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8" r:id="rId3"/>
    <p:sldId id="280" r:id="rId4"/>
    <p:sldId id="279" r:id="rId5"/>
    <p:sldId id="28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538" autoAdjust="0"/>
  </p:normalViewPr>
  <p:slideViewPr>
    <p:cSldViewPr>
      <p:cViewPr varScale="1">
        <p:scale>
          <a:sx n="106" d="100"/>
          <a:sy n="106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0C9F-9B84-4D95-A2E1-A9FADB892299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8726-56B0-44BD-8DC5-E094D577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3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98726-56B0-44BD-8DC5-E094D577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8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컴퓨터적 사고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한국외국어대학교 글로벌캠퍼스 </a:t>
            </a:r>
            <a:r>
              <a:rPr lang="en-US" altLang="ko-KR"/>
              <a:t>GBT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32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최대 값 </a:t>
            </a:r>
            <a:r>
              <a:rPr lang="en-US" altLang="ko-KR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최소값 구하기</a:t>
            </a:r>
            <a:endParaRPr lang="en-US" altLang="ko-KR" sz="36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BD4469-53F3-48F4-935A-879C3CA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44" y="2348880"/>
            <a:ext cx="7307734" cy="20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크고 작음을 비교하려면</a:t>
            </a:r>
            <a:r>
              <a:rPr lang="en-US" altLang="ko-KR" sz="4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5A5590-E48A-4AC7-8DA1-6EBA39EA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04" y="2204864"/>
            <a:ext cx="670201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6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시간차를 구할 때 초단위로 바꾸어 뺄셈을 하고  다시 시간으로 바꾼다</a:t>
            </a:r>
            <a:endParaRPr lang="en-US" altLang="ko-KR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63AAD1-30C9-4D92-A52A-D31E79D6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95" y="2420888"/>
            <a:ext cx="690112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최대공약수를 구할 때 </a:t>
            </a:r>
            <a:r>
              <a:rPr lang="ko-KR" altLang="en-US" sz="2000" b="1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유클리드호제법을</a:t>
            </a:r>
            <a:r>
              <a:rPr lang="ko-KR" altLang="en-US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구한다</a:t>
            </a:r>
            <a:r>
              <a:rPr lang="en-US" altLang="ko-KR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AE93E6-F58E-4429-9A55-AE88F2A5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02" y="2348880"/>
            <a:ext cx="615401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6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713</TotalTime>
  <Words>35</Words>
  <Application>Microsoft Macintosh PowerPoint</Application>
  <PresentationFormat>On-screen Show (4:3)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투명도</vt:lpstr>
      <vt:lpstr>컴퓨터적 사고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컴퓨터적 사고</dc:title>
  <dc:creator>Microsoft Corporation</dc:creator>
  <cp:lastModifiedBy>김주원</cp:lastModifiedBy>
  <cp:revision>84</cp:revision>
  <dcterms:created xsi:type="dcterms:W3CDTF">2006-10-05T04:04:58Z</dcterms:created>
  <dcterms:modified xsi:type="dcterms:W3CDTF">2021-12-21T17:45:15Z</dcterms:modified>
</cp:coreProperties>
</file>