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8" r:id="rId3"/>
    <p:sldId id="279" r:id="rId4"/>
    <p:sldId id="280" r:id="rId5"/>
    <p:sldId id="282" r:id="rId6"/>
    <p:sldId id="28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38" autoAdjust="0"/>
  </p:normalViewPr>
  <p:slideViewPr>
    <p:cSldViewPr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60C9F-9B84-4D95-A2E1-A9FADB892299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98726-56B0-44BD-8DC5-E094D577F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3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98726-56B0-44BD-8DC5-E094D577F7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8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컴퓨터적 사고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한국외국어대학교 글로벌캠퍼스 </a:t>
            </a:r>
            <a:r>
              <a:rPr lang="en-US" altLang="ko-KR"/>
              <a:t>GBT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328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</a:t>
            </a:r>
            <a:r>
              <a:rPr lang="en-US" altLang="ko-KR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78" y="2564904"/>
            <a:ext cx="516806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3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</a:t>
            </a:r>
            <a:r>
              <a:rPr lang="en-US" altLang="ko-KR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055" y="2420888"/>
            <a:ext cx="611371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1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47667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</a:t>
            </a:r>
            <a:r>
              <a:rPr lang="en-US" altLang="ko-KR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311" y="1772816"/>
            <a:ext cx="539519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6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47667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</a:t>
            </a:r>
            <a:r>
              <a:rPr lang="en-US" altLang="ko-KR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93" y="1772816"/>
            <a:ext cx="569123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6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47667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</a:t>
            </a:r>
            <a:r>
              <a:rPr lang="en-US" altLang="ko-KR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949" y="2060848"/>
            <a:ext cx="484392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94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564</TotalTime>
  <Words>16</Words>
  <Application>Microsoft Macintosh PowerPoint</Application>
  <PresentationFormat>On-screen Show (4:3)</PresentationFormat>
  <Paragraphs>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투명도</vt:lpstr>
      <vt:lpstr>컴퓨터적 사고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컴퓨터적 사고</dc:title>
  <dc:creator>Microsoft Corporation</dc:creator>
  <cp:lastModifiedBy>김주원</cp:lastModifiedBy>
  <cp:revision>80</cp:revision>
  <dcterms:created xsi:type="dcterms:W3CDTF">2006-10-05T04:04:58Z</dcterms:created>
  <dcterms:modified xsi:type="dcterms:W3CDTF">2021-12-21T17:33:17Z</dcterms:modified>
</cp:coreProperties>
</file>