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4" autoAdjust="0"/>
  </p:normalViewPr>
  <p:slideViewPr>
    <p:cSldViewPr>
      <p:cViewPr varScale="1">
        <p:scale>
          <a:sx n="45" d="100"/>
          <a:sy n="45" d="100"/>
        </p:scale>
        <p:origin x="123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 dirty="0"/>
              <a:t>GBT </a:t>
            </a:r>
          </a:p>
          <a:p>
            <a:r>
              <a:rPr lang="en-US" altLang="ko-KR" dirty="0"/>
              <a:t>201600765</a:t>
            </a:r>
          </a:p>
          <a:p>
            <a:r>
              <a:rPr lang="ko-KR" altLang="en-US" dirty="0"/>
              <a:t>김주원</a:t>
            </a:r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홀수 더하기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(1~100)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81" y="2708920"/>
            <a:ext cx="6918787" cy="17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짝수 더하기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(1~100)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47" y="2492896"/>
            <a:ext cx="5971327" cy="15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8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의배수</a:t>
            </a:r>
            <a:r>
              <a:rPr lang="ko-KR" altLang="en-US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더하기</a:t>
            </a:r>
            <a:r>
              <a:rPr lang="en-US" altLang="ko-KR" sz="48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(1~100)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20" y="2276872"/>
            <a:ext cx="6841582" cy="16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8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405</TotalTime>
  <Words>24</Words>
  <Application>Microsoft Office PowerPoint</Application>
  <PresentationFormat>화면 슬라이드 쇼(4:3)</PresentationFormat>
  <Paragraphs>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</vt:lpstr>
      <vt:lpstr>맑은 고딕</vt:lpstr>
      <vt:lpstr>Arial</vt:lpstr>
      <vt:lpstr>투명도</vt:lpstr>
      <vt:lpstr>컴퓨터적 사고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71</cp:revision>
  <dcterms:created xsi:type="dcterms:W3CDTF">2006-10-05T04:04:58Z</dcterms:created>
  <dcterms:modified xsi:type="dcterms:W3CDTF">2017-09-12T06:39:14Z</dcterms:modified>
</cp:coreProperties>
</file>