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38" autoAdjust="0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0C9F-9B84-4D95-A2E1-A9FADB892299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8726-56B0-44BD-8DC5-E094D577F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3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98726-56B0-44BD-8DC5-E094D577F7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8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컴퓨터적 사고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한국외국어대학교 글로벌캠퍼스 </a:t>
            </a:r>
            <a:r>
              <a:rPr lang="en-US" altLang="ko-KR" dirty="0"/>
              <a:t>GBT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28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구구단 계산표 만들기</a:t>
            </a:r>
            <a:endParaRPr lang="en-US" altLang="ko-KR" sz="48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0888"/>
            <a:ext cx="703972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 모양 만들기</a:t>
            </a:r>
            <a:endParaRPr lang="en-US" altLang="ko-KR" sz="48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18" y="2492896"/>
            <a:ext cx="5023045" cy="26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47667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추의 조합</a:t>
            </a:r>
            <a:endParaRPr lang="en-US" altLang="ko-KR" sz="48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47" y="1431397"/>
            <a:ext cx="4682728" cy="494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68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444</TotalTime>
  <Words>14</Words>
  <Application>Microsoft Macintosh PowerPoint</Application>
  <PresentationFormat>On-screen Show (4:3)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투명도</vt:lpstr>
      <vt:lpstr>컴퓨터적 사고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컴퓨터적 사고</dc:title>
  <dc:creator>Microsoft Corporation</dc:creator>
  <cp:lastModifiedBy>김주원</cp:lastModifiedBy>
  <cp:revision>75</cp:revision>
  <dcterms:created xsi:type="dcterms:W3CDTF">2006-10-05T04:04:58Z</dcterms:created>
  <dcterms:modified xsi:type="dcterms:W3CDTF">2021-12-21T17:23:33Z</dcterms:modified>
</cp:coreProperties>
</file>