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8" r:id="rId3"/>
    <p:sldId id="27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38" autoAdjust="0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/>
              <a:t>GBT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소문자 변환하기</a:t>
            </a:r>
            <a:endParaRPr lang="en-US" altLang="ko-KR" sz="48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81FB6-2D82-4435-98B4-894FE084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7" y="2420888"/>
            <a:ext cx="833210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등수 출력하기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버블 정렬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BEDD8-9770-4E77-811D-F61C895F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696744" cy="43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596</TotalTime>
  <Words>14</Words>
  <Application>Microsoft Macintosh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투명도</vt:lpstr>
      <vt:lpstr>컴퓨터적 사고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78</cp:revision>
  <dcterms:created xsi:type="dcterms:W3CDTF">2006-10-05T04:04:58Z</dcterms:created>
  <dcterms:modified xsi:type="dcterms:W3CDTF">2021-12-21T17:36:29Z</dcterms:modified>
</cp:coreProperties>
</file>