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90" r:id="rId4"/>
    <p:sldId id="283" r:id="rId5"/>
    <p:sldId id="285" r:id="rId6"/>
    <p:sldId id="284" r:id="rId7"/>
    <p:sldId id="280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7" autoAdjust="0"/>
    <p:restoredTop sz="94538" autoAdjust="0"/>
  </p:normalViewPr>
  <p:slideViewPr>
    <p:cSldViewPr>
      <p:cViewPr>
        <p:scale>
          <a:sx n="206" d="100"/>
          <a:sy n="206" d="100"/>
        </p:scale>
        <p:origin x="-3448" y="-2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60C9F-9B84-4D95-A2E1-A9FADB892299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98726-56B0-44BD-8DC5-E094D577F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3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98726-56B0-44BD-8DC5-E094D577F7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8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한국외국어대학교 글로벌캠퍼스 </a:t>
            </a:r>
            <a:r>
              <a:rPr lang="en-US" altLang="ko-KR" dirty="0"/>
              <a:t>GBT </a:t>
            </a:r>
          </a:p>
        </p:txBody>
      </p:sp>
    </p:spTree>
    <p:extLst>
      <p:ext uri="{BB962C8B-B14F-4D97-AF65-F5344CB8AC3E}">
        <p14:creationId xmlns:p14="http://schemas.microsoft.com/office/powerpoint/2010/main" val="101328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 최소값 구하기</a:t>
            </a:r>
            <a:endParaRPr lang="en-US" altLang="ko-KR" sz="40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582950-CC6F-4E24-90E2-7632408A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5" y="2204864"/>
            <a:ext cx="78390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0688"/>
            <a:ext cx="8693451" cy="1130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최소공배수값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E95EDB-5E4A-46F9-9067-B458D8AE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89" y="2451802"/>
            <a:ext cx="7236296" cy="3713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E70982-1CD6-441B-941D-09A98E8F1DB4}"/>
              </a:ext>
            </a:extLst>
          </p:cNvPr>
          <p:cNvSpPr txBox="1"/>
          <p:nvPr/>
        </p:nvSpPr>
        <p:spPr>
          <a:xfrm>
            <a:off x="179512" y="18355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제출화면</a:t>
            </a:r>
          </a:p>
        </p:txBody>
      </p:sp>
    </p:spTree>
    <p:extLst>
      <p:ext uri="{BB962C8B-B14F-4D97-AF65-F5344CB8AC3E}">
        <p14:creationId xmlns:p14="http://schemas.microsoft.com/office/powerpoint/2010/main" val="81203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0688"/>
            <a:ext cx="8693451" cy="1130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최소공배수값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5961-6464-4021-A1B5-C25C2BA4A5B5}"/>
              </a:ext>
            </a:extLst>
          </p:cNvPr>
          <p:cNvSpPr txBox="1"/>
          <p:nvPr/>
        </p:nvSpPr>
        <p:spPr>
          <a:xfrm>
            <a:off x="179512" y="184482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프로그램화면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7420D-AA04-48A2-B451-12FF2F0F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87547"/>
            <a:ext cx="8575906" cy="419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0688"/>
            <a:ext cx="8693451" cy="1130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최소공배수값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7EEF0-3D76-4491-9365-3E412BCC5777}"/>
              </a:ext>
            </a:extLst>
          </p:cNvPr>
          <p:cNvSpPr txBox="1"/>
          <p:nvPr/>
        </p:nvSpPr>
        <p:spPr>
          <a:xfrm>
            <a:off x="179512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소스코드</a:t>
            </a:r>
            <a:r>
              <a:rPr lang="en-US" altLang="ko-KR" b="1" u="sng" dirty="0">
                <a:solidFill>
                  <a:srgbClr val="0070C0"/>
                </a:solidFill>
              </a:rPr>
              <a:t>(</a:t>
            </a:r>
            <a:r>
              <a:rPr lang="ko-KR" altLang="en-US" b="1" u="sng" dirty="0">
                <a:solidFill>
                  <a:srgbClr val="0070C0"/>
                </a:solidFill>
              </a:rPr>
              <a:t>소스코드가 </a:t>
            </a:r>
            <a:r>
              <a:rPr lang="ko-KR" altLang="en-US" b="1" u="sng" dirty="0" err="1">
                <a:solidFill>
                  <a:srgbClr val="0070C0"/>
                </a:solidFill>
              </a:rPr>
              <a:t>잘보이지</a:t>
            </a:r>
            <a:r>
              <a:rPr lang="ko-KR" altLang="en-US" b="1" u="sng" dirty="0">
                <a:solidFill>
                  <a:srgbClr val="0070C0"/>
                </a:solidFill>
              </a:rPr>
              <a:t> 않아 추가적으로 제출 합니다</a:t>
            </a:r>
            <a:r>
              <a:rPr lang="en-US" altLang="ko-KR" b="1" u="sng" dirty="0">
                <a:solidFill>
                  <a:srgbClr val="0070C0"/>
                </a:solidFill>
              </a:rPr>
              <a:t>)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CE111E-E0B5-4972-8EAD-9BD9D087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5678016" cy="374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0688"/>
            <a:ext cx="8693451" cy="1130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최소공배수값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7EEF0-3D76-4491-9365-3E412BCC5777}"/>
              </a:ext>
            </a:extLst>
          </p:cNvPr>
          <p:cNvSpPr txBox="1"/>
          <p:nvPr/>
        </p:nvSpPr>
        <p:spPr>
          <a:xfrm>
            <a:off x="179512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소스코드</a:t>
            </a:r>
            <a:r>
              <a:rPr lang="en-US" altLang="ko-KR" b="1" u="sng" dirty="0">
                <a:solidFill>
                  <a:srgbClr val="0070C0"/>
                </a:solidFill>
              </a:rPr>
              <a:t>(</a:t>
            </a:r>
            <a:r>
              <a:rPr lang="ko-KR" altLang="en-US" b="1" u="sng" dirty="0">
                <a:solidFill>
                  <a:srgbClr val="0070C0"/>
                </a:solidFill>
              </a:rPr>
              <a:t>소스코드가 </a:t>
            </a:r>
            <a:r>
              <a:rPr lang="ko-KR" altLang="en-US" b="1" u="sng" dirty="0" err="1">
                <a:solidFill>
                  <a:srgbClr val="0070C0"/>
                </a:solidFill>
              </a:rPr>
              <a:t>잘보이지</a:t>
            </a:r>
            <a:r>
              <a:rPr lang="ko-KR" altLang="en-US" b="1" u="sng" dirty="0">
                <a:solidFill>
                  <a:srgbClr val="0070C0"/>
                </a:solidFill>
              </a:rPr>
              <a:t> 않아 추가적으로 제출 합니다</a:t>
            </a:r>
            <a:r>
              <a:rPr lang="en-US" altLang="ko-KR" b="1" u="sng" dirty="0">
                <a:solidFill>
                  <a:srgbClr val="0070C0"/>
                </a:solidFill>
              </a:rPr>
              <a:t>)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C2D5EE-CF30-4ABD-B900-257BB721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87" y="2306024"/>
            <a:ext cx="61341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620688"/>
            <a:ext cx="8693451" cy="1130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최대공약수 값 </a:t>
            </a:r>
            <a:r>
              <a:rPr lang="en-US" altLang="ko-KR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b="1" spc="-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최소공배수값</a:t>
            </a:r>
            <a:r>
              <a:rPr lang="ko-KR" altLang="en-US" sz="36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구하기</a:t>
            </a:r>
            <a:endParaRPr lang="en-US" altLang="ko-KR" sz="36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7EEF0-3D76-4491-9365-3E412BCC5777}"/>
              </a:ext>
            </a:extLst>
          </p:cNvPr>
          <p:cNvSpPr txBox="1"/>
          <p:nvPr/>
        </p:nvSpPr>
        <p:spPr>
          <a:xfrm>
            <a:off x="179512" y="184482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소스코드</a:t>
            </a:r>
            <a:r>
              <a:rPr lang="en-US" altLang="ko-KR" b="1" u="sng" dirty="0">
                <a:solidFill>
                  <a:srgbClr val="0070C0"/>
                </a:solidFill>
              </a:rPr>
              <a:t>(</a:t>
            </a:r>
            <a:r>
              <a:rPr lang="ko-KR" altLang="en-US" b="1" u="sng" dirty="0">
                <a:solidFill>
                  <a:srgbClr val="0070C0"/>
                </a:solidFill>
              </a:rPr>
              <a:t>소스코드가 </a:t>
            </a:r>
            <a:r>
              <a:rPr lang="ko-KR" altLang="en-US" b="1" u="sng" dirty="0" err="1">
                <a:solidFill>
                  <a:srgbClr val="0070C0"/>
                </a:solidFill>
              </a:rPr>
              <a:t>잘보이지</a:t>
            </a:r>
            <a:r>
              <a:rPr lang="ko-KR" altLang="en-US" b="1" u="sng" dirty="0">
                <a:solidFill>
                  <a:srgbClr val="0070C0"/>
                </a:solidFill>
              </a:rPr>
              <a:t> 않아 추가적으로 제출 합니다</a:t>
            </a:r>
            <a:r>
              <a:rPr lang="en-US" altLang="ko-KR" b="1" u="sng" dirty="0">
                <a:solidFill>
                  <a:srgbClr val="0070C0"/>
                </a:solidFill>
              </a:rPr>
              <a:t>)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5991D-24EC-4ECF-B292-CE6C4DD8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829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0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 최소값 구하기</a:t>
            </a:r>
            <a:endParaRPr lang="en-US" altLang="ko-KR" sz="40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E367A-C782-42A7-B4E6-453210F9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9" y="2420888"/>
            <a:ext cx="7919764" cy="3774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9B2AE-A100-422C-B44B-1FDE7740DB3F}"/>
              </a:ext>
            </a:extLst>
          </p:cNvPr>
          <p:cNvSpPr txBox="1"/>
          <p:nvPr/>
        </p:nvSpPr>
        <p:spPr>
          <a:xfrm>
            <a:off x="179512" y="18355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제출화면</a:t>
            </a:r>
          </a:p>
        </p:txBody>
      </p:sp>
    </p:spTree>
    <p:extLst>
      <p:ext uri="{BB962C8B-B14F-4D97-AF65-F5344CB8AC3E}">
        <p14:creationId xmlns:p14="http://schemas.microsoft.com/office/powerpoint/2010/main" val="9889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 최소값 구하기</a:t>
            </a:r>
            <a:endParaRPr lang="en-US" altLang="ko-KR" sz="40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05AE9-8455-4272-AC19-5E6999D21FA7}"/>
              </a:ext>
            </a:extLst>
          </p:cNvPr>
          <p:cNvSpPr txBox="1"/>
          <p:nvPr/>
        </p:nvSpPr>
        <p:spPr>
          <a:xfrm>
            <a:off x="179512" y="1844824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프로그램화면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79442-8403-4B2C-8643-DD6BCF01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5" y="2246057"/>
            <a:ext cx="8748464" cy="45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2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41495" y="836712"/>
            <a:ext cx="748883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최대값 최소값 구하기</a:t>
            </a:r>
            <a:endParaRPr lang="en-US" altLang="ko-KR" sz="4000" b="1" spc="-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94EC0-86EF-4EC3-B18F-D9CED863A94A}"/>
              </a:ext>
            </a:extLst>
          </p:cNvPr>
          <p:cNvSpPr txBox="1"/>
          <p:nvPr/>
        </p:nvSpPr>
        <p:spPr>
          <a:xfrm>
            <a:off x="741495" y="191683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0070C0"/>
                </a:solidFill>
              </a:rPr>
              <a:t>소스코드</a:t>
            </a:r>
            <a:r>
              <a:rPr lang="en-US" altLang="ko-KR" b="1" u="sng" dirty="0">
                <a:solidFill>
                  <a:srgbClr val="0070C0"/>
                </a:solidFill>
              </a:rPr>
              <a:t>(</a:t>
            </a:r>
            <a:r>
              <a:rPr lang="ko-KR" altLang="en-US" b="1" u="sng" dirty="0">
                <a:solidFill>
                  <a:srgbClr val="0070C0"/>
                </a:solidFill>
              </a:rPr>
              <a:t>소스코드가 </a:t>
            </a:r>
            <a:r>
              <a:rPr lang="ko-KR" altLang="en-US" b="1" u="sng" dirty="0" err="1">
                <a:solidFill>
                  <a:srgbClr val="0070C0"/>
                </a:solidFill>
              </a:rPr>
              <a:t>잘보이지</a:t>
            </a:r>
            <a:r>
              <a:rPr lang="ko-KR" altLang="en-US" b="1" u="sng" dirty="0">
                <a:solidFill>
                  <a:srgbClr val="0070C0"/>
                </a:solidFill>
              </a:rPr>
              <a:t> 않아 추가적으로 제출 합니다</a:t>
            </a:r>
            <a:r>
              <a:rPr lang="en-US" altLang="ko-KR" b="1" u="sng" dirty="0">
                <a:solidFill>
                  <a:srgbClr val="0070C0"/>
                </a:solidFill>
              </a:rPr>
              <a:t>)</a:t>
            </a:r>
            <a:endParaRPr lang="ko-KR" altLang="en-US" b="1" u="sng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BBB91B-0162-405E-92F8-9C90AB26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30180"/>
            <a:ext cx="5751934" cy="36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11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1299</TotalTime>
  <Words>83</Words>
  <Application>Microsoft Macintosh PowerPoint</Application>
  <PresentationFormat>On-screen Show (4:3)</PresentationFormat>
  <Paragraphs>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투명도</vt:lpstr>
      <vt:lpstr>컴퓨터적 사고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컴퓨터적 사고</dc:title>
  <dc:creator>Microsoft Corporation</dc:creator>
  <cp:lastModifiedBy>김주원</cp:lastModifiedBy>
  <cp:revision>89</cp:revision>
  <dcterms:created xsi:type="dcterms:W3CDTF">2006-10-05T04:04:58Z</dcterms:created>
  <dcterms:modified xsi:type="dcterms:W3CDTF">2021-12-21T18:06:34Z</dcterms:modified>
</cp:coreProperties>
</file>