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6" y="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6808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지역 토박이가 알려주는 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박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일 여행코스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C6872D6-7426-4EC6-953D-1155132606A8}"/>
              </a:ext>
            </a:extLst>
          </p:cNvPr>
          <p:cNvCxnSpPr>
            <a:cxnSpLocks/>
          </p:cNvCxnSpPr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9677D3-89C6-4D5F-AAFA-DF45D6D3D092}"/>
              </a:ext>
            </a:extLst>
          </p:cNvPr>
          <p:cNvSpPr txBox="1"/>
          <p:nvPr/>
        </p:nvSpPr>
        <p:spPr>
          <a:xfrm>
            <a:off x="720000" y="136700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목적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DE20F8-8582-42DE-A19E-AE6A2F50E69C}"/>
              </a:ext>
            </a:extLst>
          </p:cNvPr>
          <p:cNvSpPr txBox="1"/>
          <p:nvPr/>
        </p:nvSpPr>
        <p:spPr>
          <a:xfrm>
            <a:off x="2259306" y="1367004"/>
            <a:ext cx="8993726" cy="72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블로그 광고</a:t>
            </a:r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, SNS </a:t>
            </a:r>
            <a:r>
              <a:rPr lang="ko-KR" altLang="en-US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광고에서 벗어나 지역 토박이의 주관적인 평가와 지역사회의 객관적인 의견을 수렴해서 여행을 가도 </a:t>
            </a:r>
            <a:r>
              <a:rPr lang="ko-KR" altLang="en-US" spc="-150" dirty="0" err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호갱을</a:t>
            </a:r>
            <a:r>
              <a:rPr lang="ko-KR" altLang="en-US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당하지 않는 해당 지역의 여행코스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F03234-4A1F-4265-BF24-292B3E0A118A}"/>
              </a:ext>
            </a:extLst>
          </p:cNvPr>
          <p:cNvSpPr txBox="1"/>
          <p:nvPr/>
        </p:nvSpPr>
        <p:spPr>
          <a:xfrm>
            <a:off x="720000" y="318778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방식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B56E54-2D8D-435C-A048-9DE619AD4501}"/>
              </a:ext>
            </a:extLst>
          </p:cNvPr>
          <p:cNvSpPr txBox="1"/>
          <p:nvPr/>
        </p:nvSpPr>
        <p:spPr>
          <a:xfrm>
            <a:off x="1473732" y="31665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C3607B-B567-4AD8-86AE-2CCBDB70B33B}"/>
              </a:ext>
            </a:extLst>
          </p:cNvPr>
          <p:cNvSpPr txBox="1"/>
          <p:nvPr/>
        </p:nvSpPr>
        <p:spPr>
          <a:xfrm>
            <a:off x="720000" y="504920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구상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BD738E-A933-4C94-95CF-CDE319AE346B}"/>
              </a:ext>
            </a:extLst>
          </p:cNvPr>
          <p:cNvSpPr txBox="1"/>
          <p:nvPr/>
        </p:nvSpPr>
        <p:spPr>
          <a:xfrm>
            <a:off x="1570605" y="5049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61366-5215-43D1-91EE-C079DCA49DC8}"/>
              </a:ext>
            </a:extLst>
          </p:cNvPr>
          <p:cNvSpPr txBox="1"/>
          <p:nvPr/>
        </p:nvSpPr>
        <p:spPr>
          <a:xfrm>
            <a:off x="2181668" y="3192802"/>
            <a:ext cx="9185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단순히 지역소개와 안내를 제외한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박</a:t>
            </a: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일 여행 코스 추천을 위해 여러가지 코스 추천과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나이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가치관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여행목적에 따라 코스를 추천해줄 것이다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BC2556-3ECF-4881-8E7C-47D5498CE180}"/>
              </a:ext>
            </a:extLst>
          </p:cNvPr>
          <p:cNvSpPr txBox="1"/>
          <p:nvPr/>
        </p:nvSpPr>
        <p:spPr>
          <a:xfrm>
            <a:off x="2259306" y="5049202"/>
            <a:ext cx="816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첫 화면에서 자신의 인적사항이나 목적을 적은 후 목적에 맞는 여행코스를 추천해주고 싶다</a:t>
            </a:r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201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73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 Bold</vt:lpstr>
      <vt:lpstr>Arial</vt:lpstr>
      <vt:lpstr>Arial Nova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 준섭</cp:lastModifiedBy>
  <cp:revision>28</cp:revision>
  <dcterms:created xsi:type="dcterms:W3CDTF">2020-12-13T00:02:47Z</dcterms:created>
  <dcterms:modified xsi:type="dcterms:W3CDTF">2022-03-22T10:57:18Z</dcterms:modified>
</cp:coreProperties>
</file>