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6" r:id="rId6"/>
    <p:sldId id="26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C71B-52E2-41A9-8E21-D8C8039D303B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178B-098B-40F6-BC60-1B219AB4E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42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C71B-52E2-41A9-8E21-D8C8039D303B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178B-098B-40F6-BC60-1B219AB4E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06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C71B-52E2-41A9-8E21-D8C8039D303B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178B-098B-40F6-BC60-1B219AB4E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3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C71B-52E2-41A9-8E21-D8C8039D303B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178B-098B-40F6-BC60-1B219AB4E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06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C71B-52E2-41A9-8E21-D8C8039D303B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178B-098B-40F6-BC60-1B219AB4E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98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C71B-52E2-41A9-8E21-D8C8039D303B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178B-098B-40F6-BC60-1B219AB4E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71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C71B-52E2-41A9-8E21-D8C8039D303B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178B-098B-40F6-BC60-1B219AB4E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6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C71B-52E2-41A9-8E21-D8C8039D303B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178B-098B-40F6-BC60-1B219AB4E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43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C71B-52E2-41A9-8E21-D8C8039D303B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178B-098B-40F6-BC60-1B219AB4E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98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C71B-52E2-41A9-8E21-D8C8039D303B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178B-098B-40F6-BC60-1B219AB4E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5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C71B-52E2-41A9-8E21-D8C8039D303B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178B-098B-40F6-BC60-1B219AB4E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2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BC71B-52E2-41A9-8E21-D8C8039D303B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6178B-098B-40F6-BC60-1B219AB4E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1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908720"/>
            <a:ext cx="8748464" cy="1470025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altLang="ko-KR" sz="67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HY크리스탈M" pitchFamily="18" charset="-127"/>
                <a:ea typeface="HY크리스탈M" pitchFamily="18" charset="-127"/>
              </a:rPr>
              <a:t>Escape Maze</a:t>
            </a:r>
            <a:r>
              <a:rPr lang="en-US" altLang="ko-KR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HY크리스탈M" pitchFamily="18" charset="-127"/>
                <a:ea typeface="HY크리스탈M" pitchFamily="18" charset="-127"/>
              </a:rPr>
              <a:t>(</a:t>
            </a:r>
            <a:r>
              <a:rPr lang="ko-KR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HY크리스탈M" pitchFamily="18" charset="-127"/>
                <a:ea typeface="HY크리스탈M" pitchFamily="18" charset="-127"/>
              </a:rPr>
              <a:t>미로 탈출 게임</a:t>
            </a:r>
            <a:r>
              <a:rPr lang="en-US" altLang="ko-KR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HY크리스탈M" pitchFamily="18" charset="-127"/>
                <a:ea typeface="HY크리스탈M" pitchFamily="18" charset="-127"/>
              </a:rPr>
              <a:t>)</a:t>
            </a:r>
            <a:endParaRPr lang="ko-KR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60000" dist="29997" dir="5400000" sy="-100000" algn="bl" rotWithShape="0"/>
              </a:effectLst>
              <a:latin typeface="HY크리스탈M" pitchFamily="18" charset="-127"/>
              <a:ea typeface="HY크리스탈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9512" y="3356992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smtClean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학번 </a:t>
            </a:r>
            <a:r>
              <a:rPr lang="en-US" altLang="ko-KR" sz="1800" b="1" dirty="0" smtClean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2009180003</a:t>
            </a:r>
          </a:p>
          <a:p>
            <a:pPr algn="l"/>
            <a:r>
              <a:rPr lang="ko-KR" altLang="en-US" sz="1800" b="1" dirty="0" smtClean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800" b="1" dirty="0" smtClean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800" b="1" dirty="0" smtClean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김만석</a:t>
            </a:r>
            <a:endParaRPr lang="ko-KR" altLang="en-US" sz="1800" b="1" dirty="0">
              <a:ln>
                <a:solidFill>
                  <a:schemeClr val="accent2"/>
                </a:solidFill>
              </a:ln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620688"/>
            <a:ext cx="364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2D Game Programming Project</a:t>
            </a:r>
            <a:endParaRPr lang="ko-KR" alt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66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843808" cy="778098"/>
          </a:xfrm>
        </p:spPr>
        <p:txBody>
          <a:bodyPr>
            <a:normAutofit/>
            <a:scene3d>
              <a:camera prst="isometricOffAxis1Right"/>
              <a:lightRig rig="threePt" dir="t"/>
            </a:scene3d>
          </a:bodyPr>
          <a:lstStyle/>
          <a:p>
            <a:pPr algn="l"/>
            <a:r>
              <a:rPr lang="en-US" altLang="ko-KR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크리스탈M" pitchFamily="18" charset="-127"/>
                <a:ea typeface="HY크리스탈M" pitchFamily="18" charset="-127"/>
              </a:rPr>
              <a:t>*</a:t>
            </a:r>
            <a:r>
              <a:rPr lang="ko-KR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크리스탈M" pitchFamily="18" charset="-127"/>
                <a:ea typeface="HY크리스탈M" pitchFamily="18" charset="-127"/>
              </a:rPr>
              <a:t>게임 </a:t>
            </a:r>
            <a:r>
              <a:rPr lang="ko-KR" alt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크리스탈M" pitchFamily="18" charset="-127"/>
                <a:ea typeface="HY크리스탈M" pitchFamily="18" charset="-127"/>
              </a:rPr>
              <a:t>컨셉</a:t>
            </a:r>
            <a:endParaRPr lang="ko-KR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크리스탈M" pitchFamily="18" charset="-127"/>
              <a:ea typeface="HY크리스탈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96470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MD아트체" pitchFamily="18" charset="-127"/>
                <a:ea typeface="MD아트체" pitchFamily="18" charset="-127"/>
              </a:rPr>
              <a:t>두뇌를 사용하여 미로를 탈출해라</a:t>
            </a:r>
            <a:r>
              <a:rPr lang="en-US" altLang="ko-K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MD아트체" pitchFamily="18" charset="-127"/>
                <a:ea typeface="MD아트체" pitchFamily="18" charset="-127"/>
              </a:rPr>
              <a:t>!</a:t>
            </a:r>
            <a:endParaRPr lang="ko-KR" altLang="en-US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MD아트체" pitchFamily="18" charset="-127"/>
              <a:ea typeface="MD아트체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662" y="1916832"/>
            <a:ext cx="5106676" cy="38300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0610" y="5867980"/>
            <a:ext cx="604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미로를 탈출하는 퍼즐게임</a:t>
            </a:r>
            <a:endParaRPr lang="en-US" altLang="ko-K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키보드 및 마우스 중 하나로 게임이 진행됨</a:t>
            </a:r>
            <a:r>
              <a:rPr lang="en-US" altLang="ko-K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16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8809"/>
            <a:ext cx="2555776" cy="778098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  <a:scene3d>
              <a:camera prst="isometricOffAxis1Right"/>
              <a:lightRig rig="threePt" dir="t"/>
            </a:scene3d>
          </a:bodyPr>
          <a:lstStyle/>
          <a:p>
            <a:pPr algn="l"/>
            <a:r>
              <a:rPr lang="en-US" altLang="ko-KR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크리스탈M" pitchFamily="18" charset="-127"/>
                <a:ea typeface="HY크리스탈M" pitchFamily="18" charset="-127"/>
              </a:rPr>
              <a:t>*</a:t>
            </a:r>
            <a:r>
              <a:rPr lang="ko-KR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크리스탈M" pitchFamily="18" charset="-127"/>
                <a:ea typeface="HY크리스탈M" pitchFamily="18" charset="-127"/>
              </a:rPr>
              <a:t>개발 범위</a:t>
            </a:r>
            <a:endParaRPr lang="ko-KR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크리스탈M" pitchFamily="18" charset="-127"/>
              <a:ea typeface="HY크리스탈M" pitchFamily="18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45014"/>
              </p:ext>
            </p:extLst>
          </p:nvPr>
        </p:nvGraphicFramePr>
        <p:xfrm>
          <a:off x="226130" y="836712"/>
          <a:ext cx="8691741" cy="5718918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609566"/>
                <a:gridCol w="3240360"/>
                <a:gridCol w="3841815"/>
              </a:tblGrid>
              <a:tr h="432048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800" dirty="0" smtClean="0"/>
                        <a:t>내용</a:t>
                      </a:r>
                      <a:endParaRPr lang="ko-KR" altLang="en-US" sz="18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6575" marR="96575" marT="48287" marB="4828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800" dirty="0" smtClean="0"/>
                        <a:t>최소 범위</a:t>
                      </a:r>
                      <a:endParaRPr lang="ko-KR" altLang="en-US" sz="18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6575" marR="96575" marT="48287" marB="4828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800" dirty="0" smtClean="0"/>
                        <a:t>추가 범위</a:t>
                      </a:r>
                      <a:endParaRPr lang="ko-KR" altLang="en-US" sz="18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6575" marR="96575" marT="48287" marB="4828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800" dirty="0" smtClean="0"/>
                        <a:t>캐릭터</a:t>
                      </a:r>
                      <a:endParaRPr lang="en-US" altLang="ko-KR" sz="1800" dirty="0" smtClean="0"/>
                    </a:p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800" dirty="0" smtClean="0"/>
                        <a:t>컨트롤</a:t>
                      </a:r>
                      <a:endParaRPr lang="ko-KR" altLang="en-US" sz="18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6575" marR="96575" marT="48287" marB="4828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방향</a:t>
                      </a:r>
                      <a:r>
                        <a:rPr lang="en-US" altLang="ko-KR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좌우상하</a:t>
                      </a:r>
                      <a:r>
                        <a:rPr lang="en-US" altLang="ko-KR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)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-</a:t>
                      </a:r>
                      <a:r>
                        <a:rPr lang="ko-KR" altLang="en-US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키보드 방향키로 조종</a:t>
                      </a:r>
                      <a:endParaRPr lang="ko-KR" altLang="en-US" sz="12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6575" marR="96575" marT="48287" marB="4828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8</a:t>
                      </a:r>
                      <a:r>
                        <a:rPr lang="ko-KR" altLang="en-US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방향</a:t>
                      </a:r>
                      <a:r>
                        <a:rPr lang="en-US" altLang="ko-KR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좌우상하</a:t>
                      </a:r>
                      <a:r>
                        <a:rPr lang="en-US" altLang="ko-KR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)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-</a:t>
                      </a:r>
                      <a:r>
                        <a:rPr lang="ko-KR" altLang="en-US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마우스로 조종</a:t>
                      </a:r>
                      <a:endParaRPr lang="ko-KR" altLang="en-US" sz="12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6575" marR="96575" marT="48287" marB="4828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578922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800" dirty="0" smtClean="0"/>
                        <a:t>캐릭터</a:t>
                      </a:r>
                      <a:endParaRPr lang="en-US" altLang="ko-KR" sz="1800" dirty="0" smtClean="0"/>
                    </a:p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800" dirty="0" smtClean="0"/>
                        <a:t>기술</a:t>
                      </a:r>
                      <a:endParaRPr lang="ko-KR" altLang="en-US" sz="18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6575" marR="96575" marT="48287" marB="4828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ko-KR" altLang="en-US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상하좌우 움직임</a:t>
                      </a:r>
                      <a:endParaRPr lang="ko-KR" altLang="en-US" sz="12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6575" marR="96575" marT="48287" marB="4828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ko-KR" altLang="en-US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점프 가능</a:t>
                      </a:r>
                      <a:endParaRPr lang="en-US" altLang="ko-KR" sz="1200" dirty="0" smtClean="0">
                        <a:latin typeface="HY크리스탈M" pitchFamily="18" charset="-127"/>
                        <a:ea typeface="HY크리스탈M" pitchFamily="18" charset="-127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-space</a:t>
                      </a:r>
                      <a:r>
                        <a:rPr lang="en-US" altLang="ko-KR" sz="1200" baseline="0" dirty="0" smtClean="0">
                          <a:latin typeface="HY크리스탈M" pitchFamily="18" charset="-127"/>
                          <a:ea typeface="HY크리스탈M" pitchFamily="18" charset="-127"/>
                        </a:rPr>
                        <a:t> key</a:t>
                      </a:r>
                      <a:r>
                        <a:rPr lang="ko-KR" altLang="en-US" sz="1200" baseline="0" dirty="0" smtClean="0">
                          <a:latin typeface="HY크리스탈M" pitchFamily="18" charset="-127"/>
                          <a:ea typeface="HY크리스탈M" pitchFamily="18" charset="-127"/>
                        </a:rPr>
                        <a:t>입력으로 점프할 수 있게 변형</a:t>
                      </a:r>
                      <a:endParaRPr lang="ko-KR" altLang="en-US" sz="12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6575" marR="96575" marT="48287" marB="4828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66407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800" dirty="0" err="1" smtClean="0"/>
                        <a:t>맵</a:t>
                      </a:r>
                      <a:endParaRPr lang="ko-KR" altLang="en-US" sz="18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6575" marR="96575" marT="48287" marB="4828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5</a:t>
                      </a:r>
                      <a:r>
                        <a:rPr lang="ko-KR" altLang="en-US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개의 </a:t>
                      </a:r>
                      <a:r>
                        <a:rPr lang="ko-KR" altLang="en-US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스테이지</a:t>
                      </a:r>
                      <a:endParaRPr lang="en-US" altLang="ko-KR" sz="1200" dirty="0" smtClean="0">
                        <a:latin typeface="HY크리스탈M" pitchFamily="18" charset="-127"/>
                        <a:ea typeface="HY크리스탈M" pitchFamily="18" charset="-127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-</a:t>
                      </a:r>
                      <a:r>
                        <a:rPr lang="ko-KR" altLang="en-US" sz="1200" dirty="0" err="1" smtClean="0">
                          <a:latin typeface="HY크리스탈M" pitchFamily="18" charset="-127"/>
                          <a:ea typeface="HY크리스탈M" pitchFamily="18" charset="-127"/>
                        </a:rPr>
                        <a:t>클리어</a:t>
                      </a:r>
                      <a:r>
                        <a:rPr lang="ko-KR" altLang="en-US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 시 다음 스테이지로 이동</a:t>
                      </a:r>
                      <a:endParaRPr lang="ko-KR" altLang="en-US" sz="12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6575" marR="96575" marT="48287" marB="4828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10</a:t>
                      </a:r>
                      <a:r>
                        <a:rPr lang="ko-KR" altLang="en-US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개의 스테이지</a:t>
                      </a:r>
                      <a:endParaRPr lang="en-US" altLang="ko-KR" sz="1200" dirty="0" smtClean="0">
                        <a:latin typeface="HY크리스탈M" pitchFamily="18" charset="-127"/>
                        <a:ea typeface="HY크리스탈M" pitchFamily="18" charset="-127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-</a:t>
                      </a:r>
                      <a:r>
                        <a:rPr lang="ko-KR" altLang="en-US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스테이지 및 보너스 스테이지 추가</a:t>
                      </a:r>
                      <a:endParaRPr lang="ko-KR" altLang="en-US" sz="12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6575" marR="96575" marT="48287" marB="4828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66407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800" dirty="0" smtClean="0"/>
                        <a:t>적 </a:t>
                      </a:r>
                      <a:r>
                        <a:rPr lang="en-US" altLang="ko-KR" sz="1800" dirty="0" smtClean="0"/>
                        <a:t>AI</a:t>
                      </a:r>
                      <a:endParaRPr lang="ko-KR" altLang="en-US" sz="18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6575" marR="96575" marT="48287" marB="4828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ko-KR" altLang="en-US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일정범위에서 반복적 움직임</a:t>
                      </a:r>
                      <a:endParaRPr lang="en-US" altLang="ko-KR" sz="1200" dirty="0" smtClean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6575" marR="96575" marT="48287" marB="4828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ko-KR" altLang="en-US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소수의 적이 돌아다님</a:t>
                      </a:r>
                      <a:r>
                        <a:rPr lang="en-US" altLang="ko-KR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.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-</a:t>
                      </a:r>
                      <a:r>
                        <a:rPr lang="ko-KR" altLang="en-US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조종객체가 범위에 들어오면 움직임</a:t>
                      </a:r>
                      <a:endParaRPr lang="en-US" altLang="ko-KR" sz="1200" dirty="0" smtClean="0">
                        <a:latin typeface="HY크리스탈M" pitchFamily="18" charset="-127"/>
                        <a:ea typeface="HY크리스탈M" pitchFamily="18" charset="-127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-</a:t>
                      </a:r>
                      <a:r>
                        <a:rPr lang="ko-KR" altLang="en-US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조종객체보다 느린 속도로 따라다님</a:t>
                      </a:r>
                      <a:endParaRPr lang="ko-KR" altLang="en-US" sz="12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6575" marR="96575" marT="48287" marB="4828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66407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800" dirty="0" smtClean="0"/>
                        <a:t>난이도</a:t>
                      </a:r>
                      <a:endParaRPr lang="ko-KR" altLang="en-US" sz="18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6575" marR="96575" marT="48287" marB="4828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ko-KR" altLang="en-US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스테이지가 올라갈수록 </a:t>
                      </a:r>
                      <a:endParaRPr lang="en-US" altLang="ko-KR" sz="1200" dirty="0" smtClean="0">
                        <a:latin typeface="HY크리스탈M" pitchFamily="18" charset="-127"/>
                        <a:ea typeface="HY크리스탈M" pitchFamily="18" charset="-127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ko-KR" altLang="en-US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미로가 복잡해짐</a:t>
                      </a:r>
                      <a:endParaRPr lang="ko-KR" altLang="en-US" sz="12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6575" marR="96575" marT="48287" marB="4828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ko-KR" altLang="en-US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난이도 세분화</a:t>
                      </a:r>
                      <a:endParaRPr lang="en-US" altLang="ko-KR" sz="1200" dirty="0" smtClean="0">
                        <a:latin typeface="HY크리스탈M" pitchFamily="18" charset="-127"/>
                        <a:ea typeface="HY크리스탈M" pitchFamily="18" charset="-127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-</a:t>
                      </a:r>
                      <a:r>
                        <a:rPr lang="ko-KR" altLang="en-US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키보드</a:t>
                      </a:r>
                      <a:r>
                        <a:rPr lang="en-US" altLang="ko-KR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(easy)</a:t>
                      </a:r>
                      <a:r>
                        <a:rPr lang="ko-KR" altLang="en-US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와 마우스</a:t>
                      </a:r>
                      <a:r>
                        <a:rPr lang="en-US" altLang="ko-KR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(hard)</a:t>
                      </a:r>
                      <a:r>
                        <a:rPr lang="ko-KR" altLang="en-US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로 나뉨</a:t>
                      </a:r>
                      <a:endParaRPr lang="en-US" altLang="ko-KR" sz="1200" dirty="0" smtClean="0">
                        <a:latin typeface="HY크리스탈M" pitchFamily="18" charset="-127"/>
                        <a:ea typeface="HY크리스탈M" pitchFamily="18" charset="-127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-</a:t>
                      </a:r>
                      <a:r>
                        <a:rPr lang="ko-KR" altLang="en-US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소수의 적을 추가하여 난이도 업그레이드</a:t>
                      </a:r>
                      <a:endParaRPr lang="en-US" altLang="ko-KR" sz="1200" dirty="0" smtClean="0">
                        <a:latin typeface="HY크리스탈M" pitchFamily="18" charset="-127"/>
                        <a:ea typeface="HY크리스탈M" pitchFamily="18" charset="-127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-save</a:t>
                      </a:r>
                      <a:r>
                        <a:rPr lang="ko-KR" altLang="en-US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없는 게임으로 하드코어적 난이도</a:t>
                      </a:r>
                      <a:endParaRPr lang="ko-KR" altLang="en-US" sz="12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6575" marR="96575" marT="48287" marB="4828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66407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800" dirty="0" smtClean="0"/>
                        <a:t>게임기능</a:t>
                      </a:r>
                      <a:endParaRPr lang="ko-KR" altLang="en-US" sz="18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6575" marR="96575" marT="48287" marB="4828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ko-KR" altLang="en-US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스테이지 및 시간에 따른 점수화</a:t>
                      </a:r>
                      <a:endParaRPr lang="en-US" altLang="ko-KR" sz="1200" dirty="0" smtClean="0">
                        <a:latin typeface="HY크리스탈M" pitchFamily="18" charset="-127"/>
                        <a:ea typeface="HY크리스탈M" pitchFamily="18" charset="-127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ko-KR" altLang="en-US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게임 전체 </a:t>
                      </a:r>
                      <a:r>
                        <a:rPr lang="ko-KR" altLang="en-US" sz="1200" dirty="0" err="1" smtClean="0">
                          <a:latin typeface="HY크리스탈M" pitchFamily="18" charset="-127"/>
                          <a:ea typeface="HY크리스탈M" pitchFamily="18" charset="-127"/>
                        </a:rPr>
                        <a:t>클리어</a:t>
                      </a:r>
                      <a:r>
                        <a:rPr lang="ko-KR" altLang="en-US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 시 아이디와 점수를  남김</a:t>
                      </a:r>
                      <a:endParaRPr lang="en-US" altLang="ko-KR" sz="1200" dirty="0" smtClean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6575" marR="96575" marT="48287" marB="4828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ko-KR" altLang="en-US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난이도 및 적의 따른 점수제도</a:t>
                      </a:r>
                      <a:endParaRPr lang="en-US" altLang="ko-KR" sz="1200" dirty="0" smtClean="0">
                        <a:latin typeface="HY크리스탈M" pitchFamily="18" charset="-127"/>
                        <a:ea typeface="HY크리스탈M" pitchFamily="18" charset="-127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ko-KR" altLang="en-US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스테이지 오를 때마다 조종객체 속도 하락</a:t>
                      </a:r>
                      <a:endParaRPr lang="ko-KR" altLang="en-US" sz="12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6575" marR="96575" marT="48287" marB="4828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512052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800" dirty="0" smtClean="0"/>
                        <a:t>사운드</a:t>
                      </a:r>
                      <a:endParaRPr lang="ko-KR" altLang="en-US" sz="18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6575" marR="96575" marT="48287" marB="4828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8bit</a:t>
                      </a:r>
                      <a:r>
                        <a:rPr lang="ko-KR" altLang="en-US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 고전게임 스타일의 배경사운드</a:t>
                      </a:r>
                      <a:endParaRPr lang="ko-KR" altLang="en-US" sz="12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6575" marR="96575" marT="48287" marB="4828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6575" marR="96575" marT="48287" marB="48287" anchor="ctr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66407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800" dirty="0" smtClean="0"/>
                        <a:t>애니메이션</a:t>
                      </a:r>
                      <a:endParaRPr lang="ko-KR" altLang="en-US" sz="18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6575" marR="96575" marT="48287" marB="4828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ko-KR" altLang="en-US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움직임</a:t>
                      </a:r>
                      <a:r>
                        <a:rPr lang="en-US" altLang="ko-KR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죽음</a:t>
                      </a:r>
                      <a:r>
                        <a:rPr lang="en-US" altLang="ko-KR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, </a:t>
                      </a:r>
                      <a:r>
                        <a:rPr lang="ko-KR" altLang="en-US" sz="1200" dirty="0" err="1" smtClean="0">
                          <a:latin typeface="HY크리스탈M" pitchFamily="18" charset="-127"/>
                          <a:ea typeface="HY크리스탈M" pitchFamily="18" charset="-127"/>
                        </a:rPr>
                        <a:t>클리어</a:t>
                      </a:r>
                      <a:r>
                        <a:rPr lang="ko-KR" altLang="en-US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 시 애니메이션</a:t>
                      </a:r>
                      <a:endParaRPr lang="ko-KR" altLang="en-US" sz="12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6575" marR="96575" marT="48287" marB="4828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ko-KR" altLang="en-US" sz="1200" dirty="0" smtClean="0">
                          <a:latin typeface="HY크리스탈M" pitchFamily="18" charset="-127"/>
                          <a:ea typeface="HY크리스탈M" pitchFamily="18" charset="-127"/>
                        </a:rPr>
                        <a:t>점프 애니메이션 추가</a:t>
                      </a:r>
                      <a:endParaRPr lang="ko-KR" altLang="en-US" sz="12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6575" marR="96575" marT="48287" marB="4828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81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8809"/>
            <a:ext cx="2627784" cy="778098"/>
          </a:xfrm>
          <a:scene3d>
            <a:camera prst="isometricOffAxis1Right"/>
            <a:lightRig rig="threePt" dir="t"/>
          </a:scene3d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크리스탈M" pitchFamily="18" charset="-127"/>
                <a:ea typeface="HY크리스탈M" pitchFamily="18" charset="-127"/>
              </a:rPr>
              <a:t>*</a:t>
            </a:r>
            <a:r>
              <a:rPr lang="ko-KR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크리스탈M" pitchFamily="18" charset="-127"/>
                <a:ea typeface="HY크리스탈M" pitchFamily="18" charset="-127"/>
              </a:rPr>
              <a:t>개발 계획</a:t>
            </a:r>
            <a:endParaRPr lang="ko-KR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크리스탈M" pitchFamily="18" charset="-127"/>
              <a:ea typeface="HY크리스탈M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119702"/>
              </p:ext>
            </p:extLst>
          </p:nvPr>
        </p:nvGraphicFramePr>
        <p:xfrm>
          <a:off x="147193" y="836712"/>
          <a:ext cx="8849615" cy="56567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0052"/>
                <a:gridCol w="1158531"/>
                <a:gridCol w="6441032"/>
              </a:tblGrid>
              <a:tr h="3793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</a:t>
                      </a:r>
                      <a:r>
                        <a:rPr lang="ko-KR" altLang="en-US" sz="1600" b="1" dirty="0" smtClean="0"/>
                        <a:t>주차</a:t>
                      </a:r>
                      <a:endParaRPr lang="ko-KR" altLang="en-US" sz="1600" b="1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 smtClean="0">
                          <a:latin typeface="HY크리스탈M" pitchFamily="18" charset="-127"/>
                          <a:ea typeface="HY크리스탈M" pitchFamily="18" charset="-127"/>
                        </a:rPr>
                        <a:t>계획</a:t>
                      </a:r>
                      <a:endParaRPr lang="ko-KR" altLang="en-US" sz="1300" b="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300" b="0" dirty="0" smtClean="0">
                          <a:latin typeface="HY크리스탈M" pitchFamily="18" charset="-127"/>
                          <a:ea typeface="HY크리스탈M" pitchFamily="18" charset="-127"/>
                        </a:rPr>
                        <a:t>기획서 작성 및 리소스 수집</a:t>
                      </a:r>
                      <a:endParaRPr lang="ko-KR" altLang="en-US" sz="1300" b="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93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 smtClean="0">
                          <a:latin typeface="HY크리스탈M" pitchFamily="18" charset="-127"/>
                          <a:ea typeface="HY크리스탈M" pitchFamily="18" charset="-127"/>
                        </a:rPr>
                        <a:t>결과</a:t>
                      </a:r>
                      <a:endParaRPr lang="ko-KR" altLang="en-US" sz="1300" b="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300" b="0" dirty="0" smtClean="0">
                          <a:latin typeface="HY크리스탈M" pitchFamily="18" charset="-127"/>
                          <a:ea typeface="HY크리스탈M" pitchFamily="18" charset="-127"/>
                        </a:rPr>
                        <a:t>(100%)</a:t>
                      </a:r>
                      <a:r>
                        <a:rPr lang="ko-KR" altLang="en-US" sz="1300" b="0" dirty="0" smtClean="0">
                          <a:latin typeface="HY크리스탈M" pitchFamily="18" charset="-127"/>
                          <a:ea typeface="HY크리스탈M" pitchFamily="18" charset="-127"/>
                        </a:rPr>
                        <a:t>기획서 작성 완료</a:t>
                      </a:r>
                      <a:r>
                        <a:rPr lang="en-US" altLang="ko-KR" sz="1300" b="0" dirty="0" smtClean="0">
                          <a:latin typeface="HY크리스탈M" pitchFamily="18" charset="-127"/>
                          <a:ea typeface="HY크리스탈M" pitchFamily="18" charset="-127"/>
                        </a:rPr>
                        <a:t>, </a:t>
                      </a:r>
                      <a:r>
                        <a:rPr lang="ko-KR" altLang="en-US" sz="1300" b="0" dirty="0" smtClean="0">
                          <a:latin typeface="HY크리스탈M" pitchFamily="18" charset="-127"/>
                          <a:ea typeface="HY크리스탈M" pitchFamily="18" charset="-127"/>
                        </a:rPr>
                        <a:t>스테이지 리소스 및 캐릭터 리소스 작성</a:t>
                      </a:r>
                      <a:endParaRPr lang="ko-KR" altLang="en-US" sz="1300" b="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93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2</a:t>
                      </a:r>
                      <a:r>
                        <a:rPr lang="ko-KR" altLang="en-US" sz="1600" b="1" dirty="0" smtClean="0"/>
                        <a:t>주차</a:t>
                      </a:r>
                      <a:endParaRPr lang="ko-KR" altLang="en-US" sz="1600" b="1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HY크리스탈M" pitchFamily="18" charset="-127"/>
                          <a:ea typeface="HY크리스탈M" pitchFamily="18" charset="-127"/>
                        </a:rPr>
                        <a:t>계획</a:t>
                      </a:r>
                      <a:endParaRPr lang="ko-KR" altLang="en-US" sz="13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HY크리스탈M" pitchFamily="18" charset="-127"/>
                          <a:ea typeface="HY크리스탈M" pitchFamily="18" charset="-127"/>
                        </a:rPr>
                        <a:t>조종객체</a:t>
                      </a:r>
                      <a:r>
                        <a:rPr lang="en-US" altLang="ko-KR" sz="1300" dirty="0" smtClean="0">
                          <a:latin typeface="HY크리스탈M" pitchFamily="18" charset="-127"/>
                          <a:ea typeface="HY크리스탈M" pitchFamily="18" charset="-127"/>
                        </a:rPr>
                        <a:t>,</a:t>
                      </a:r>
                      <a:r>
                        <a:rPr lang="en-US" altLang="ko-KR" sz="1300" baseline="0" dirty="0" smtClean="0">
                          <a:latin typeface="HY크리스탈M" pitchFamily="18" charset="-127"/>
                          <a:ea typeface="HY크리스탈M" pitchFamily="18" charset="-127"/>
                        </a:rPr>
                        <a:t> </a:t>
                      </a:r>
                      <a:r>
                        <a:rPr lang="ko-KR" altLang="en-US" sz="1300" baseline="0" dirty="0" smtClean="0">
                          <a:latin typeface="HY크리스탈M" pitchFamily="18" charset="-127"/>
                          <a:ea typeface="HY크리스탈M" pitchFamily="18" charset="-127"/>
                        </a:rPr>
                        <a:t>적 객체 오브젝트 구현</a:t>
                      </a:r>
                      <a:endParaRPr lang="ko-KR" altLang="en-US" sz="13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9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 smtClean="0">
                          <a:latin typeface="HY크리스탈M" pitchFamily="18" charset="-127"/>
                          <a:ea typeface="HY크리스탈M" pitchFamily="18" charset="-127"/>
                        </a:rPr>
                        <a:t>결과</a:t>
                      </a: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HY크리스탈M" pitchFamily="18" charset="-127"/>
                          <a:ea typeface="HY크리스탈M" pitchFamily="18" charset="-127"/>
                        </a:rPr>
                        <a:t>(75%)</a:t>
                      </a:r>
                      <a:r>
                        <a:rPr lang="ko-KR" altLang="en-US" sz="1300" dirty="0" smtClean="0">
                          <a:latin typeface="HY크리스탈M" pitchFamily="18" charset="-127"/>
                          <a:ea typeface="HY크리스탈M" pitchFamily="18" charset="-127"/>
                        </a:rPr>
                        <a:t>조종객체 구현</a:t>
                      </a:r>
                      <a:r>
                        <a:rPr lang="en-US" altLang="ko-KR" sz="1300" dirty="0" smtClean="0">
                          <a:latin typeface="HY크리스탈M" pitchFamily="18" charset="-127"/>
                          <a:ea typeface="HY크리스탈M" pitchFamily="18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HY크리스탈M" pitchFamily="18" charset="-127"/>
                          <a:ea typeface="HY크리스탈M" pitchFamily="18" charset="-127"/>
                        </a:rPr>
                        <a:t>적 객체는 완벽히 구현하지 못하였음</a:t>
                      </a:r>
                      <a:endParaRPr lang="ko-KR" altLang="en-US" sz="13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93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3</a:t>
                      </a:r>
                      <a:r>
                        <a:rPr lang="ko-KR" altLang="en-US" sz="1600" b="1" dirty="0" smtClean="0"/>
                        <a:t>주차</a:t>
                      </a:r>
                      <a:endParaRPr lang="ko-KR" altLang="en-US" sz="1600" b="1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HY크리스탈M" pitchFamily="18" charset="-127"/>
                          <a:ea typeface="HY크리스탈M" pitchFamily="18" charset="-127"/>
                        </a:rPr>
                        <a:t>계획</a:t>
                      </a:r>
                      <a:endParaRPr lang="ko-KR" altLang="en-US" sz="13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HY크리스탈M" pitchFamily="18" charset="-127"/>
                          <a:ea typeface="HY크리스탈M" pitchFamily="18" charset="-127"/>
                        </a:rPr>
                        <a:t>키보드 동작</a:t>
                      </a:r>
                      <a:endParaRPr lang="ko-KR" altLang="en-US" sz="13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9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 smtClean="0">
                          <a:latin typeface="HY크리스탈M" pitchFamily="18" charset="-127"/>
                          <a:ea typeface="HY크리스탈M" pitchFamily="18" charset="-127"/>
                        </a:rPr>
                        <a:t>결과</a:t>
                      </a: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HY크리스탈M" pitchFamily="18" charset="-127"/>
                          <a:ea typeface="HY크리스탈M" pitchFamily="18" charset="-127"/>
                        </a:rPr>
                        <a:t>(80%)</a:t>
                      </a:r>
                      <a:r>
                        <a:rPr lang="ko-KR" altLang="en-US" sz="1300" dirty="0" smtClean="0">
                          <a:latin typeface="HY크리스탈M" pitchFamily="18" charset="-127"/>
                          <a:ea typeface="HY크리스탈M" pitchFamily="18" charset="-127"/>
                        </a:rPr>
                        <a:t>조종객체에 대한 키보드 동작 완료</a:t>
                      </a:r>
                      <a:r>
                        <a:rPr lang="en-US" altLang="ko-KR" sz="1300" dirty="0" smtClean="0">
                          <a:latin typeface="HY크리스탈M" pitchFamily="18" charset="-127"/>
                          <a:ea typeface="HY크리스탈M" pitchFamily="18" charset="-127"/>
                        </a:rPr>
                        <a:t>,</a:t>
                      </a:r>
                      <a:r>
                        <a:rPr lang="en-US" altLang="ko-KR" sz="1300" baseline="0" dirty="0" smtClean="0">
                          <a:latin typeface="HY크리스탈M" pitchFamily="18" charset="-127"/>
                          <a:ea typeface="HY크리스탈M" pitchFamily="18" charset="-127"/>
                        </a:rPr>
                        <a:t> </a:t>
                      </a:r>
                      <a:r>
                        <a:rPr lang="ko-KR" altLang="en-US" sz="1300" baseline="0" dirty="0" smtClean="0">
                          <a:latin typeface="HY크리스탈M" pitchFamily="18" charset="-127"/>
                          <a:ea typeface="HY크리스탈M" pitchFamily="18" charset="-127"/>
                        </a:rPr>
                        <a:t>추가 예정인 점프 미 구현</a:t>
                      </a:r>
                      <a:endParaRPr lang="ko-KR" altLang="en-US" sz="13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93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4</a:t>
                      </a:r>
                      <a:r>
                        <a:rPr lang="ko-KR" altLang="en-US" sz="1600" b="1" dirty="0" smtClean="0"/>
                        <a:t>주차</a:t>
                      </a:r>
                      <a:endParaRPr lang="ko-KR" altLang="en-US" sz="1600" b="1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HY크리스탈M" pitchFamily="18" charset="-127"/>
                          <a:ea typeface="HY크리스탈M" pitchFamily="18" charset="-127"/>
                        </a:rPr>
                        <a:t>계획</a:t>
                      </a:r>
                      <a:endParaRPr lang="ko-KR" altLang="en-US" sz="13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HY크리스탈M" pitchFamily="18" charset="-127"/>
                          <a:ea typeface="HY크리스탈M" pitchFamily="18" charset="-127"/>
                        </a:rPr>
                        <a:t>스테이지 변경 구현</a:t>
                      </a:r>
                      <a:endParaRPr lang="ko-KR" altLang="en-US" sz="13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9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 smtClean="0">
                          <a:latin typeface="HY크리스탈M" pitchFamily="18" charset="-127"/>
                          <a:ea typeface="HY크리스탈M" pitchFamily="18" charset="-127"/>
                        </a:rPr>
                        <a:t>결과</a:t>
                      </a: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HY크리스탈M" pitchFamily="18" charset="-127"/>
                          <a:ea typeface="HY크리스탈M" pitchFamily="18" charset="-127"/>
                        </a:rPr>
                        <a:t>(0%)title</a:t>
                      </a:r>
                      <a:r>
                        <a:rPr lang="ko-KR" altLang="en-US" sz="1300" dirty="0" smtClean="0">
                          <a:latin typeface="HY크리스탈M" pitchFamily="18" charset="-127"/>
                          <a:ea typeface="HY크리스탈M" pitchFamily="18" charset="-127"/>
                        </a:rPr>
                        <a:t>등 과 함께 구현할 예정이었지만 </a:t>
                      </a:r>
                      <a:r>
                        <a:rPr lang="en-US" altLang="ko-KR" sz="1300" dirty="0" smtClean="0">
                          <a:latin typeface="HY크리스탈M" pitchFamily="18" charset="-127"/>
                          <a:ea typeface="HY크리스탈M" pitchFamily="18" charset="-127"/>
                        </a:rPr>
                        <a:t>title</a:t>
                      </a:r>
                      <a:r>
                        <a:rPr lang="ko-KR" altLang="en-US" sz="1300" dirty="0" smtClean="0">
                          <a:latin typeface="HY크리스탈M" pitchFamily="18" charset="-127"/>
                          <a:ea typeface="HY크리스탈M" pitchFamily="18" charset="-127"/>
                        </a:rPr>
                        <a:t>에서 막힘</a:t>
                      </a:r>
                      <a:r>
                        <a:rPr lang="en-US" altLang="ko-KR" sz="1300" dirty="0" smtClean="0">
                          <a:latin typeface="HY크리스탈M" pitchFamily="18" charset="-127"/>
                          <a:ea typeface="HY크리스탈M" pitchFamily="18" charset="-127"/>
                        </a:rPr>
                        <a:t>.</a:t>
                      </a:r>
                      <a:endParaRPr lang="ko-KR" altLang="en-US" sz="13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93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5</a:t>
                      </a:r>
                      <a:r>
                        <a:rPr lang="ko-KR" altLang="en-US" sz="1600" b="1" dirty="0" smtClean="0"/>
                        <a:t>주차</a:t>
                      </a:r>
                      <a:endParaRPr lang="ko-KR" altLang="en-US" sz="1600" b="1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HY크리스탈M" pitchFamily="18" charset="-127"/>
                          <a:ea typeface="HY크리스탈M" pitchFamily="18" charset="-127"/>
                        </a:rPr>
                        <a:t>계획</a:t>
                      </a:r>
                      <a:endParaRPr lang="ko-KR" altLang="en-US" sz="13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HY크리스탈M" pitchFamily="18" charset="-127"/>
                          <a:ea typeface="HY크리스탈M" pitchFamily="18" charset="-127"/>
                        </a:rPr>
                        <a:t>조종객체 및 적 객체 충돌체크</a:t>
                      </a:r>
                      <a:endParaRPr lang="ko-KR" altLang="en-US" sz="13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9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 smtClean="0">
                          <a:latin typeface="HY크리스탈M" pitchFamily="18" charset="-127"/>
                          <a:ea typeface="HY크리스탈M" pitchFamily="18" charset="-127"/>
                        </a:rPr>
                        <a:t>결과</a:t>
                      </a: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HY크리스탈M" pitchFamily="18" charset="-127"/>
                          <a:ea typeface="HY크리스탈M" pitchFamily="18" charset="-127"/>
                        </a:rPr>
                        <a:t>(50%)</a:t>
                      </a:r>
                      <a:r>
                        <a:rPr lang="ko-KR" altLang="en-US" sz="1300" dirty="0" smtClean="0">
                          <a:latin typeface="HY크리스탈M" pitchFamily="18" charset="-127"/>
                          <a:ea typeface="HY크리스탈M" pitchFamily="18" charset="-127"/>
                        </a:rPr>
                        <a:t>조종객체의 스테이지 충돌체크 함</a:t>
                      </a:r>
                      <a:r>
                        <a:rPr lang="en-US" altLang="ko-KR" sz="1300" dirty="0" smtClean="0">
                          <a:latin typeface="HY크리스탈M" pitchFamily="18" charset="-127"/>
                          <a:ea typeface="HY크리스탈M" pitchFamily="18" charset="-127"/>
                        </a:rPr>
                        <a:t>.</a:t>
                      </a:r>
                      <a:endParaRPr lang="ko-KR" altLang="en-US" sz="13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31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6</a:t>
                      </a:r>
                      <a:r>
                        <a:rPr lang="ko-KR" altLang="en-US" sz="1600" b="1" dirty="0" smtClean="0"/>
                        <a:t>주차</a:t>
                      </a:r>
                      <a:endParaRPr lang="ko-KR" altLang="en-US" sz="1600" b="1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HY크리스탈M" pitchFamily="18" charset="-127"/>
                          <a:ea typeface="HY크리스탈M" pitchFamily="18" charset="-127"/>
                        </a:rPr>
                        <a:t>1. </a:t>
                      </a:r>
                      <a:r>
                        <a:rPr lang="ko-KR" altLang="en-US" sz="1300" dirty="0" smtClean="0">
                          <a:latin typeface="HY크리스탈M" pitchFamily="18" charset="-127"/>
                          <a:ea typeface="HY크리스탈M" pitchFamily="18" charset="-127"/>
                        </a:rPr>
                        <a:t>적 객체 판정범위 구현</a:t>
                      </a:r>
                      <a:endParaRPr lang="ko-KR" altLang="en-US" sz="13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04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7</a:t>
                      </a:r>
                      <a:r>
                        <a:rPr lang="ko-KR" altLang="en-US" sz="1600" b="1" dirty="0" smtClean="0"/>
                        <a:t>주차</a:t>
                      </a:r>
                      <a:endParaRPr lang="ko-KR" altLang="en-US" sz="1600" b="1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HY크리스탈M" pitchFamily="18" charset="-127"/>
                          <a:ea typeface="HY크리스탈M" pitchFamily="18" charset="-127"/>
                        </a:rPr>
                        <a:t>시간 및 점수 구현</a:t>
                      </a:r>
                      <a:endParaRPr lang="ko-KR" altLang="en-US" sz="13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276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8</a:t>
                      </a:r>
                      <a:r>
                        <a:rPr lang="ko-KR" altLang="en-US" sz="1600" b="1" dirty="0" smtClean="0"/>
                        <a:t>주차</a:t>
                      </a:r>
                      <a:endParaRPr lang="ko-KR" altLang="en-US" sz="1600" b="1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HY크리스탈M" pitchFamily="18" charset="-127"/>
                          <a:ea typeface="HY크리스탈M" pitchFamily="18" charset="-127"/>
                        </a:rPr>
                        <a:t>밸런스 조절</a:t>
                      </a:r>
                      <a:endParaRPr lang="ko-KR" altLang="en-US" sz="13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24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9</a:t>
                      </a:r>
                      <a:r>
                        <a:rPr lang="ko-KR" altLang="en-US" sz="1600" b="1" dirty="0" smtClean="0"/>
                        <a:t>주차</a:t>
                      </a:r>
                      <a:endParaRPr lang="ko-KR" altLang="en-US" sz="1600" b="1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HY크리스탈M" pitchFamily="18" charset="-127"/>
                          <a:ea typeface="HY크리스탈M" pitchFamily="18" charset="-127"/>
                        </a:rPr>
                        <a:t>최종 처리</a:t>
                      </a:r>
                      <a:endParaRPr lang="ko-KR" altLang="en-US" sz="13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17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10</a:t>
                      </a:r>
                      <a:r>
                        <a:rPr lang="ko-KR" altLang="en-US" sz="1600" b="1" dirty="0" smtClean="0"/>
                        <a:t>주차</a:t>
                      </a:r>
                      <a:endParaRPr lang="ko-KR" altLang="en-US" sz="1600" b="1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HY크리스탈M" pitchFamily="18" charset="-127"/>
                          <a:ea typeface="HY크리스탈M" pitchFamily="18" charset="-127"/>
                        </a:rPr>
                        <a:t>1</a:t>
                      </a:r>
                      <a:r>
                        <a:rPr lang="ko-KR" altLang="en-US" sz="1300" dirty="0" smtClean="0">
                          <a:latin typeface="HY크리스탈M" pitchFamily="18" charset="-127"/>
                          <a:ea typeface="HY크리스탈M" pitchFamily="18" charset="-127"/>
                        </a:rPr>
                        <a:t>마무리</a:t>
                      </a:r>
                    </a:p>
                    <a:p>
                      <a:pPr algn="ctr" latinLnBrk="1"/>
                      <a:endParaRPr lang="ko-KR" altLang="en-US" sz="1300" dirty="0">
                        <a:latin typeface="HY크리스탈M" pitchFamily="18" charset="-127"/>
                        <a:ea typeface="HY크리스탈M" pitchFamily="18" charset="-127"/>
                      </a:endParaRPr>
                    </a:p>
                  </a:txBody>
                  <a:tcPr marL="98329" marR="98329" marT="49165" marB="49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4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240000">
            <a:off x="-158520" y="-97451"/>
            <a:ext cx="4211960" cy="778098"/>
          </a:xfrm>
          <a:scene3d>
            <a:camera prst="isometricOffAxis1Right"/>
            <a:lightRig rig="threePt" dir="t"/>
          </a:scene3d>
        </p:spPr>
        <p:txBody>
          <a:bodyPr>
            <a:normAutofit fontScale="90000"/>
          </a:bodyPr>
          <a:lstStyle/>
          <a:p>
            <a:pPr algn="l"/>
            <a:r>
              <a:rPr lang="en-US" altLang="ko-KR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크리스탈M" pitchFamily="18" charset="-127"/>
                <a:ea typeface="HY크리스탈M" pitchFamily="18" charset="-127"/>
              </a:rPr>
              <a:t>*</a:t>
            </a:r>
            <a:r>
              <a:rPr lang="en-US" altLang="ko-KR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크리스탈M" pitchFamily="18" charset="-127"/>
                <a:ea typeface="HY크리스탈M" pitchFamily="18" charset="-127"/>
              </a:rPr>
              <a:t>Github</a:t>
            </a:r>
            <a:r>
              <a:rPr lang="en-US" altLang="ko-KR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크리스탈M" pitchFamily="18" charset="-127"/>
                <a:ea typeface="HY크리스탈M" pitchFamily="18" charset="-127"/>
              </a:rPr>
              <a:t> </a:t>
            </a:r>
            <a:r>
              <a:rPr lang="ko-KR" alt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크리스탈M" pitchFamily="18" charset="-127"/>
                <a:ea typeface="HY크리스탈M" pitchFamily="18" charset="-127"/>
              </a:rPr>
              <a:t>커밋</a:t>
            </a:r>
            <a:r>
              <a:rPr lang="ko-KR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크리스탈M" pitchFamily="18" charset="-127"/>
                <a:ea typeface="HY크리스탈M" pitchFamily="18" charset="-127"/>
              </a:rPr>
              <a:t> 통계</a:t>
            </a:r>
            <a:endParaRPr lang="ko-KR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크리스탈M" pitchFamily="18" charset="-127"/>
              <a:ea typeface="HY크리스탈M" pitchFamily="18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7" y="1052736"/>
            <a:ext cx="8768886" cy="5073427"/>
          </a:xfrm>
        </p:spPr>
      </p:pic>
    </p:spTree>
    <p:extLst>
      <p:ext uri="{BB962C8B-B14F-4D97-AF65-F5344CB8AC3E}">
        <p14:creationId xmlns:p14="http://schemas.microsoft.com/office/powerpoint/2010/main" val="32275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8809"/>
            <a:ext cx="2483768" cy="778098"/>
          </a:xfrm>
        </p:spPr>
        <p:txBody>
          <a:bodyPr>
            <a:normAutofit/>
            <a:scene3d>
              <a:camera prst="isometricOffAxis1Right"/>
              <a:lightRig rig="threePt" dir="t"/>
            </a:scene3d>
          </a:bodyPr>
          <a:lstStyle/>
          <a:p>
            <a:pPr algn="l"/>
            <a:r>
              <a:rPr lang="en-US" altLang="ko-KR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크리스탈M" pitchFamily="18" charset="-127"/>
                <a:ea typeface="HY크리스탈M" pitchFamily="18" charset="-127"/>
              </a:rPr>
              <a:t>*</a:t>
            </a:r>
            <a:r>
              <a:rPr lang="ko-KR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크리스탈M" pitchFamily="18" charset="-127"/>
                <a:ea typeface="HY크리스탈M" pitchFamily="18" charset="-127"/>
              </a:rPr>
              <a:t>자체 평가</a:t>
            </a:r>
            <a:endParaRPr lang="ko-KR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크리스탈M" pitchFamily="18" charset="-127"/>
              <a:ea typeface="HY크리스탈M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806502"/>
              </p:ext>
            </p:extLst>
          </p:nvPr>
        </p:nvGraphicFramePr>
        <p:xfrm>
          <a:off x="457200" y="1600200"/>
          <a:ext cx="8229600" cy="259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108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평가항목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(A:</a:t>
                      </a:r>
                      <a:r>
                        <a:rPr lang="ko-KR" altLang="en-US" sz="1400" dirty="0" err="1" smtClean="0"/>
                        <a:t>매우잘함</a:t>
                      </a:r>
                      <a:r>
                        <a:rPr lang="en-US" altLang="ko-KR" sz="1400" dirty="0" smtClean="0"/>
                        <a:t>,B:</a:t>
                      </a:r>
                      <a:r>
                        <a:rPr lang="ko-KR" altLang="en-US" sz="1400" dirty="0" smtClean="0"/>
                        <a:t>잘함</a:t>
                      </a:r>
                      <a:r>
                        <a:rPr lang="en-US" altLang="ko-KR" sz="1400" dirty="0" smtClean="0"/>
                        <a:t>,C:</a:t>
                      </a:r>
                      <a:r>
                        <a:rPr lang="ko-KR" altLang="en-US" sz="1400" dirty="0" smtClean="0"/>
                        <a:t>보통</a:t>
                      </a:r>
                      <a:r>
                        <a:rPr lang="en-US" altLang="ko-KR" sz="1400" dirty="0" smtClean="0"/>
                        <a:t>,D:</a:t>
                      </a:r>
                      <a:r>
                        <a:rPr lang="ko-KR" altLang="en-US" sz="1400" dirty="0" smtClean="0"/>
                        <a:t>못함</a:t>
                      </a:r>
                      <a:r>
                        <a:rPr lang="en-US" altLang="ko-KR" sz="1400" dirty="0" smtClean="0"/>
                        <a:t>,E:</a:t>
                      </a:r>
                      <a:r>
                        <a:rPr lang="ko-KR" altLang="en-US" sz="1400" dirty="0" err="1" smtClean="0"/>
                        <a:t>매우잘함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계획 대비 일정은 잘 지켰는가</a:t>
                      </a:r>
                      <a:r>
                        <a:rPr lang="en-US" altLang="ko-KR" sz="1600" dirty="0" smtClean="0"/>
                        <a:t>?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</a:t>
                      </a:r>
                      <a:r>
                        <a:rPr lang="ko-KR" altLang="en-US" sz="1600" dirty="0" err="1" smtClean="0"/>
                        <a:t>프로토타입은</a:t>
                      </a:r>
                      <a:r>
                        <a:rPr lang="ko-KR" altLang="en-US" sz="1600" dirty="0" smtClean="0"/>
                        <a:t> 실행이 잘 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동영상의 화면과 소리 상태는 양호한가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5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373</Words>
  <Application>Microsoft Office PowerPoint</Application>
  <PresentationFormat>화면 슬라이드 쇼(4:3)</PresentationFormat>
  <Paragraphs>99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Escape Maze(미로 탈출 게임)</vt:lpstr>
      <vt:lpstr>*게임 컨셉</vt:lpstr>
      <vt:lpstr>*개발 범위</vt:lpstr>
      <vt:lpstr>*개발 계획</vt:lpstr>
      <vt:lpstr>*Github 커밋 통계</vt:lpstr>
      <vt:lpstr>*자체 평가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Room(방 탈출 게임)</dc:title>
  <dc:creator>Zinnia90</dc:creator>
  <cp:lastModifiedBy>Zinnia90</cp:lastModifiedBy>
  <cp:revision>26</cp:revision>
  <dcterms:created xsi:type="dcterms:W3CDTF">2015-09-20T05:49:53Z</dcterms:created>
  <dcterms:modified xsi:type="dcterms:W3CDTF">2015-10-26T12:21:35Z</dcterms:modified>
</cp:coreProperties>
</file>