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33B27C-CD8A-4015-8249-C6D4BDFFEF5F}" type="datetimeFigureOut">
              <a:rPr lang="ko-KR" altLang="en-US" smtClean="0"/>
              <a:pPr/>
              <a:t>2012-08-31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8AF293-6B41-458F-8CAD-7E702EAA4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33B27C-CD8A-4015-8249-C6D4BDFFEF5F}" type="datetimeFigureOut">
              <a:rPr lang="ko-KR" altLang="en-US" smtClean="0"/>
              <a:pPr/>
              <a:t>2012-08-31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8AF293-6B41-458F-8CAD-7E702EAA4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33B27C-CD8A-4015-8249-C6D4BDFFEF5F}" type="datetimeFigureOut">
              <a:rPr lang="ko-KR" altLang="en-US" smtClean="0"/>
              <a:pPr/>
              <a:t>2012-08-31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8AF293-6B41-458F-8CAD-7E702EAA4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33B27C-CD8A-4015-8249-C6D4BDFFEF5F}" type="datetimeFigureOut">
              <a:rPr lang="ko-KR" altLang="en-US" smtClean="0"/>
              <a:pPr/>
              <a:t>2012-08-31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8AF293-6B41-458F-8CAD-7E702EAA47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33B27C-CD8A-4015-8249-C6D4BDFFEF5F}" type="datetimeFigureOut">
              <a:rPr lang="ko-KR" altLang="en-US" smtClean="0"/>
              <a:pPr/>
              <a:t>2012-08-31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8AF293-6B41-458F-8CAD-7E702EAA47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33B27C-CD8A-4015-8249-C6D4BDFFEF5F}" type="datetimeFigureOut">
              <a:rPr lang="ko-KR" altLang="en-US" smtClean="0"/>
              <a:pPr/>
              <a:t>2012-08-31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8AF293-6B41-458F-8CAD-7E702EAA47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33B27C-CD8A-4015-8249-C6D4BDFFEF5F}" type="datetimeFigureOut">
              <a:rPr lang="ko-KR" altLang="en-US" smtClean="0"/>
              <a:pPr/>
              <a:t>2012-08-31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8AF293-6B41-458F-8CAD-7E702EAA4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33B27C-CD8A-4015-8249-C6D4BDFFEF5F}" type="datetimeFigureOut">
              <a:rPr lang="ko-KR" altLang="en-US" smtClean="0"/>
              <a:pPr/>
              <a:t>2012-08-31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8AF293-6B41-458F-8CAD-7E702EAA47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33B27C-CD8A-4015-8249-C6D4BDFFEF5F}" type="datetimeFigureOut">
              <a:rPr lang="ko-KR" altLang="en-US" smtClean="0"/>
              <a:pPr/>
              <a:t>2012-08-31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8AF293-6B41-458F-8CAD-7E702EAA4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33B27C-CD8A-4015-8249-C6D4BDFFEF5F}" type="datetimeFigureOut">
              <a:rPr lang="ko-KR" altLang="en-US" smtClean="0"/>
              <a:pPr/>
              <a:t>2012-08-31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8AF293-6B41-458F-8CAD-7E702EAA4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33B27C-CD8A-4015-8249-C6D4BDFFEF5F}" type="datetimeFigureOut">
              <a:rPr lang="ko-KR" altLang="en-US" smtClean="0"/>
              <a:pPr/>
              <a:t>2012-08-31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8AF293-6B41-458F-8CAD-7E702EAA47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33B27C-CD8A-4015-8249-C6D4BDFFEF5F}" type="datetimeFigureOut">
              <a:rPr lang="ko-KR" altLang="en-US" smtClean="0"/>
              <a:pPr/>
              <a:t>2012-08-31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8AF293-6B41-458F-8CAD-7E702EAA4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82976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과목소개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 err="1" smtClean="0"/>
              <a:t>데이터</a:t>
            </a:r>
            <a:r>
              <a:rPr lang="ko-KR" altLang="en-US" dirty="0" err="1" smtClean="0"/>
              <a:t>마이닝</a:t>
            </a:r>
            <a:r>
              <a:rPr lang="ko-KR" altLang="en-US" dirty="0" err="1" smtClean="0"/>
              <a:t>응용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861048"/>
            <a:ext cx="7772400" cy="1199704"/>
          </a:xfrm>
        </p:spPr>
        <p:txBody>
          <a:bodyPr/>
          <a:lstStyle/>
          <a:p>
            <a:r>
              <a:rPr lang="ko-KR" altLang="en-US" dirty="0" smtClean="0"/>
              <a:t>한국외국어대학교</a:t>
            </a:r>
            <a:endParaRPr lang="en-US" altLang="ko-KR" dirty="0" smtClean="0"/>
          </a:p>
          <a:p>
            <a:r>
              <a:rPr lang="ko-KR" altLang="en-US" dirty="0" smtClean="0"/>
              <a:t>산업경영공학과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최근 들어 </a:t>
            </a:r>
            <a:r>
              <a:rPr lang="ko-KR" altLang="en-US" b="1" dirty="0" smtClean="0"/>
              <a:t>정보기술의 발전 및 인터넷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그리고 데이터 수집 수단의 다양화로 대량의 데이터가 양산되고 </a:t>
            </a:r>
            <a:r>
              <a:rPr lang="ko-KR" altLang="en-US" b="1" dirty="0" smtClean="0"/>
              <a:t>있음</a:t>
            </a:r>
            <a:endParaRPr lang="en-US" altLang="ko-KR" b="1" dirty="0" smtClean="0"/>
          </a:p>
          <a:p>
            <a:r>
              <a:rPr lang="ko-KR" altLang="en-US" b="1" dirty="0" err="1" smtClean="0"/>
              <a:t>데이터마이닝은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e-Business, </a:t>
            </a:r>
            <a:r>
              <a:rPr lang="ko-KR" altLang="en-US" b="1" dirty="0" smtClean="0"/>
              <a:t>금융</a:t>
            </a:r>
            <a:r>
              <a:rPr lang="en-US" altLang="ko-KR" b="1" dirty="0" smtClean="0"/>
              <a:t>, CRM </a:t>
            </a:r>
            <a:r>
              <a:rPr lang="ko-KR" altLang="en-US" b="1" dirty="0" smtClean="0"/>
              <a:t>등의 분야에서 다양하게 활용되고 있는 </a:t>
            </a:r>
            <a:r>
              <a:rPr lang="ko-KR" altLang="en-US" b="1" dirty="0" smtClean="0">
                <a:solidFill>
                  <a:srgbClr val="0000FF"/>
                </a:solidFill>
              </a:rPr>
              <a:t>데이터 분석 </a:t>
            </a:r>
            <a:r>
              <a:rPr lang="ko-KR" altLang="en-US" b="1" dirty="0" smtClean="0">
                <a:solidFill>
                  <a:srgbClr val="0000FF"/>
                </a:solidFill>
              </a:rPr>
              <a:t>기술</a:t>
            </a:r>
            <a:r>
              <a:rPr lang="ko-KR" altLang="en-US" b="1" dirty="0" smtClean="0"/>
              <a:t>임</a:t>
            </a:r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교과목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Data </a:t>
            </a:r>
            <a:r>
              <a:rPr lang="en-US" altLang="ko-KR" b="1" dirty="0" smtClean="0"/>
              <a:t>Warehouse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OLAP </a:t>
            </a:r>
            <a:r>
              <a:rPr lang="ko-KR" altLang="en-US" b="1" dirty="0" smtClean="0"/>
              <a:t>기술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그리고 </a:t>
            </a:r>
            <a:r>
              <a:rPr lang="ko-KR" altLang="en-US" b="1" dirty="0" err="1" smtClean="0"/>
              <a:t>데이터마이닝</a:t>
            </a:r>
            <a:r>
              <a:rPr lang="ko-KR" altLang="en-US" b="1" dirty="0" smtClean="0"/>
              <a:t> 기법에 관하여 </a:t>
            </a:r>
            <a:r>
              <a:rPr lang="ko-KR" altLang="en-US" b="1" dirty="0" smtClean="0"/>
              <a:t>학습</a:t>
            </a:r>
            <a:endParaRPr lang="en-US" altLang="ko-KR" b="1" dirty="0" smtClean="0"/>
          </a:p>
          <a:p>
            <a:r>
              <a:rPr lang="ko-KR" altLang="en-US" b="1" dirty="0" err="1" smtClean="0"/>
              <a:t>데이터마이닝의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최신 기술</a:t>
            </a:r>
            <a:r>
              <a:rPr lang="en-US" altLang="ko-KR" b="1" dirty="0" smtClean="0"/>
              <a:t>, Data Warehouse </a:t>
            </a:r>
            <a:r>
              <a:rPr lang="ko-KR" altLang="en-US" b="1" dirty="0" smtClean="0"/>
              <a:t>구축을 위한 방법론 및 사례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그리고 </a:t>
            </a:r>
            <a:r>
              <a:rPr lang="ko-KR" altLang="en-US" b="1" dirty="0" err="1" smtClean="0"/>
              <a:t>데이터마이닝에</a:t>
            </a:r>
            <a:r>
              <a:rPr lang="ko-KR" altLang="en-US" b="1" dirty="0" smtClean="0"/>
              <a:t> 관한 최신 주제들에 대하여 강의와 실습을 통해 이해를 높임 </a:t>
            </a:r>
            <a:endParaRPr lang="en-US" altLang="ko-KR" b="1" dirty="0" smtClean="0"/>
          </a:p>
          <a:p>
            <a:r>
              <a:rPr lang="ko-KR" altLang="en-US" b="1" dirty="0" smtClean="0"/>
              <a:t>실제 </a:t>
            </a:r>
            <a:r>
              <a:rPr lang="ko-KR" altLang="en-US" b="1" dirty="0" err="1" smtClean="0"/>
              <a:t>데이터마이닝</a:t>
            </a:r>
            <a:r>
              <a:rPr lang="ko-KR" altLang="en-US" b="1" dirty="0" smtClean="0"/>
              <a:t> 툴인 </a:t>
            </a:r>
            <a:r>
              <a:rPr lang="en-US" altLang="ko-KR" b="1" dirty="0" smtClean="0"/>
              <a:t>IBM </a:t>
            </a:r>
            <a:r>
              <a:rPr lang="en-US" altLang="ko-KR" b="1" dirty="0" smtClean="0"/>
              <a:t>Modeler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구 </a:t>
            </a:r>
            <a:r>
              <a:rPr lang="en-US" altLang="ko-KR" b="1" dirty="0" smtClean="0"/>
              <a:t>SPSS Clementine) </a:t>
            </a:r>
            <a:r>
              <a:rPr lang="ko-KR" altLang="en-US" b="1" dirty="0" smtClean="0"/>
              <a:t>을 이용하여 데이터 분석을 실습해 봄으로써 활용 능력을 </a:t>
            </a:r>
            <a:r>
              <a:rPr lang="ko-KR" altLang="en-US" b="1" dirty="0" smtClean="0"/>
              <a:t>높임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강의시간</a:t>
            </a:r>
            <a:r>
              <a:rPr lang="en-US" altLang="ko-KR" b="1" dirty="0" smtClean="0"/>
              <a:t>:</a:t>
            </a:r>
          </a:p>
          <a:p>
            <a:pPr lvl="1"/>
            <a:r>
              <a:rPr lang="ko-KR" altLang="en-US" b="1" dirty="0" smtClean="0"/>
              <a:t>강의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5, 6 </a:t>
            </a:r>
            <a:r>
              <a:rPr lang="en-US" altLang="ko-KR" b="1" dirty="0" smtClean="0"/>
              <a:t>(403</a:t>
            </a:r>
            <a:r>
              <a:rPr lang="ko-KR" altLang="en-US" b="1" dirty="0" smtClean="0"/>
              <a:t>호</a:t>
            </a:r>
            <a:r>
              <a:rPr lang="en-US" altLang="ko-KR" b="1" dirty="0" smtClean="0"/>
              <a:t>) </a:t>
            </a:r>
          </a:p>
          <a:p>
            <a:pPr lvl="1"/>
            <a:r>
              <a:rPr lang="ko-KR" altLang="en-US" b="1" dirty="0" smtClean="0"/>
              <a:t>실습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목 </a:t>
            </a:r>
            <a:r>
              <a:rPr lang="en-US" altLang="ko-KR" b="1" dirty="0" smtClean="0"/>
              <a:t>2 (538</a:t>
            </a:r>
            <a:r>
              <a:rPr lang="ko-KR" altLang="en-US" b="1" dirty="0" smtClean="0"/>
              <a:t>호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Office Hour:</a:t>
            </a:r>
          </a:p>
          <a:p>
            <a:pPr lvl="1"/>
            <a:r>
              <a:rPr lang="ko-KR" altLang="en-US" b="1" dirty="0" smtClean="0"/>
              <a:t>목 </a:t>
            </a:r>
            <a:r>
              <a:rPr lang="en-US" altLang="ko-KR" b="1" dirty="0" smtClean="0"/>
              <a:t>11:30~12:30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강의시간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Office Hour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주교재</a:t>
            </a:r>
            <a:r>
              <a:rPr lang="en-US" altLang="ko-KR" b="1" dirty="0" smtClean="0"/>
              <a:t>: </a:t>
            </a:r>
          </a:p>
          <a:p>
            <a:pPr lvl="1"/>
            <a:r>
              <a:rPr lang="en-US" altLang="ko-KR" b="1" dirty="0" smtClean="0"/>
              <a:t>Handout</a:t>
            </a:r>
          </a:p>
          <a:p>
            <a:r>
              <a:rPr lang="ko-KR" altLang="en-US" b="1" dirty="0" smtClean="0"/>
              <a:t>참고교재</a:t>
            </a:r>
            <a:r>
              <a:rPr lang="en-US" altLang="ko-KR" b="1" dirty="0" smtClean="0"/>
              <a:t>: </a:t>
            </a:r>
          </a:p>
          <a:p>
            <a:pPr lvl="1"/>
            <a:r>
              <a:rPr lang="en-US" altLang="ko-KR" b="1" dirty="0" smtClean="0"/>
              <a:t>IBM </a:t>
            </a:r>
            <a:r>
              <a:rPr lang="en-US" altLang="ko-KR" b="1" dirty="0" smtClean="0"/>
              <a:t>Modeler </a:t>
            </a:r>
            <a:r>
              <a:rPr lang="ko-KR" altLang="en-US" b="1" dirty="0" smtClean="0"/>
              <a:t>실습 </a:t>
            </a:r>
            <a:r>
              <a:rPr lang="ko-KR" altLang="en-US" b="1" dirty="0" smtClean="0"/>
              <a:t>자료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Database </a:t>
            </a:r>
            <a:r>
              <a:rPr lang="en-US" altLang="ko-KR" b="1" dirty="0" smtClean="0"/>
              <a:t>Systems - Design, Implementation, and Management, 8th Edition, Peter Rob and Carlos Coronel, Course Technology</a:t>
            </a:r>
          </a:p>
          <a:p>
            <a:r>
              <a:rPr lang="ko-KR" altLang="en-US" b="1" dirty="0" smtClean="0"/>
              <a:t>실습 </a:t>
            </a:r>
            <a:r>
              <a:rPr lang="en-US" altLang="ko-KR" b="1" dirty="0" smtClean="0"/>
              <a:t>S/W: </a:t>
            </a:r>
          </a:p>
          <a:p>
            <a:pPr lvl="1"/>
            <a:r>
              <a:rPr lang="en-US" altLang="ko-KR" b="1" dirty="0" smtClean="0"/>
              <a:t>IBM </a:t>
            </a:r>
            <a:r>
              <a:rPr lang="en-US" altLang="ko-KR" b="1" dirty="0" smtClean="0"/>
              <a:t>Model</a:t>
            </a:r>
            <a:r>
              <a:rPr lang="en-US" altLang="ko-KR" b="1" dirty="0" smtClean="0"/>
              <a:t>e</a:t>
            </a:r>
            <a:r>
              <a:rPr lang="en-US" altLang="ko-KR" b="1" dirty="0" smtClean="0"/>
              <a:t>r </a:t>
            </a:r>
            <a:endParaRPr lang="ko-KR" altLang="en-US" b="1" dirty="0" smtClean="0"/>
          </a:p>
          <a:p>
            <a:pPr lvl="1"/>
            <a:endParaRPr lang="ko-KR" altLang="en-US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강의교재 및 실습 </a:t>
            </a:r>
            <a:r>
              <a:rPr lang="en-US" altLang="ko-KR" dirty="0" smtClean="0"/>
              <a:t>S/W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72008"/>
          </a:xfrm>
        </p:spPr>
        <p:txBody>
          <a:bodyPr>
            <a:normAutofit fontScale="92500" lnSpcReduction="10000"/>
          </a:bodyPr>
          <a:lstStyle/>
          <a:p>
            <a:pPr marL="594360" indent="-457200">
              <a:buFont typeface="+mj-lt"/>
              <a:buAutoNum type="arabicPeriod"/>
            </a:pP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마이닝의</a:t>
            </a:r>
            <a:r>
              <a:rPr lang="ko-KR" altLang="en-US" b="1" dirty="0" smtClean="0"/>
              <a:t> 기본 개요  </a:t>
            </a:r>
            <a:endParaRPr lang="ko-KR" altLang="en-US" b="1" dirty="0" smtClean="0"/>
          </a:p>
          <a:p>
            <a:pPr marL="594360" indent="-457200">
              <a:buFont typeface="+mj-lt"/>
              <a:buAutoNum type="arabicPeriod"/>
            </a:pPr>
            <a:r>
              <a:rPr lang="en-US" altLang="ko-KR" b="1" dirty="0" smtClean="0"/>
              <a:t>Data Warehouse </a:t>
            </a:r>
            <a:r>
              <a:rPr lang="ko-KR" altLang="en-US" b="1" dirty="0" smtClean="0"/>
              <a:t>의 구축 개요 및 활용 현황 소개</a:t>
            </a:r>
            <a:r>
              <a:rPr lang="en-US" altLang="ko-KR" b="1" dirty="0" smtClean="0"/>
              <a:t>, IBM </a:t>
            </a:r>
            <a:r>
              <a:rPr lang="en-US" altLang="ko-KR" b="1" dirty="0" smtClean="0"/>
              <a:t>Modeler </a:t>
            </a:r>
            <a:r>
              <a:rPr lang="ko-KR" altLang="en-US" b="1" dirty="0" smtClean="0"/>
              <a:t>소개 </a:t>
            </a:r>
            <a:r>
              <a:rPr lang="en-US" altLang="ko-KR" b="1" dirty="0" smtClean="0"/>
              <a:t>(I)</a:t>
            </a:r>
            <a:r>
              <a:rPr lang="ko-KR" altLang="en-US" b="1" dirty="0" smtClean="0"/>
              <a:t> </a:t>
            </a:r>
            <a:endParaRPr lang="ko-KR" altLang="en-US" b="1" dirty="0" smtClean="0"/>
          </a:p>
          <a:p>
            <a:pPr marL="594360" indent="-457200">
              <a:buFont typeface="+mj-lt"/>
              <a:buAutoNum type="arabicPeriod"/>
            </a:pPr>
            <a:r>
              <a:rPr lang="ko-KR" altLang="en-US" b="1" dirty="0" smtClean="0"/>
              <a:t>현재 널리 사용되고 있는 </a:t>
            </a:r>
            <a:r>
              <a:rPr lang="en-US" altLang="ko-KR" b="1" dirty="0" smtClean="0"/>
              <a:t>OLAP Technology </a:t>
            </a:r>
            <a:r>
              <a:rPr lang="ko-KR" altLang="en-US" b="1" dirty="0" smtClean="0"/>
              <a:t>소개 </a:t>
            </a:r>
            <a:r>
              <a:rPr lang="en-US" altLang="ko-KR" b="1" dirty="0" smtClean="0"/>
              <a:t>- ROLAP </a:t>
            </a:r>
            <a:r>
              <a:rPr lang="ko-KR" altLang="en-US" b="1" dirty="0" smtClean="0"/>
              <a:t>및 </a:t>
            </a:r>
            <a:r>
              <a:rPr lang="en-US" altLang="ko-KR" b="1" dirty="0" smtClean="0"/>
              <a:t>MOLAP, IBM </a:t>
            </a:r>
            <a:r>
              <a:rPr lang="en-US" altLang="ko-KR" b="1" dirty="0" smtClean="0"/>
              <a:t>Modeler </a:t>
            </a:r>
            <a:r>
              <a:rPr lang="ko-KR" altLang="en-US" b="1" dirty="0" smtClean="0"/>
              <a:t>소개 </a:t>
            </a:r>
            <a:r>
              <a:rPr lang="en-US" altLang="ko-KR" b="1" dirty="0" smtClean="0"/>
              <a:t>(II)  </a:t>
            </a:r>
            <a:endParaRPr lang="en-US" altLang="ko-KR" b="1" dirty="0" smtClean="0"/>
          </a:p>
          <a:p>
            <a:pPr marL="594360" indent="-457200">
              <a:buFont typeface="+mj-lt"/>
              <a:buAutoNum type="arabicPeriod"/>
            </a:pPr>
            <a:r>
              <a:rPr lang="en-US" altLang="ko-KR" b="1" dirty="0" smtClean="0"/>
              <a:t>OLAP</a:t>
            </a:r>
            <a:r>
              <a:rPr lang="ko-KR" altLang="en-US" b="1" dirty="0" smtClean="0"/>
              <a:t>을 이용한 데이터 분석 기술 </a:t>
            </a:r>
            <a:r>
              <a:rPr lang="en-US" altLang="ko-KR" b="1" dirty="0" smtClean="0"/>
              <a:t>(1), IBM </a:t>
            </a:r>
            <a:r>
              <a:rPr lang="en-US" altLang="ko-KR" b="1" dirty="0" smtClean="0"/>
              <a:t>Modeler </a:t>
            </a:r>
            <a:r>
              <a:rPr lang="ko-KR" altLang="en-US" b="1" dirty="0" smtClean="0"/>
              <a:t>실습</a:t>
            </a:r>
            <a:r>
              <a:rPr lang="en-US" altLang="ko-KR" b="1" dirty="0" smtClean="0"/>
              <a:t>  </a:t>
            </a:r>
            <a:endParaRPr lang="en-US" altLang="ko-KR" b="1" dirty="0" smtClean="0"/>
          </a:p>
          <a:p>
            <a:pPr marL="594360" indent="-457200">
              <a:buFont typeface="+mj-lt"/>
              <a:buAutoNum type="arabicPeriod"/>
            </a:pPr>
            <a:r>
              <a:rPr lang="en-US" altLang="ko-KR" b="1" dirty="0" smtClean="0"/>
              <a:t>OLAP</a:t>
            </a:r>
            <a:r>
              <a:rPr lang="ko-KR" altLang="en-US" b="1" dirty="0" smtClean="0"/>
              <a:t>을 이용한 데이터 분석 기술 </a:t>
            </a:r>
            <a:r>
              <a:rPr lang="en-US" altLang="ko-KR" b="1" dirty="0" smtClean="0"/>
              <a:t>(2),IBM </a:t>
            </a:r>
            <a:r>
              <a:rPr lang="en-US" altLang="ko-KR" b="1" dirty="0" smtClean="0"/>
              <a:t>Modeler </a:t>
            </a:r>
            <a:r>
              <a:rPr lang="ko-KR" altLang="en-US" b="1" dirty="0" smtClean="0"/>
              <a:t>실습</a:t>
            </a:r>
            <a:r>
              <a:rPr lang="en-US" altLang="ko-KR" b="1" dirty="0" smtClean="0"/>
              <a:t>  </a:t>
            </a:r>
            <a:endParaRPr lang="en-US" altLang="ko-KR" b="1" dirty="0" smtClean="0"/>
          </a:p>
          <a:p>
            <a:pPr marL="594360" indent="-457200">
              <a:buFont typeface="+mj-lt"/>
              <a:buAutoNum type="arabicPeriod"/>
            </a:pPr>
            <a:r>
              <a:rPr lang="en-US" altLang="ko-KR" b="1" dirty="0" smtClean="0"/>
              <a:t>Data Mining </a:t>
            </a:r>
            <a:r>
              <a:rPr lang="ko-KR" altLang="en-US" b="1" dirty="0" smtClean="0"/>
              <a:t>시스템 </a:t>
            </a:r>
            <a:r>
              <a:rPr lang="ko-KR" altLang="en-US" b="1" dirty="0" err="1" smtClean="0"/>
              <a:t>아키텍쳐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pPr marL="594360" indent="-457200">
              <a:buFont typeface="+mj-lt"/>
              <a:buAutoNum type="arabicPeriod"/>
            </a:pPr>
            <a:r>
              <a:rPr lang="en-US" altLang="ko-KR" b="1" dirty="0" smtClean="0"/>
              <a:t>Association Rule </a:t>
            </a:r>
            <a:r>
              <a:rPr lang="ko-KR" altLang="en-US" b="1" dirty="0" err="1" smtClean="0"/>
              <a:t>마이닝에</a:t>
            </a:r>
            <a:r>
              <a:rPr lang="ko-KR" altLang="en-US" b="1" dirty="0" smtClean="0"/>
              <a:t> 대한 이해</a:t>
            </a:r>
            <a:r>
              <a:rPr lang="en-US" altLang="ko-KR" b="1" dirty="0" smtClean="0"/>
              <a:t>  </a:t>
            </a:r>
            <a:endParaRPr lang="en-US" altLang="ko-KR" b="1" dirty="0" smtClean="0"/>
          </a:p>
          <a:p>
            <a:pPr marL="594360" indent="-457200">
              <a:buFont typeface="+mj-lt"/>
              <a:buAutoNum type="arabicPeriod"/>
            </a:pPr>
            <a:r>
              <a:rPr lang="ko-KR" altLang="en-US" b="1" dirty="0" smtClean="0"/>
              <a:t>중간고사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주별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강의내용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72008"/>
          </a:xfrm>
        </p:spPr>
        <p:txBody>
          <a:bodyPr>
            <a:normAutofit fontScale="92500" lnSpcReduction="10000"/>
          </a:bodyPr>
          <a:lstStyle/>
          <a:p>
            <a:pPr marL="651510" indent="-514350">
              <a:buFont typeface="+mj-lt"/>
              <a:buAutoNum type="arabicPeriod" startAt="9"/>
            </a:pPr>
            <a:r>
              <a:rPr lang="en-US" altLang="ko-KR" b="1" dirty="0" smtClean="0"/>
              <a:t>OLAP </a:t>
            </a:r>
            <a:r>
              <a:rPr lang="ko-KR" altLang="en-US" b="1" dirty="0" smtClean="0"/>
              <a:t>시스템 이해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데이터 분석에 관한 </a:t>
            </a:r>
            <a:r>
              <a:rPr lang="en-US" altLang="ko-KR" b="1" dirty="0" smtClean="0"/>
              <a:t>Short-Term Project  Announcement </a:t>
            </a:r>
            <a:endParaRPr lang="en-US" altLang="ko-KR" b="1" dirty="0" smtClean="0"/>
          </a:p>
          <a:p>
            <a:pPr marL="651510" indent="-514350">
              <a:buFont typeface="+mj-lt"/>
              <a:buAutoNum type="arabicPeriod" startAt="9"/>
            </a:pPr>
            <a:r>
              <a:rPr lang="ko-KR" altLang="en-US" b="1" dirty="0" smtClean="0"/>
              <a:t>데이터 종합 분석을 위한 </a:t>
            </a:r>
            <a:r>
              <a:rPr lang="en-US" altLang="ko-KR" b="1" dirty="0" smtClean="0"/>
              <a:t>Data Cube </a:t>
            </a:r>
            <a:r>
              <a:rPr lang="ko-KR" altLang="en-US" b="1" dirty="0" smtClean="0"/>
              <a:t>구축의 이해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pPr marL="651510" indent="-514350">
              <a:buFont typeface="+mj-lt"/>
              <a:buAutoNum type="arabicPeriod" startAt="9"/>
            </a:pPr>
            <a:r>
              <a:rPr lang="ko-KR" altLang="en-US" b="1" dirty="0" smtClean="0"/>
              <a:t>데이터 분류 및 예측 기법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이론 및 실습 </a:t>
            </a:r>
            <a:r>
              <a:rPr lang="en-US" altLang="ko-KR" b="1" dirty="0" smtClean="0"/>
              <a:t>-1) - Classification  </a:t>
            </a:r>
            <a:endParaRPr lang="en-US" altLang="ko-KR" b="1" dirty="0" smtClean="0"/>
          </a:p>
          <a:p>
            <a:pPr marL="651510" indent="-514350">
              <a:buFont typeface="+mj-lt"/>
              <a:buAutoNum type="arabicPeriod" startAt="9"/>
            </a:pPr>
            <a:r>
              <a:rPr lang="ko-KR" altLang="en-US" b="1" dirty="0" smtClean="0"/>
              <a:t>데이터 분류 및 예측 기법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이론 및 실습 </a:t>
            </a:r>
            <a:r>
              <a:rPr lang="en-US" altLang="ko-KR" b="1" dirty="0" smtClean="0"/>
              <a:t>-2) - Prediction </a:t>
            </a:r>
            <a:endParaRPr lang="en-US" altLang="ko-KR" b="1" dirty="0" smtClean="0"/>
          </a:p>
          <a:p>
            <a:pPr marL="651510" indent="-514350">
              <a:buFont typeface="+mj-lt"/>
              <a:buAutoNum type="arabicPeriod" startAt="9"/>
            </a:pPr>
            <a:r>
              <a:rPr lang="ko-KR" altLang="en-US" b="1" dirty="0" smtClean="0"/>
              <a:t>클러스터 분석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이론 및 실습</a:t>
            </a:r>
            <a:r>
              <a:rPr lang="en-US" altLang="ko-KR" b="1" dirty="0" smtClean="0"/>
              <a:t>) - k-Means, CLALA, DBSCAN, CLIQUE </a:t>
            </a:r>
            <a:r>
              <a:rPr lang="ko-KR" altLang="en-US" b="1" dirty="0" smtClean="0"/>
              <a:t>등 </a:t>
            </a:r>
            <a:endParaRPr lang="ko-KR" altLang="en-US" b="1" dirty="0" smtClean="0"/>
          </a:p>
          <a:p>
            <a:pPr marL="651510" indent="-514350">
              <a:buFont typeface="+mj-lt"/>
              <a:buAutoNum type="arabicPeriod" startAt="9"/>
            </a:pPr>
            <a:r>
              <a:rPr lang="en-US" altLang="ko-KR" b="1" dirty="0" smtClean="0"/>
              <a:t>Data Mining</a:t>
            </a:r>
            <a:r>
              <a:rPr lang="ko-KR" altLang="en-US" b="1" dirty="0" smtClean="0"/>
              <a:t>의 활용 분야 및 최근의 </a:t>
            </a:r>
            <a:r>
              <a:rPr lang="en-US" altLang="ko-KR" b="1" dirty="0" smtClean="0"/>
              <a:t>Trends </a:t>
            </a:r>
            <a:r>
              <a:rPr lang="ko-KR" altLang="en-US" b="1" dirty="0" smtClean="0"/>
              <a:t>소개  </a:t>
            </a:r>
            <a:endParaRPr lang="ko-KR" altLang="en-US" b="1" dirty="0" smtClean="0"/>
          </a:p>
          <a:p>
            <a:pPr marL="651510" indent="-514350">
              <a:buFont typeface="+mj-lt"/>
              <a:buAutoNum type="arabicPeriod" startAt="9"/>
            </a:pPr>
            <a:r>
              <a:rPr lang="ko-KR" altLang="en-US" b="1" dirty="0" smtClean="0"/>
              <a:t>데이터 분석에 관한 </a:t>
            </a:r>
            <a:r>
              <a:rPr lang="en-US" altLang="ko-KR" b="1" dirty="0" smtClean="0"/>
              <a:t>Short-Term Project  </a:t>
            </a:r>
            <a:r>
              <a:rPr lang="ko-KR" altLang="en-US" b="1" dirty="0" smtClean="0"/>
              <a:t>발표 </a:t>
            </a:r>
            <a:endParaRPr lang="en-US" altLang="ko-KR" b="1" dirty="0" smtClean="0"/>
          </a:p>
          <a:p>
            <a:pPr marL="651510" indent="-514350">
              <a:buFont typeface="+mj-lt"/>
              <a:buAutoNum type="arabicPeriod" startAt="9"/>
            </a:pPr>
            <a:r>
              <a:rPr lang="ko-KR" altLang="en-US" b="1" dirty="0" smtClean="0"/>
              <a:t>기말고사</a:t>
            </a:r>
            <a:endParaRPr lang="ko-KR" altLang="en-US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주별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강의내용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중간고사</a:t>
            </a:r>
            <a:r>
              <a:rPr lang="en-US" altLang="ko-KR" b="1" dirty="0" smtClean="0"/>
              <a:t>(25%)</a:t>
            </a:r>
          </a:p>
          <a:p>
            <a:r>
              <a:rPr lang="ko-KR" altLang="en-US" b="1" dirty="0" smtClean="0"/>
              <a:t>기말고사</a:t>
            </a:r>
            <a:r>
              <a:rPr lang="en-US" altLang="ko-KR" b="1" dirty="0" smtClean="0"/>
              <a:t>(25%)</a:t>
            </a:r>
          </a:p>
          <a:p>
            <a:r>
              <a:rPr lang="ko-KR" altLang="en-US" b="1" dirty="0" smtClean="0"/>
              <a:t>출석</a:t>
            </a:r>
            <a:r>
              <a:rPr lang="en-US" altLang="ko-KR" b="1" dirty="0" smtClean="0"/>
              <a:t>(10%)</a:t>
            </a:r>
          </a:p>
          <a:p>
            <a:r>
              <a:rPr lang="ko-KR" altLang="en-US" b="1" dirty="0" smtClean="0"/>
              <a:t>데이터 분석 실습 및 과제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40%)</a:t>
            </a:r>
            <a:endParaRPr lang="ko-KR" altLang="en-US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</TotalTime>
  <Words>340</Words>
  <Application>Microsoft Office PowerPoint</Application>
  <PresentationFormat>화면 슬라이드 쇼(4:3)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과목소개: [데이터마이닝응용]</vt:lpstr>
      <vt:lpstr>교과목 개요</vt:lpstr>
      <vt:lpstr>학습 목표</vt:lpstr>
      <vt:lpstr>강의시간 및 Office Hour</vt:lpstr>
      <vt:lpstr>강의교재 및 실습 S/W</vt:lpstr>
      <vt:lpstr>주별 강의내용(1)</vt:lpstr>
      <vt:lpstr>주별 강의내용(2)</vt:lpstr>
      <vt:lpstr>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과목소개: [데이터베이스설계및응용]</dc:title>
  <dc:creator>lee</dc:creator>
  <cp:lastModifiedBy>sllee</cp:lastModifiedBy>
  <cp:revision>11</cp:revision>
  <dcterms:created xsi:type="dcterms:W3CDTF">2011-08-27T11:14:25Z</dcterms:created>
  <dcterms:modified xsi:type="dcterms:W3CDTF">2012-08-31T07:15:59Z</dcterms:modified>
</cp:coreProperties>
</file>