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208"/>
  </p:normalViewPr>
  <p:slideViewPr>
    <p:cSldViewPr snapToGrid="0" snapToObjects="1">
      <p:cViewPr varScale="1">
        <p:scale>
          <a:sx n="121" d="100"/>
          <a:sy n="121" d="100"/>
        </p:scale>
        <p:origin x="20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2/24/20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2/24/20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2/24/20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2/24/20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2/24/20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im-Q/gambling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46E422-250C-684C-80BE-7BA61B2BD5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MSDM</a:t>
            </a:r>
            <a:r>
              <a:rPr kumimoji="1" lang="zh-CN" altLang="en-US" dirty="0"/>
              <a:t> </a:t>
            </a:r>
            <a:r>
              <a:rPr kumimoji="1" lang="en-US" altLang="zh-CN" dirty="0"/>
              <a:t>6980</a:t>
            </a:r>
            <a:r>
              <a:rPr kumimoji="1" lang="zh-CN" altLang="en-US" dirty="0"/>
              <a:t> </a:t>
            </a:r>
            <a:r>
              <a:rPr kumimoji="1" lang="en-US" altLang="zh-CN" dirty="0"/>
              <a:t>report</a:t>
            </a: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FF67EE2-DE48-4640-ADBC-BC135C0C0E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/>
              <a:t>Week</a:t>
            </a:r>
            <a:r>
              <a:rPr kumimoji="1" lang="zh-CN" altLang="en-US" dirty="0"/>
              <a:t> </a:t>
            </a:r>
            <a:r>
              <a:rPr kumimoji="1" lang="en-US" altLang="zh-CN" dirty="0"/>
              <a:t>1</a:t>
            </a:r>
            <a:r>
              <a:rPr kumimoji="1" lang="zh-CN" altLang="en-US" dirty="0"/>
              <a:t> </a:t>
            </a:r>
            <a:r>
              <a:rPr kumimoji="1" lang="en-US" altLang="zh-CN" dirty="0"/>
              <a:t>(2.24)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2158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FB16C5-BB35-0940-B407-FC700B242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Establish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framework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E6DBC7-4502-6C43-9A07-DE11699758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https://github.com/Kim-Q/gambling</a:t>
            </a:r>
            <a:endParaRPr lang="en-US" altLang="zh-CN" dirty="0"/>
          </a:p>
          <a:p>
            <a:r>
              <a:rPr kumimoji="1" lang="en-US" altLang="zh-CN" dirty="0" err="1"/>
              <a:t>strategy.py</a:t>
            </a:r>
            <a:endParaRPr kumimoji="1" lang="en-US" altLang="zh-CN" dirty="0"/>
          </a:p>
          <a:p>
            <a:r>
              <a:rPr kumimoji="1" lang="en-US" altLang="zh-CN" dirty="0" err="1"/>
              <a:t>recorder.py</a:t>
            </a:r>
            <a:endParaRPr kumimoji="1" lang="en-US" altLang="zh-CN" dirty="0"/>
          </a:p>
          <a:p>
            <a:r>
              <a:rPr kumimoji="1" lang="en-US" altLang="zh-CN" dirty="0" err="1"/>
              <a:t>main.py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1261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14F07C-5C27-8546-A2B2-7F2A2E975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Strategy.py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B975E4-3D83-EC41-BF93-AB52448C5F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Store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different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kinds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strategies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Blackjack</a:t>
            </a:r>
          </a:p>
          <a:p>
            <a:r>
              <a:rPr kumimoji="1" lang="en-US" altLang="zh-CN" dirty="0"/>
              <a:t>This</a:t>
            </a:r>
            <a:r>
              <a:rPr kumimoji="1" lang="zh-CN" altLang="en-US" dirty="0"/>
              <a:t> </a:t>
            </a:r>
            <a:r>
              <a:rPr kumimoji="1" lang="en-US" altLang="zh-CN" dirty="0"/>
              <a:t>week</a:t>
            </a:r>
            <a:r>
              <a:rPr kumimoji="1" lang="zh-CN" altLang="en-US" dirty="0"/>
              <a:t> </a:t>
            </a:r>
            <a:r>
              <a:rPr kumimoji="1" lang="en-US" altLang="zh-CN" dirty="0"/>
              <a:t>I</a:t>
            </a:r>
            <a:r>
              <a:rPr kumimoji="1" lang="zh-CN" altLang="en-US" dirty="0"/>
              <a:t> </a:t>
            </a:r>
            <a:r>
              <a:rPr kumimoji="1" lang="en-US" altLang="zh-CN" dirty="0"/>
              <a:t>realize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simple</a:t>
            </a:r>
            <a:r>
              <a:rPr kumimoji="1" lang="zh-CN" altLang="en-US" dirty="0"/>
              <a:t> </a:t>
            </a:r>
            <a:r>
              <a:rPr kumimoji="1" lang="en-US" altLang="zh-CN" dirty="0"/>
              <a:t>one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statistic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point</a:t>
            </a:r>
            <a:r>
              <a:rPr kumimoji="1" lang="zh-CN" altLang="en-US" dirty="0"/>
              <a:t> </a:t>
            </a:r>
            <a:r>
              <a:rPr kumimoji="1" lang="en-US" altLang="zh-CN" dirty="0"/>
              <a:t>has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highest</a:t>
            </a:r>
            <a:r>
              <a:rPr kumimoji="1" lang="zh-CN" altLang="en-US" dirty="0"/>
              <a:t> </a:t>
            </a:r>
            <a:r>
              <a:rPr kumimoji="1" lang="en-US" altLang="zh-CN" dirty="0"/>
              <a:t>win</a:t>
            </a:r>
            <a:r>
              <a:rPr kumimoji="1" lang="zh-CN" altLang="en-US" dirty="0"/>
              <a:t> </a:t>
            </a:r>
            <a:r>
              <a:rPr kumimoji="1" lang="en-US" altLang="zh-CN" dirty="0"/>
              <a:t>rate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result</a:t>
            </a:r>
            <a:r>
              <a:rPr kumimoji="1" lang="zh-CN" altLang="en-US" dirty="0"/>
              <a:t> </a:t>
            </a:r>
            <a:r>
              <a:rPr kumimoji="1" lang="en-US" altLang="zh-CN" dirty="0"/>
              <a:t>shows</a:t>
            </a:r>
            <a:r>
              <a:rPr kumimoji="1" lang="zh-CN" altLang="en-US" dirty="0"/>
              <a:t> </a:t>
            </a:r>
            <a:r>
              <a:rPr kumimoji="1" lang="en-US" altLang="zh-CN" dirty="0"/>
              <a:t>that</a:t>
            </a:r>
            <a:r>
              <a:rPr kumimoji="1" lang="zh-CN" altLang="en-US" dirty="0"/>
              <a:t> </a:t>
            </a:r>
            <a:r>
              <a:rPr kumimoji="1" lang="en-US" altLang="zh-CN" dirty="0"/>
              <a:t>it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11.</a:t>
            </a:r>
          </a:p>
        </p:txBody>
      </p:sp>
      <p:pic>
        <p:nvPicPr>
          <p:cNvPr id="5" name="图片 4" descr="手机屏幕截图&#10;&#10;描述已自动生成">
            <a:extLst>
              <a:ext uri="{FF2B5EF4-FFF2-40B4-BE49-F238E27FC236}">
                <a16:creationId xmlns:a16="http://schemas.microsoft.com/office/drawing/2014/main" id="{28F1059B-A4A8-7D4F-99DA-16B350D044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8808" y="2929095"/>
            <a:ext cx="3598971" cy="2699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982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DEF4C8-7FA1-C047-8AF6-F908F24DC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Recorder.py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E9830D-C8D6-E140-AD79-CD9062D60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class Recorder</a:t>
            </a:r>
          </a:p>
          <a:p>
            <a:r>
              <a:rPr lang="en-US" altLang="zh-CN" dirty="0"/>
              <a:t>class Manager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6459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309098-06DC-7B47-A4E4-34BA6F088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Next</a:t>
            </a:r>
            <a:r>
              <a:rPr kumimoji="1" lang="zh-CN" altLang="en-US" dirty="0"/>
              <a:t> </a:t>
            </a:r>
            <a:r>
              <a:rPr kumimoji="1" lang="en-US" altLang="zh-CN" dirty="0"/>
              <a:t>step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1CB82F-4829-4E48-B391-FC247E5226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Do</a:t>
            </a:r>
            <a:r>
              <a:rPr kumimoji="1" lang="zh-CN" altLang="en-US" dirty="0"/>
              <a:t> </a:t>
            </a:r>
            <a:r>
              <a:rPr kumimoji="1" lang="en-US" altLang="zh-CN" dirty="0"/>
              <a:t>more</a:t>
            </a:r>
            <a:r>
              <a:rPr kumimoji="1" lang="zh-CN" altLang="en-US" dirty="0"/>
              <a:t> </a:t>
            </a:r>
            <a:r>
              <a:rPr kumimoji="1" lang="en-US" altLang="zh-CN" dirty="0"/>
              <a:t>strategies</a:t>
            </a:r>
            <a:r>
              <a:rPr kumimoji="1" lang="zh-CN" altLang="en-US" dirty="0"/>
              <a:t> </a:t>
            </a:r>
            <a:r>
              <a:rPr kumimoji="1" lang="en-US" altLang="zh-CN" dirty="0"/>
              <a:t>on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Blackjack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observe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results.</a:t>
            </a:r>
          </a:p>
          <a:p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details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game,</a:t>
            </a:r>
            <a:r>
              <a:rPr kumimoji="1" lang="zh-CN" altLang="en-US" dirty="0"/>
              <a:t> </a:t>
            </a:r>
            <a:r>
              <a:rPr kumimoji="1" lang="en-US" altLang="zh-CN" dirty="0"/>
              <a:t>like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A’value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/>
              <a:t>multiple</a:t>
            </a:r>
            <a:r>
              <a:rPr kumimoji="1" lang="zh-CN" altLang="en-US" dirty="0"/>
              <a:t> </a:t>
            </a:r>
            <a:r>
              <a:rPr kumimoji="1" lang="en-US" altLang="zh-CN" dirty="0"/>
              <a:t>players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special</a:t>
            </a:r>
            <a:r>
              <a:rPr kumimoji="1" lang="zh-CN" altLang="en-US" dirty="0"/>
              <a:t> </a:t>
            </a:r>
            <a:r>
              <a:rPr kumimoji="1" lang="en-US" altLang="zh-CN" dirty="0"/>
              <a:t>rules.</a:t>
            </a:r>
          </a:p>
          <a:p>
            <a:r>
              <a:rPr kumimoji="1" lang="zh-CN" altLang="en-US" dirty="0"/>
              <a:t>探究赌场为什么总是赢，研发系统究竟有什么作用？？？？</a:t>
            </a:r>
            <a:endParaRPr kumimoji="1" lang="en-US" altLang="zh-CN" dirty="0"/>
          </a:p>
          <a:p>
            <a:r>
              <a:rPr kumimoji="1" lang="zh-CN" altLang="en-US" dirty="0"/>
              <a:t>玩多少局或者赌金为多少可以把庄家整垮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33048943"/>
      </p:ext>
    </p:extLst>
  </p:cSld>
  <p:clrMapOvr>
    <a:masterClrMapping/>
  </p:clrMapOvr>
</p:sld>
</file>

<file path=ppt/theme/theme1.xml><?xml version="1.0" encoding="utf-8"?>
<a:theme xmlns:a="http://schemas.openxmlformats.org/drawingml/2006/main" name="画廊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画廊</Template>
  <TotalTime>228</TotalTime>
  <Words>130</Words>
  <Application>Microsoft Macintosh PowerPoint</Application>
  <PresentationFormat>宽屏</PresentationFormat>
  <Paragraphs>18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8" baseType="lpstr">
      <vt:lpstr>Arial</vt:lpstr>
      <vt:lpstr>Gill Sans MT</vt:lpstr>
      <vt:lpstr>画廊</vt:lpstr>
      <vt:lpstr>MSDM 6980 report</vt:lpstr>
      <vt:lpstr>Establish the framework</vt:lpstr>
      <vt:lpstr>Strategy.py</vt:lpstr>
      <vt:lpstr>Recorder.py</vt:lpstr>
      <vt:lpstr>Next step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MSDM 6980 report</dc:title>
  <dc:creator>FU Manqing</dc:creator>
  <cp:lastModifiedBy>FU Manqing</cp:lastModifiedBy>
  <cp:revision>6</cp:revision>
  <dcterms:created xsi:type="dcterms:W3CDTF">2020-02-24T06:57:12Z</dcterms:created>
  <dcterms:modified xsi:type="dcterms:W3CDTF">2020-02-24T10:45:26Z</dcterms:modified>
</cp:coreProperties>
</file>