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3" r:id="rId1"/>
  </p:sldMasterIdLst>
  <p:sldIdLst>
    <p:sldId id="25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901"/>
    <p:restoredTop sz="96391"/>
  </p:normalViewPr>
  <p:slideViewPr>
    <p:cSldViewPr snapToGrid="0">
      <p:cViewPr>
        <p:scale>
          <a:sx n="50" d="100"/>
          <a:sy n="50" d="100"/>
        </p:scale>
        <p:origin x="1176" y="18"/>
      </p:cViewPr>
      <p:guideLst>
        <p:guide orient="horz" pos="9066"/>
        <p:guide pos="16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1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jblog/user(</a:t>
            </a:r>
            <a:r>
              <a:rPr lang="ko-KR" altLang="en-US" sz="4800" b="1">
                <a:latin typeface="+mn-ea"/>
              </a:rPr>
              <a:t>회원가입)</a:t>
            </a:r>
            <a:endParaRPr lang="ko-KR" altLang="en-US" sz="4800" b="1">
              <a:latin typeface="+mn-ea"/>
            </a:endParaRPr>
          </a:p>
        </p:txBody>
      </p: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8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4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4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grpSp>
        <p:nvGrpSpPr>
          <p:cNvPr id="591" name=""/>
          <p:cNvGrpSpPr/>
          <p:nvPr/>
        </p:nvGrpSpPr>
        <p:grpSpPr>
          <a:xfrm rot="0">
            <a:off x="763656" y="3316397"/>
            <a:ext cx="13898711" cy="2659927"/>
            <a:chOff x="858906" y="8583182"/>
            <a:chExt cx="13898711" cy="2659927"/>
          </a:xfrm>
        </p:grpSpPr>
        <p:cxnSp>
          <p:nvCxnSpPr>
            <p:cNvPr id="505" name="직선 화살표 연결선 318"/>
            <p:cNvCxnSpPr>
              <a:stCxn id="507" idx="3"/>
            </p:cNvCxnSpPr>
            <p:nvPr/>
          </p:nvCxnSpPr>
          <p:spPr>
            <a:xfrm flipV="1">
              <a:off x="5182418" y="9242395"/>
              <a:ext cx="6412273" cy="160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319"/>
            <p:cNvSpPr txBox="1"/>
            <p:nvPr/>
          </p:nvSpPr>
          <p:spPr>
            <a:xfrm>
              <a:off x="11567069" y="9133940"/>
              <a:ext cx="3190548" cy="407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2100" b="1">
                  <a:latin typeface="+mn-ea"/>
                  <a:ea typeface="+mn-ea"/>
                </a:rPr>
                <a:t>user/joinForm</a:t>
              </a:r>
              <a:endParaRPr lang="en-US" altLang="ko-KR" sz="2100" b="1">
                <a:latin typeface="+mn-ea"/>
                <a:ea typeface="+mn-ea"/>
              </a:endParaRPr>
            </a:p>
          </p:txBody>
        </p:sp>
        <p:sp>
          <p:nvSpPr>
            <p:cNvPr id="507" name="직사각형 7"/>
            <p:cNvSpPr>
              <a:spLocks noChangeArrowheads="1"/>
            </p:cNvSpPr>
            <p:nvPr/>
          </p:nvSpPr>
          <p:spPr>
            <a:xfrm>
              <a:off x="947909" y="9067262"/>
              <a:ext cx="4234509" cy="382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</a:t>
              </a:r>
              <a:r>
                <a:rPr lang="en-US" altLang="ko-KR" sz="1600">
                  <a:latin typeface="+mn-ea"/>
                  <a:ea typeface="+mn-ea"/>
                </a:rPr>
                <a:t>jblog/user/joinForm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08" name="직사각형 321"/>
            <p:cNvSpPr/>
            <p:nvPr/>
          </p:nvSpPr>
          <p:spPr>
            <a:xfrm>
              <a:off x="947910" y="10136733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ko-KR" altLang="en-US"/>
                <a:t>회원가입 폼</a:t>
              </a:r>
              <a:endParaRPr lang="ko-KR" altLang="en-US"/>
            </a:p>
          </p:txBody>
        </p:sp>
        <p:sp>
          <p:nvSpPr>
            <p:cNvPr id="509" name="직사각형 322"/>
            <p:cNvSpPr/>
            <p:nvPr/>
          </p:nvSpPr>
          <p:spPr>
            <a:xfrm>
              <a:off x="936407" y="950956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0" name="TextBox 323"/>
            <p:cNvSpPr txBox="1"/>
            <p:nvPr/>
          </p:nvSpPr>
          <p:spPr>
            <a:xfrm>
              <a:off x="858906" y="8583182"/>
              <a:ext cx="2419109" cy="358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■회원가입 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11" name="직선 화살표 연결선 324"/>
            <p:cNvCxnSpPr>
              <a:endCxn id="513" idx="3"/>
            </p:cNvCxnSpPr>
            <p:nvPr/>
          </p:nvCxnSpPr>
          <p:spPr>
            <a:xfrm rot="10800000" flipV="1">
              <a:off x="8219976" y="9548612"/>
              <a:ext cx="3318086" cy="3753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화살표 연결선 325"/>
            <p:cNvCxnSpPr>
              <a:stCxn id="513" idx="1"/>
              <a:endCxn id="508" idx="3"/>
            </p:cNvCxnSpPr>
            <p:nvPr/>
          </p:nvCxnSpPr>
          <p:spPr>
            <a:xfrm rot="10800000" flipV="1">
              <a:off x="3911337" y="9923928"/>
              <a:ext cx="2190001" cy="7659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26"/>
            <p:cNvSpPr txBox="1"/>
            <p:nvPr/>
          </p:nvSpPr>
          <p:spPr>
            <a:xfrm>
              <a:off x="6101338" y="9741016"/>
              <a:ext cx="2118638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user/joinForm.jsp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532" name="직선 화살표 연결선 318"/>
          <p:cNvCxnSpPr>
            <a:stCxn id="534" idx="3"/>
          </p:cNvCxnSpPr>
          <p:nvPr/>
        </p:nvCxnSpPr>
        <p:spPr>
          <a:xfrm flipV="1">
            <a:off x="8076366" y="9215861"/>
            <a:ext cx="3254736" cy="41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Box 319"/>
          <p:cNvSpPr txBox="1"/>
          <p:nvPr/>
        </p:nvSpPr>
        <p:spPr>
          <a:xfrm>
            <a:off x="11360630" y="8831181"/>
            <a:ext cx="2278871" cy="145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user/join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join(UserVo)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34" name="직사각형 7"/>
          <p:cNvSpPr>
            <a:spLocks noChangeArrowheads="1"/>
          </p:cNvSpPr>
          <p:nvPr/>
        </p:nvSpPr>
        <p:spPr>
          <a:xfrm>
            <a:off x="684315" y="9040726"/>
            <a:ext cx="7392048" cy="35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/>
            </a:pPr>
            <a:r>
              <a:rPr lang="en-US" altLang="ko-KR" sz="1500">
                <a:latin typeface="+mn-ea"/>
                <a:ea typeface="+mn-ea"/>
                <a:hlinkClick r:id="rId2"/>
              </a:rPr>
              <a:t>http://localhost:8088/jblog/</a:t>
            </a:r>
            <a:r>
              <a:rPr lang="en-US" altLang="ko-KR" sz="1500">
                <a:latin typeface="+mn-ea"/>
                <a:ea typeface="+mn-ea"/>
              </a:rPr>
              <a:t>user/join?id=aaa&amp;userName=</a:t>
            </a:r>
            <a:r>
              <a:rPr lang="ko-KR" altLang="en-US" sz="1500">
                <a:latin typeface="+mn-ea"/>
                <a:ea typeface="+mn-ea"/>
              </a:rPr>
              <a:t>김서영&amp;</a:t>
            </a:r>
            <a:r>
              <a:rPr lang="en-US" altLang="ko-KR" sz="1500">
                <a:latin typeface="+mn-ea"/>
                <a:ea typeface="+mn-ea"/>
              </a:rPr>
              <a:t>password=1234</a:t>
            </a:r>
            <a:endParaRPr lang="en-US" altLang="ko-KR" sz="1500">
              <a:latin typeface="+mn-ea"/>
              <a:ea typeface="+mn-ea"/>
            </a:endParaRPr>
          </a:p>
        </p:txBody>
      </p:sp>
      <p:sp>
        <p:nvSpPr>
          <p:cNvPr id="536" name="직사각형 322"/>
          <p:cNvSpPr/>
          <p:nvPr/>
        </p:nvSpPr>
        <p:spPr>
          <a:xfrm>
            <a:off x="672816" y="9625912"/>
            <a:ext cx="1487832" cy="402891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7" name="TextBox 323"/>
          <p:cNvSpPr txBox="1"/>
          <p:nvPr/>
        </p:nvSpPr>
        <p:spPr>
          <a:xfrm>
            <a:off x="595314" y="8556652"/>
            <a:ext cx="241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b="1">
                <a:latin typeface="+mn-ea"/>
              </a:rPr>
              <a:t>■회원가입</a:t>
            </a:r>
            <a:endParaRPr lang="ko-KR" altLang="en-US" b="1">
              <a:latin typeface="+mn-ea"/>
            </a:endParaRPr>
          </a:p>
        </p:txBody>
      </p:sp>
      <p:sp>
        <p:nvSpPr>
          <p:cNvPr id="541" name="TextBox 319"/>
          <p:cNvSpPr txBox="1"/>
          <p:nvPr/>
        </p:nvSpPr>
        <p:spPr>
          <a:xfrm>
            <a:off x="15608784" y="9115428"/>
            <a:ext cx="2974168" cy="594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join(userVo)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  <a:ea typeface="+mn-ea"/>
              </a:rPr>
              <a:t>BlogVo blogVo = new</a:t>
            </a:r>
            <a:endParaRPr lang="en-US" altLang="ko-KR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  <a:ea typeface="+mn-ea"/>
              </a:rPr>
              <a:t>BlogVo(userVo.getId(), userVo.getUserName()+"</a:t>
            </a:r>
            <a:r>
              <a:rPr lang="ko-KR" altLang="en-US" sz="1500" b="1">
                <a:latin typeface="+mn-ea"/>
                <a:ea typeface="+mn-ea"/>
              </a:rPr>
              <a:t>의 블로그 입니다", </a:t>
            </a:r>
            <a:r>
              <a:rPr lang="en-US" altLang="ko-KR" sz="1500" b="1">
                <a:latin typeface="+mn-ea"/>
                <a:ea typeface="+mn-ea"/>
              </a:rPr>
              <a:t>null)</a:t>
            </a:r>
            <a:endParaRPr lang="en-US" altLang="ko-KR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en-US" altLang="ko-KR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en-US" altLang="ko-KR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  <a:ea typeface="+mn-ea"/>
              </a:rPr>
              <a:t>CategoryVo categoryVo = new CategoryVo(userVo.getId(), "</a:t>
            </a:r>
            <a:r>
              <a:rPr lang="ko-KR" altLang="en-US" sz="1500" b="1">
                <a:latin typeface="+mn-ea"/>
                <a:ea typeface="+mn-ea"/>
              </a:rPr>
              <a:t>미분류", "기본으로 만들어지는 카테고리입니다.")</a:t>
            </a: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ko-KR" altLang="en-US" sz="1500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  <a:ea typeface="+mn-ea"/>
              </a:rPr>
              <a:t>PostVo postVo = new PostVo(categoryVo.cateNo(), "</a:t>
            </a:r>
            <a:r>
              <a:rPr lang="ko-KR" altLang="en-US" sz="1500" b="1">
                <a:latin typeface="+mn-ea"/>
                <a:ea typeface="+mn-ea"/>
              </a:rPr>
              <a:t>등록된 글이 없습니다.", "")</a:t>
            </a:r>
            <a:endParaRPr lang="ko-KR" altLang="en-US" sz="1500" b="1">
              <a:latin typeface="+mn-ea"/>
              <a:ea typeface="+mn-ea"/>
            </a:endParaRPr>
          </a:p>
        </p:txBody>
      </p:sp>
      <p:sp>
        <p:nvSpPr>
          <p:cNvPr id="542" name="TextBox 319"/>
          <p:cNvSpPr txBox="1"/>
          <p:nvPr/>
        </p:nvSpPr>
        <p:spPr>
          <a:xfrm>
            <a:off x="19351158" y="9220218"/>
            <a:ext cx="2974164" cy="36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userInsert(userVo)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43" name="TextBox 319"/>
          <p:cNvSpPr txBox="1"/>
          <p:nvPr/>
        </p:nvSpPr>
        <p:spPr>
          <a:xfrm>
            <a:off x="23397026" y="9144002"/>
            <a:ext cx="3847290" cy="641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userInsert("user.userInsert",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44" name="TextBox 319"/>
          <p:cNvSpPr txBox="1"/>
          <p:nvPr/>
        </p:nvSpPr>
        <p:spPr>
          <a:xfrm>
            <a:off x="27737268" y="9144002"/>
            <a:ext cx="4964890" cy="641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id = "userInsert"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parameterType="com.javaex.vo.UserVo"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545" name="직선 화살표 연결선 318"/>
          <p:cNvCxnSpPr/>
          <p:nvPr/>
        </p:nvCxnSpPr>
        <p:spPr>
          <a:xfrm>
            <a:off x="13483724" y="9317684"/>
            <a:ext cx="2562701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화살표 연결선 318"/>
          <p:cNvCxnSpPr/>
          <p:nvPr/>
        </p:nvCxnSpPr>
        <p:spPr>
          <a:xfrm>
            <a:off x="18226840" y="9273230"/>
            <a:ext cx="149574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화살표 연결선 318"/>
          <p:cNvCxnSpPr/>
          <p:nvPr/>
        </p:nvCxnSpPr>
        <p:spPr>
          <a:xfrm>
            <a:off x="22106692" y="9301808"/>
            <a:ext cx="152149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화살표 연결선 324"/>
          <p:cNvCxnSpPr/>
          <p:nvPr/>
        </p:nvCxnSpPr>
        <p:spPr>
          <a:xfrm rot="10800000">
            <a:off x="22032500" y="9557004"/>
            <a:ext cx="157368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화살표 연결선 324"/>
          <p:cNvCxnSpPr/>
          <p:nvPr/>
        </p:nvCxnSpPr>
        <p:spPr>
          <a:xfrm rot="10800000">
            <a:off x="18162168" y="9531592"/>
            <a:ext cx="148446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324"/>
          <p:cNvCxnSpPr/>
          <p:nvPr/>
        </p:nvCxnSpPr>
        <p:spPr>
          <a:xfrm rot="10800000">
            <a:off x="13392090" y="9582380"/>
            <a:ext cx="256858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화살표 연결선 318"/>
          <p:cNvCxnSpPr/>
          <p:nvPr/>
        </p:nvCxnSpPr>
        <p:spPr>
          <a:xfrm>
            <a:off x="27027940" y="9330384"/>
            <a:ext cx="76579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화살표 연결선 324"/>
          <p:cNvCxnSpPr/>
          <p:nvPr/>
        </p:nvCxnSpPr>
        <p:spPr>
          <a:xfrm rot="10800000">
            <a:off x="26937868" y="9569706"/>
            <a:ext cx="82546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344"/>
          <p:cNvSpPr txBox="1"/>
          <p:nvPr/>
        </p:nvSpPr>
        <p:spPr>
          <a:xfrm>
            <a:off x="9825810" y="7306258"/>
            <a:ext cx="2086636" cy="1788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UserVo{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    </a:t>
            </a:r>
            <a:r>
              <a:rPr lang="en-US" altLang="ko-KR" sz="1400" b="1">
                <a:latin typeface="+mn-ea"/>
              </a:rPr>
              <a:t>userNo=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id=aaa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</a:t>
            </a:r>
            <a:r>
              <a:rPr lang="ko-KR" altLang="en-US" sz="1400" b="1">
                <a:latin typeface="+mn-ea"/>
              </a:rPr>
              <a:t> </a:t>
            </a:r>
            <a:r>
              <a:rPr lang="en-US" altLang="ko-KR" sz="1400" b="1">
                <a:latin typeface="+mn-ea"/>
              </a:rPr>
              <a:t>userName=</a:t>
            </a:r>
            <a:r>
              <a:rPr lang="ko-KR" altLang="en-US" sz="1400" b="1">
                <a:latin typeface="+mn-ea"/>
              </a:rPr>
              <a:t>김서영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password=1234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joinDate=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cxnSp>
        <p:nvCxnSpPr>
          <p:cNvPr id="560" name="직선 화살표 연결선 324"/>
          <p:cNvCxnSpPr>
            <a:stCxn id="533" idx="1"/>
            <a:endCxn id="563" idx="3"/>
          </p:cNvCxnSpPr>
          <p:nvPr/>
        </p:nvCxnSpPr>
        <p:spPr>
          <a:xfrm rot="10800000" flipV="1">
            <a:off x="8365962" y="9558142"/>
            <a:ext cx="2994667" cy="6988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326"/>
          <p:cNvSpPr txBox="1"/>
          <p:nvPr/>
        </p:nvSpPr>
        <p:spPr>
          <a:xfrm>
            <a:off x="5837746" y="10076460"/>
            <a:ext cx="2528217" cy="361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user/joinSuccess.jsp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66" name="직사각형 321"/>
          <p:cNvSpPr/>
          <p:nvPr/>
        </p:nvSpPr>
        <p:spPr>
          <a:xfrm>
            <a:off x="551291" y="10681702"/>
            <a:ext cx="2963427" cy="110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응답화면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회원가입 성공 폼</a:t>
            </a:r>
            <a:endParaRPr lang="ko-KR" altLang="en-US"/>
          </a:p>
        </p:txBody>
      </p:sp>
      <p:cxnSp>
        <p:nvCxnSpPr>
          <p:cNvPr id="569" name="직선 화살표 연결선 324"/>
          <p:cNvCxnSpPr>
            <a:stCxn id="563" idx="1"/>
            <a:endCxn id="566" idx="3"/>
          </p:cNvCxnSpPr>
          <p:nvPr/>
        </p:nvCxnSpPr>
        <p:spPr>
          <a:xfrm rot="10800000" flipV="1">
            <a:off x="3514718" y="10256978"/>
            <a:ext cx="2323027" cy="97791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화살표 연결선 397"/>
          <p:cNvCxnSpPr/>
          <p:nvPr/>
        </p:nvCxnSpPr>
        <p:spPr>
          <a:xfrm flipV="1">
            <a:off x="2245154" y="940859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326"/>
          <p:cNvSpPr txBox="1"/>
          <p:nvPr/>
        </p:nvSpPr>
        <p:spPr>
          <a:xfrm>
            <a:off x="13658901" y="8833161"/>
            <a:ext cx="2140862" cy="36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0" name="TextBox 326"/>
          <p:cNvSpPr txBox="1"/>
          <p:nvPr/>
        </p:nvSpPr>
        <p:spPr>
          <a:xfrm>
            <a:off x="17849904" y="8756960"/>
            <a:ext cx="2140862" cy="36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1" name="TextBox 326"/>
          <p:cNvSpPr txBox="1"/>
          <p:nvPr/>
        </p:nvSpPr>
        <p:spPr>
          <a:xfrm>
            <a:off x="21926600" y="8852209"/>
            <a:ext cx="2140862" cy="36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4" name="TextBox 344"/>
          <p:cNvSpPr txBox="1"/>
          <p:nvPr/>
        </p:nvSpPr>
        <p:spPr>
          <a:xfrm>
            <a:off x="17426758" y="7001458"/>
            <a:ext cx="2086636" cy="1788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UserVo{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    </a:t>
            </a:r>
            <a:r>
              <a:rPr lang="en-US" altLang="ko-KR" sz="1400" b="1">
                <a:latin typeface="+mn-ea"/>
              </a:rPr>
              <a:t>userNo=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id=aaa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</a:t>
            </a:r>
            <a:r>
              <a:rPr lang="ko-KR" altLang="en-US" sz="1400" b="1">
                <a:latin typeface="+mn-ea"/>
              </a:rPr>
              <a:t> </a:t>
            </a:r>
            <a:r>
              <a:rPr lang="en-US" altLang="ko-KR" sz="1400" b="1">
                <a:latin typeface="+mn-ea"/>
              </a:rPr>
              <a:t>userName=</a:t>
            </a:r>
            <a:r>
              <a:rPr lang="ko-KR" altLang="en-US" sz="1400" b="1">
                <a:latin typeface="+mn-ea"/>
              </a:rPr>
              <a:t>김서영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password=1234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joinDate=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cxnSp>
        <p:nvCxnSpPr>
          <p:cNvPr id="605" name="직선 화살표 연결선 318"/>
          <p:cNvCxnSpPr/>
          <p:nvPr/>
        </p:nvCxnSpPr>
        <p:spPr>
          <a:xfrm>
            <a:off x="18707100" y="10799763"/>
            <a:ext cx="127313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319"/>
          <p:cNvSpPr txBox="1"/>
          <p:nvPr/>
        </p:nvSpPr>
        <p:spPr>
          <a:xfrm>
            <a:off x="19690838" y="11239518"/>
            <a:ext cx="2974164" cy="36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blogInsert(blogVo)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7" name="TextBox 344"/>
          <p:cNvSpPr txBox="1"/>
          <p:nvPr/>
        </p:nvSpPr>
        <p:spPr>
          <a:xfrm>
            <a:off x="19674658" y="9744659"/>
            <a:ext cx="2162836" cy="15786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blogVo{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id=aaa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</a:t>
            </a:r>
            <a:r>
              <a:rPr lang="ko-KR" altLang="en-US" sz="1400" b="1">
                <a:latin typeface="+mn-ea"/>
              </a:rPr>
              <a:t> </a:t>
            </a:r>
            <a:r>
              <a:rPr lang="en-US" altLang="ko-KR" sz="1400" b="1">
                <a:latin typeface="+mn-ea"/>
              </a:rPr>
              <a:t>blogTitle=</a:t>
            </a:r>
            <a:r>
              <a:rPr lang="ko-KR" altLang="en-US" sz="1400" b="1">
                <a:latin typeface="+mn-ea"/>
              </a:rPr>
              <a:t>김서영의                                  블로그 입니다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logoFile=null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joinDate=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08" name="TextBox 319"/>
          <p:cNvSpPr txBox="1"/>
          <p:nvPr/>
        </p:nvSpPr>
        <p:spPr>
          <a:xfrm>
            <a:off x="23679556" y="11096627"/>
            <a:ext cx="3847290" cy="641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blognsert("blog.blogInsert",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blogVo)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9" name="TextBox 319"/>
          <p:cNvSpPr txBox="1"/>
          <p:nvPr/>
        </p:nvSpPr>
        <p:spPr>
          <a:xfrm>
            <a:off x="28080166" y="11039477"/>
            <a:ext cx="4964890" cy="641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id = "blogInsert"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parameterType="com.javaex.vo.BlogVo"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610" name="직선 화살표 연결선 318"/>
          <p:cNvCxnSpPr/>
          <p:nvPr/>
        </p:nvCxnSpPr>
        <p:spPr>
          <a:xfrm>
            <a:off x="22389222" y="11254433"/>
            <a:ext cx="152149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화살표 연결선 324"/>
          <p:cNvCxnSpPr/>
          <p:nvPr/>
        </p:nvCxnSpPr>
        <p:spPr>
          <a:xfrm rot="10800000">
            <a:off x="22315030" y="11509629"/>
            <a:ext cx="157368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화살표 연결선 318"/>
          <p:cNvCxnSpPr/>
          <p:nvPr/>
        </p:nvCxnSpPr>
        <p:spPr>
          <a:xfrm>
            <a:off x="27310470" y="11283009"/>
            <a:ext cx="76579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화살표 연결선 324"/>
          <p:cNvCxnSpPr/>
          <p:nvPr/>
        </p:nvCxnSpPr>
        <p:spPr>
          <a:xfrm rot="10800000">
            <a:off x="27220398" y="11522331"/>
            <a:ext cx="82546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326"/>
          <p:cNvSpPr txBox="1"/>
          <p:nvPr/>
        </p:nvSpPr>
        <p:spPr>
          <a:xfrm>
            <a:off x="22209130" y="10804834"/>
            <a:ext cx="2140862" cy="36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blogVo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15" name="TextBox 326"/>
          <p:cNvSpPr txBox="1"/>
          <p:nvPr/>
        </p:nvSpPr>
        <p:spPr>
          <a:xfrm rot="1348178">
            <a:off x="18551588" y="10567066"/>
            <a:ext cx="1340656" cy="36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blogVo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616" name="직선 화살표 연결선 324"/>
          <p:cNvCxnSpPr/>
          <p:nvPr/>
        </p:nvCxnSpPr>
        <p:spPr>
          <a:xfrm rot="10800000">
            <a:off x="18516602" y="10990264"/>
            <a:ext cx="1238248" cy="53339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화살표 연결선 318"/>
          <p:cNvCxnSpPr/>
          <p:nvPr/>
        </p:nvCxnSpPr>
        <p:spPr>
          <a:xfrm>
            <a:off x="18478500" y="11961813"/>
            <a:ext cx="1501730" cy="10477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TextBox 319"/>
          <p:cNvSpPr txBox="1"/>
          <p:nvPr/>
        </p:nvSpPr>
        <p:spPr>
          <a:xfrm>
            <a:off x="19690838" y="12820668"/>
            <a:ext cx="2974164" cy="63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insertSelectKey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(categoryVo)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19" name="TextBox 319"/>
          <p:cNvSpPr txBox="1"/>
          <p:nvPr/>
        </p:nvSpPr>
        <p:spPr>
          <a:xfrm>
            <a:off x="23679556" y="12773027"/>
            <a:ext cx="3847290" cy="90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insertSelectKey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("category.insertSelectKey",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categoryVo)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20" name="TextBox 319"/>
          <p:cNvSpPr txBox="1"/>
          <p:nvPr/>
        </p:nvSpPr>
        <p:spPr>
          <a:xfrm>
            <a:off x="28019798" y="12773027"/>
            <a:ext cx="4964890" cy="14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id = "insertSelectKey"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parameterType="com.javaex.vo.CategoryVo"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keyproperty="cateNo" resultType="int"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order="BEFORE"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621" name="직선 화살표 연결선 318"/>
          <p:cNvCxnSpPr/>
          <p:nvPr/>
        </p:nvCxnSpPr>
        <p:spPr>
          <a:xfrm>
            <a:off x="22389222" y="12930833"/>
            <a:ext cx="152149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화살표 연결선 324"/>
          <p:cNvCxnSpPr/>
          <p:nvPr/>
        </p:nvCxnSpPr>
        <p:spPr>
          <a:xfrm rot="10800000">
            <a:off x="22315030" y="13186029"/>
            <a:ext cx="157368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화살표 연결선 318"/>
          <p:cNvCxnSpPr/>
          <p:nvPr/>
        </p:nvCxnSpPr>
        <p:spPr>
          <a:xfrm>
            <a:off x="27310470" y="12959409"/>
            <a:ext cx="76579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화살표 연결선 324"/>
          <p:cNvCxnSpPr/>
          <p:nvPr/>
        </p:nvCxnSpPr>
        <p:spPr>
          <a:xfrm rot="10800000">
            <a:off x="27220398" y="13198731"/>
            <a:ext cx="82546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TextBox 326"/>
          <p:cNvSpPr txBox="1"/>
          <p:nvPr/>
        </p:nvSpPr>
        <p:spPr>
          <a:xfrm>
            <a:off x="22104364" y="12481234"/>
            <a:ext cx="2140862" cy="36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categoryVo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26" name="TextBox 326"/>
          <p:cNvSpPr txBox="1"/>
          <p:nvPr/>
        </p:nvSpPr>
        <p:spPr>
          <a:xfrm rot="2159119">
            <a:off x="18418184" y="12205010"/>
            <a:ext cx="2140862" cy="36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categoryVo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627" name="직선 화살표 연결선 324"/>
          <p:cNvCxnSpPr>
            <a:stCxn id="618" idx="1"/>
          </p:cNvCxnSpPr>
          <p:nvPr/>
        </p:nvCxnSpPr>
        <p:spPr>
          <a:xfrm rot="10800000">
            <a:off x="18364198" y="12209464"/>
            <a:ext cx="1326640" cy="92933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344"/>
          <p:cNvSpPr txBox="1"/>
          <p:nvPr/>
        </p:nvSpPr>
        <p:spPr>
          <a:xfrm>
            <a:off x="17312460" y="12383400"/>
            <a:ext cx="2410486" cy="1788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categoryVo{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cateNo=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id=aaa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cateName=</a:t>
            </a:r>
            <a:r>
              <a:rPr lang="ko-KR" altLang="en-US" sz="1400" b="1">
                <a:latin typeface="+mn-ea"/>
              </a:rPr>
              <a:t>미분류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description=</a:t>
            </a:r>
            <a:r>
              <a:rPr lang="ko-KR" altLang="en-US" sz="1400" b="1">
                <a:latin typeface="+mn-ea"/>
              </a:rPr>
              <a:t>기본으로 만들어지는 카테고리입니다.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</a:t>
            </a:r>
            <a:r>
              <a:rPr lang="ko-KR" altLang="en-US" sz="1400" b="1">
                <a:latin typeface="+mn-ea"/>
              </a:rPr>
              <a:t> </a:t>
            </a:r>
            <a:r>
              <a:rPr lang="en-US" altLang="ko-KR" sz="1400" b="1">
                <a:latin typeface="+mn-ea"/>
              </a:rPr>
              <a:t>regDate=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cxnSp>
        <p:nvCxnSpPr>
          <p:cNvPr id="629" name="직선 화살표 연결선 318"/>
          <p:cNvCxnSpPr/>
          <p:nvPr/>
        </p:nvCxnSpPr>
        <p:spPr>
          <a:xfrm>
            <a:off x="18421350" y="14609763"/>
            <a:ext cx="1501730" cy="10477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324"/>
          <p:cNvCxnSpPr/>
          <p:nvPr/>
        </p:nvCxnSpPr>
        <p:spPr>
          <a:xfrm rot="10800000">
            <a:off x="18287992" y="14838365"/>
            <a:ext cx="1543058" cy="106679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319"/>
          <p:cNvSpPr txBox="1"/>
          <p:nvPr/>
        </p:nvSpPr>
        <p:spPr>
          <a:xfrm>
            <a:off x="19805138" y="15563868"/>
            <a:ext cx="2974164" cy="36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postInsert(postVo)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32" name="TextBox 344"/>
          <p:cNvSpPr txBox="1"/>
          <p:nvPr/>
        </p:nvSpPr>
        <p:spPr>
          <a:xfrm>
            <a:off x="17388660" y="15355201"/>
            <a:ext cx="2410486" cy="17878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postVo{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postNo=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cateNo=1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postTitle=</a:t>
            </a:r>
            <a:r>
              <a:rPr lang="ko-KR" altLang="en-US" sz="1400" b="1">
                <a:latin typeface="+mn-ea"/>
              </a:rPr>
              <a:t>등록된 글이 없습니다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postContent=</a:t>
            </a:r>
            <a:r>
              <a:rPr lang="ko-KR" altLang="en-US" sz="1400" b="1">
                <a:latin typeface="+mn-ea"/>
              </a:rPr>
              <a:t>""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400" b="1">
                <a:latin typeface="+mn-ea"/>
              </a:rPr>
              <a:t>    </a:t>
            </a:r>
            <a:r>
              <a:rPr lang="en-US" altLang="ko-KR" sz="1400" b="1">
                <a:latin typeface="+mn-ea"/>
              </a:rPr>
              <a:t>regDate=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33" name="TextBox 326"/>
          <p:cNvSpPr txBox="1"/>
          <p:nvPr/>
        </p:nvSpPr>
        <p:spPr>
          <a:xfrm rot="2159119">
            <a:off x="18341984" y="14738660"/>
            <a:ext cx="2140862" cy="36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postVo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34" name="TextBox 319"/>
          <p:cNvSpPr txBox="1"/>
          <p:nvPr/>
        </p:nvSpPr>
        <p:spPr>
          <a:xfrm>
            <a:off x="23679556" y="15440027"/>
            <a:ext cx="3847290" cy="63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postInsert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("post.postInsert",postVo)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35" name="TextBox 319"/>
          <p:cNvSpPr txBox="1"/>
          <p:nvPr/>
        </p:nvSpPr>
        <p:spPr>
          <a:xfrm>
            <a:off x="28019798" y="15440027"/>
            <a:ext cx="4964890" cy="63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id = "postInsert"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parameterType="com.javaex.vo.PostVo"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636" name="직선 화살표 연결선 318"/>
          <p:cNvCxnSpPr/>
          <p:nvPr/>
        </p:nvCxnSpPr>
        <p:spPr>
          <a:xfrm>
            <a:off x="22389222" y="15597833"/>
            <a:ext cx="152149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직선 화살표 연결선 324"/>
          <p:cNvCxnSpPr/>
          <p:nvPr/>
        </p:nvCxnSpPr>
        <p:spPr>
          <a:xfrm rot="10800000">
            <a:off x="22315030" y="15853029"/>
            <a:ext cx="157368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직선 화살표 연결선 318"/>
          <p:cNvCxnSpPr/>
          <p:nvPr/>
        </p:nvCxnSpPr>
        <p:spPr>
          <a:xfrm>
            <a:off x="27310470" y="15626409"/>
            <a:ext cx="76579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직선 화살표 연결선 324"/>
          <p:cNvCxnSpPr/>
          <p:nvPr/>
        </p:nvCxnSpPr>
        <p:spPr>
          <a:xfrm rot="10800000">
            <a:off x="27220398" y="15865731"/>
            <a:ext cx="82546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TextBox 326"/>
          <p:cNvSpPr txBox="1"/>
          <p:nvPr/>
        </p:nvSpPr>
        <p:spPr>
          <a:xfrm>
            <a:off x="22104364" y="15148234"/>
            <a:ext cx="2140862" cy="36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postVo</a:t>
            </a:r>
            <a:endParaRPr lang="en-US" altLang="ko-KR" b="1">
              <a:latin typeface="+mn-ea"/>
              <a:ea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</ep:Words>
  <ep:PresentationFormat>사용자 지정</ep:PresentationFormat>
  <ep:Paragraphs>91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82107</cp:lastModifiedBy>
  <dcterms:modified xsi:type="dcterms:W3CDTF">2021-02-21T17:34:24.225</dcterms:modified>
  <cp:revision>700</cp:revision>
  <dc:title>PowerPoint 프레젠테이션</dc:title>
</cp:coreProperties>
</file>