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3" r:id="rId1"/>
  </p:sldMasterIdLst>
  <p:sldIdLst>
    <p:sldId id="256" r:id="rId2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8901"/>
    <p:restoredTop sz="94645"/>
  </p:normalViewPr>
  <p:slideViewPr>
    <p:cSldViewPr snapToGrid="0">
      <p:cViewPr>
        <p:scale>
          <a:sx n="40" d="100"/>
          <a:sy n="40" d="100"/>
        </p:scale>
        <p:origin x="1176" y="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localhost:8088/mysite5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/>
          <p:cNvSpPr txBox="1"/>
          <p:nvPr/>
        </p:nvSpPr>
        <p:spPr>
          <a:xfrm>
            <a:off x="10848848" y="44711556"/>
            <a:ext cx="2140861" cy="358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deleteForm.jsp</a:t>
            </a:r>
            <a:endParaRPr lang="ko-KR" altLang="en-US" sz="1400" b="1">
              <a:latin typeface="+mn-ea"/>
              <a:ea typeface="+mn-ea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651327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/>
          <p:cNvSpPr>
            <a:spLocks noChangeArrowheads="1"/>
          </p:cNvSpPr>
          <p:nvPr/>
        </p:nvSpPr>
        <p:spPr>
          <a:xfrm>
            <a:off x="7588903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>
                <a:latin typeface="+mn-ea"/>
                <a:ea typeface="+mn-ea"/>
              </a:rPr>
              <a:t>jsp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1" name="직사각형 24"/>
          <p:cNvSpPr>
            <a:spLocks noChangeArrowheads="1"/>
          </p:cNvSpPr>
          <p:nvPr/>
        </p:nvSpPr>
        <p:spPr>
          <a:xfrm>
            <a:off x="2201690" y="2123327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ko-KR" altLang="en-US" sz="1600" b="0">
                <a:latin typeface="+mn-ea"/>
                <a:ea typeface="+mn-ea"/>
              </a:rPr>
              <a:t>사용자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2" name="직사각형 24"/>
          <p:cNvSpPr>
            <a:spLocks noChangeArrowheads="1"/>
          </p:cNvSpPr>
          <p:nvPr/>
        </p:nvSpPr>
        <p:spPr>
          <a:xfrm>
            <a:off x="11664917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controller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3" name="직사각형 24"/>
          <p:cNvSpPr>
            <a:spLocks noChangeArrowheads="1"/>
          </p:cNvSpPr>
          <p:nvPr/>
        </p:nvSpPr>
        <p:spPr>
          <a:xfrm>
            <a:off x="1988982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dao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74" name="직사각형 24"/>
          <p:cNvSpPr>
            <a:spLocks noChangeArrowheads="1"/>
          </p:cNvSpPr>
          <p:nvPr/>
        </p:nvSpPr>
        <p:spPr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/>
          <p:cNvSpPr>
            <a:spLocks noChangeArrowheads="1"/>
          </p:cNvSpPr>
          <p:nvPr/>
        </p:nvSpPr>
        <p:spPr>
          <a:xfrm>
            <a:off x="28654032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xml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216" name="직사각형 24"/>
          <p:cNvSpPr>
            <a:spLocks noChangeArrowheads="1"/>
          </p:cNvSpPr>
          <p:nvPr/>
        </p:nvSpPr>
        <p:spPr>
          <a:xfrm>
            <a:off x="16120106" y="2138698"/>
            <a:ext cx="1602107" cy="4293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/>
              <a:buChar char="q"/>
              <a:defRPr kumimoji="1" sz="3200" b="1">
                <a:solidFill>
                  <a:srgbClr val="000000"/>
                </a:solidFill>
                <a:latin typeface="Arial"/>
                <a:ea typeface="돋움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/>
                <a:ea typeface="돋움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/>
              <a:buAutoNum type="arabicPeriod"/>
              <a:defRPr kumimoji="1" sz="1400">
                <a:solidFill>
                  <a:srgbClr val="000000"/>
                </a:solidFill>
                <a:latin typeface="Arial"/>
                <a:ea typeface="돋움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/>
              <a:buChar char="è"/>
              <a:defRPr kumimoji="1" sz="24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 lang="ko-KR"/>
            </a:pPr>
            <a:r>
              <a:rPr lang="en-US" altLang="ko-KR" sz="1600" b="0">
                <a:latin typeface="+mn-ea"/>
                <a:ea typeface="+mn-ea"/>
              </a:rPr>
              <a:t>service</a:t>
            </a:r>
            <a:endParaRPr lang="en-US" altLang="ko-KR" sz="1600" b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195163" y="1559677"/>
            <a:ext cx="3605316" cy="27195884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10722779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4868620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9049962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2782448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3138166" y="1559677"/>
            <a:ext cx="0" cy="2719588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/>
          <p:cNvSpPr txBox="1"/>
          <p:nvPr/>
        </p:nvSpPr>
        <p:spPr>
          <a:xfrm>
            <a:off x="641685" y="360325"/>
            <a:ext cx="9375172" cy="818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ko-KR" altLang="en-US" sz="4800" b="1">
                <a:latin typeface="+mn-ea"/>
              </a:rPr>
              <a:t>■</a:t>
            </a:r>
            <a:r>
              <a:rPr lang="en-US" altLang="ko-KR" sz="4800" b="1">
                <a:latin typeface="+mn-ea"/>
              </a:rPr>
              <a:t>mysite5 - guestbook</a:t>
            </a:r>
            <a:endParaRPr lang="ko-KR" altLang="en-US" sz="4800" b="1">
              <a:latin typeface="+mn-ea"/>
              <a:ea typeface="+mn-ea"/>
            </a:endParaRPr>
          </a:p>
        </p:txBody>
      </p:sp>
      <p:grpSp>
        <p:nvGrpSpPr>
          <p:cNvPr id="472" name=""/>
          <p:cNvGrpSpPr/>
          <p:nvPr/>
        </p:nvGrpSpPr>
        <p:grpSpPr>
          <a:xfrm rot="0">
            <a:off x="722834" y="2841649"/>
            <a:ext cx="31497254" cy="2659927"/>
            <a:chOff x="722834" y="2841649"/>
            <a:chExt cx="31497254" cy="2659927"/>
          </a:xfrm>
        </p:grpSpPr>
        <p:cxnSp>
          <p:nvCxnSpPr>
            <p:cNvPr id="445" name="직선 화살표 연결선 318"/>
            <p:cNvCxnSpPr>
              <a:stCxn id="447" idx="3"/>
            </p:cNvCxnSpPr>
            <p:nvPr/>
          </p:nvCxnSpPr>
          <p:spPr>
            <a:xfrm flipV="1">
              <a:off x="5117784" y="3500862"/>
              <a:ext cx="6340835" cy="129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TextBox 319"/>
            <p:cNvSpPr txBox="1"/>
            <p:nvPr/>
          </p:nvSpPr>
          <p:spPr>
            <a:xfrm>
              <a:off x="11431002" y="3325727"/>
              <a:ext cx="3002769" cy="634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/list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guestList(Model model)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47" name="직사각형 7"/>
            <p:cNvSpPr>
              <a:spLocks noChangeArrowheads="1"/>
            </p:cNvSpPr>
            <p:nvPr/>
          </p:nvSpPr>
          <p:spPr>
            <a:xfrm>
              <a:off x="811838" y="3325729"/>
              <a:ext cx="4305946" cy="3775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guestbook/list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448" name="직사각형 321"/>
            <p:cNvSpPr/>
            <p:nvPr/>
          </p:nvSpPr>
          <p:spPr>
            <a:xfrm>
              <a:off x="811837" y="4395199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*</a:t>
              </a:r>
              <a:r>
                <a:rPr lang="ko-KR" altLang="en-US"/>
                <a:t>방명록 리스트 폼</a:t>
              </a:r>
              <a:endParaRPr lang="ko-KR" altLang="en-US"/>
            </a:p>
          </p:txBody>
        </p:sp>
        <p:sp>
          <p:nvSpPr>
            <p:cNvPr id="449" name="직사각형 322"/>
            <p:cNvSpPr/>
            <p:nvPr/>
          </p:nvSpPr>
          <p:spPr>
            <a:xfrm>
              <a:off x="800334" y="3701359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0" name="TextBox 323"/>
            <p:cNvSpPr txBox="1"/>
            <p:nvPr/>
          </p:nvSpPr>
          <p:spPr>
            <a:xfrm>
              <a:off x="722834" y="2841649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■방명록 리스트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51" name="직선 화살표 연결선 324"/>
            <p:cNvCxnSpPr>
              <a:endCxn id="453" idx="3"/>
            </p:cNvCxnSpPr>
            <p:nvPr/>
          </p:nvCxnSpPr>
          <p:spPr>
            <a:xfrm rot="10800000" flipV="1">
              <a:off x="8245829" y="3807078"/>
              <a:ext cx="3156161" cy="3951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화살표 연결선 325"/>
            <p:cNvCxnSpPr>
              <a:endCxn id="448" idx="3"/>
            </p:cNvCxnSpPr>
            <p:nvPr/>
          </p:nvCxnSpPr>
          <p:spPr>
            <a:xfrm rot="10800000" flipV="1">
              <a:off x="3775264" y="4208463"/>
              <a:ext cx="3063685" cy="73991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TextBox 326"/>
            <p:cNvSpPr txBox="1"/>
            <p:nvPr/>
          </p:nvSpPr>
          <p:spPr>
            <a:xfrm>
              <a:off x="6803468" y="4018534"/>
              <a:ext cx="1442361" cy="3674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addList.jsp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5" name="TextBox 319"/>
            <p:cNvSpPr txBox="1"/>
            <p:nvPr/>
          </p:nvSpPr>
          <p:spPr>
            <a:xfrm>
              <a:off x="15574378" y="3409950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6" name="TextBox 319"/>
            <p:cNvSpPr txBox="1"/>
            <p:nvPr/>
          </p:nvSpPr>
          <p:spPr>
            <a:xfrm>
              <a:off x="19533562" y="3429000"/>
              <a:ext cx="2974164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guestList()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7" name="TextBox 319"/>
            <p:cNvSpPr txBox="1"/>
            <p:nvPr/>
          </p:nvSpPr>
          <p:spPr>
            <a:xfrm>
              <a:off x="23305504" y="3429000"/>
              <a:ext cx="3847290" cy="3600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selectList("guestbook.selectList")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58" name="TextBox 319"/>
            <p:cNvSpPr txBox="1"/>
            <p:nvPr/>
          </p:nvSpPr>
          <p:spPr>
            <a:xfrm>
              <a:off x="27864798" y="3429000"/>
              <a:ext cx="4355290" cy="63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"selectList"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resultType="com.javaex.vo.GuestVo"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59" name="직선 화살표 연결선 318"/>
            <p:cNvCxnSpPr/>
            <p:nvPr/>
          </p:nvCxnSpPr>
          <p:spPr>
            <a:xfrm>
              <a:off x="14141132" y="3602682"/>
              <a:ext cx="21773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화살표 연결선 318"/>
            <p:cNvCxnSpPr/>
            <p:nvPr/>
          </p:nvCxnSpPr>
          <p:spPr>
            <a:xfrm>
              <a:off x="17897158" y="3596331"/>
              <a:ext cx="21773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화살표 연결선 318"/>
            <p:cNvCxnSpPr/>
            <p:nvPr/>
          </p:nvCxnSpPr>
          <p:spPr>
            <a:xfrm>
              <a:off x="21700804" y="360585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화살표 연결선 324"/>
            <p:cNvCxnSpPr/>
            <p:nvPr/>
          </p:nvCxnSpPr>
          <p:spPr>
            <a:xfrm rot="10800000">
              <a:off x="21626612" y="3861051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화살표 연결선 324"/>
            <p:cNvCxnSpPr/>
            <p:nvPr/>
          </p:nvCxnSpPr>
          <p:spPr>
            <a:xfrm rot="10800000">
              <a:off x="17870584" y="3873738"/>
              <a:ext cx="22286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화살표 연결선 324"/>
            <p:cNvCxnSpPr/>
            <p:nvPr/>
          </p:nvCxnSpPr>
          <p:spPr>
            <a:xfrm rot="10800000">
              <a:off x="14149486" y="3867380"/>
              <a:ext cx="2087837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326"/>
            <p:cNvSpPr txBox="1"/>
            <p:nvPr/>
          </p:nvSpPr>
          <p:spPr>
            <a:xfrm>
              <a:off x="21465620" y="3989958"/>
              <a:ext cx="2140862" cy="637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List&lt;GuestVo&gt;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67" name="TextBox 326"/>
            <p:cNvSpPr txBox="1"/>
            <p:nvPr/>
          </p:nvSpPr>
          <p:spPr>
            <a:xfrm>
              <a:off x="17950896" y="4031233"/>
              <a:ext cx="2140862" cy="643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List&lt;GuestVo&gt;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68" name="직선 화살표 연결선 318"/>
            <p:cNvCxnSpPr/>
            <p:nvPr/>
          </p:nvCxnSpPr>
          <p:spPr>
            <a:xfrm>
              <a:off x="27155456" y="3615381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직선 화살표 연결선 324"/>
            <p:cNvCxnSpPr/>
            <p:nvPr/>
          </p:nvCxnSpPr>
          <p:spPr>
            <a:xfrm rot="10800000">
              <a:off x="27065384" y="385470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extBox 326"/>
            <p:cNvSpPr txBox="1"/>
            <p:nvPr/>
          </p:nvSpPr>
          <p:spPr>
            <a:xfrm>
              <a:off x="14207601" y="4056633"/>
              <a:ext cx="2140862" cy="643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List&lt;GuestVo&gt; guestList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1" name="TextBox 326"/>
            <p:cNvSpPr txBox="1"/>
            <p:nvPr/>
          </p:nvSpPr>
          <p:spPr>
            <a:xfrm>
              <a:off x="9144000" y="4050283"/>
              <a:ext cx="4007239" cy="3197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sz="1500" b="1">
                  <a:latin typeface="+mn-ea"/>
                  <a:ea typeface="+mn-ea"/>
                </a:rPr>
                <a:t>model.addAttribute("gList",guestList)</a:t>
              </a:r>
              <a:endParaRPr lang="en-US" altLang="ko-KR" sz="1500" b="1">
                <a:latin typeface="+mn-ea"/>
                <a:ea typeface="+mn-ea"/>
              </a:endParaRPr>
            </a:p>
          </p:txBody>
        </p:sp>
      </p:grpSp>
      <p:grpSp>
        <p:nvGrpSpPr>
          <p:cNvPr id="474" name=""/>
          <p:cNvGrpSpPr/>
          <p:nvPr/>
        </p:nvGrpSpPr>
        <p:grpSpPr>
          <a:xfrm rot="0">
            <a:off x="722834" y="6651650"/>
            <a:ext cx="32106856" cy="2869476"/>
            <a:chOff x="722834" y="2841649"/>
            <a:chExt cx="32106856" cy="2869476"/>
          </a:xfrm>
        </p:grpSpPr>
        <p:cxnSp>
          <p:nvCxnSpPr>
            <p:cNvPr id="475" name="직선 화살표 연결선 318"/>
            <p:cNvCxnSpPr>
              <a:stCxn id="477" idx="3"/>
            </p:cNvCxnSpPr>
            <p:nvPr/>
          </p:nvCxnSpPr>
          <p:spPr>
            <a:xfrm flipV="1">
              <a:off x="9765984" y="3500861"/>
              <a:ext cx="1692636" cy="413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TextBox 319"/>
            <p:cNvSpPr txBox="1"/>
            <p:nvPr/>
          </p:nvSpPr>
          <p:spPr>
            <a:xfrm>
              <a:off x="11431002" y="3325725"/>
              <a:ext cx="3002769" cy="634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/insert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guestbookInsert(GuestVo)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77" name="직사각형 7"/>
            <p:cNvSpPr>
              <a:spLocks noChangeArrowheads="1"/>
            </p:cNvSpPr>
            <p:nvPr/>
          </p:nvSpPr>
          <p:spPr>
            <a:xfrm>
              <a:off x="811838" y="3325728"/>
              <a:ext cx="8954146" cy="358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guestbook/list</a:t>
              </a:r>
              <a:r>
                <a:rPr lang="ko-KR" altLang="en-US" sz="1500">
                  <a:latin typeface="+mn-ea"/>
                  <a:ea typeface="+mn-ea"/>
                </a:rPr>
                <a:t>?</a:t>
              </a:r>
              <a:r>
                <a:rPr lang="en-US" altLang="ko-KR" sz="1500">
                  <a:latin typeface="+mn-ea"/>
                  <a:ea typeface="+mn-ea"/>
                </a:rPr>
                <a:t>name=</a:t>
              </a:r>
              <a:r>
                <a:rPr lang="ko-KR" altLang="en-US" sz="1500">
                  <a:latin typeface="+mn-ea"/>
                  <a:ea typeface="+mn-ea"/>
                </a:rPr>
                <a:t>박서영&amp;</a:t>
              </a:r>
              <a:r>
                <a:rPr lang="en-US" altLang="ko-KR" sz="1500">
                  <a:latin typeface="+mn-ea"/>
                  <a:ea typeface="+mn-ea"/>
                </a:rPr>
                <a:t>password=1111&amp;content=</a:t>
              </a:r>
              <a:r>
                <a:rPr lang="ko-KR" altLang="en-US" sz="1500">
                  <a:latin typeface="+mn-ea"/>
                  <a:ea typeface="+mn-ea"/>
                </a:rPr>
                <a:t>방명록입니다</a:t>
              </a:r>
              <a:endParaRPr lang="ko-KR" altLang="en-US" sz="1500">
                <a:latin typeface="+mn-ea"/>
                <a:ea typeface="+mn-ea"/>
              </a:endParaRPr>
            </a:p>
          </p:txBody>
        </p:sp>
        <p:sp>
          <p:nvSpPr>
            <p:cNvPr id="478" name="직사각형 321"/>
            <p:cNvSpPr/>
            <p:nvPr/>
          </p:nvSpPr>
          <p:spPr>
            <a:xfrm>
              <a:off x="811837" y="4604748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redirect:/guestbook/list</a:t>
              </a:r>
              <a:endParaRPr lang="en-US" altLang="ko-KR"/>
            </a:p>
          </p:txBody>
        </p:sp>
        <p:sp>
          <p:nvSpPr>
            <p:cNvPr id="479" name="직사각형 322"/>
            <p:cNvSpPr/>
            <p:nvPr/>
          </p:nvSpPr>
          <p:spPr>
            <a:xfrm>
              <a:off x="800334" y="3910909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0" name="TextBox 323"/>
            <p:cNvSpPr txBox="1"/>
            <p:nvPr/>
          </p:nvSpPr>
          <p:spPr>
            <a:xfrm>
              <a:off x="722833" y="2841649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■방명록 작성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481" name="직선 화살표 연결선 324"/>
            <p:cNvCxnSpPr/>
            <p:nvPr/>
          </p:nvCxnSpPr>
          <p:spPr>
            <a:xfrm rot="10800000" flipV="1">
              <a:off x="9467850" y="3807078"/>
              <a:ext cx="1934140" cy="38233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화살표 연결선 325"/>
            <p:cNvCxnSpPr>
              <a:stCxn id="483" idx="1"/>
              <a:endCxn id="478" idx="3"/>
            </p:cNvCxnSpPr>
            <p:nvPr/>
          </p:nvCxnSpPr>
          <p:spPr>
            <a:xfrm rot="10800000" flipV="1">
              <a:off x="3775265" y="4199063"/>
              <a:ext cx="2361453" cy="95887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TextBox 326"/>
            <p:cNvSpPr txBox="1"/>
            <p:nvPr/>
          </p:nvSpPr>
          <p:spPr>
            <a:xfrm>
              <a:off x="6136718" y="4018534"/>
              <a:ext cx="3918862" cy="3610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/guestbook/list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4" name="TextBox 319"/>
            <p:cNvSpPr txBox="1"/>
            <p:nvPr/>
          </p:nvSpPr>
          <p:spPr>
            <a:xfrm>
              <a:off x="15736304" y="3390896"/>
              <a:ext cx="2974164" cy="636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guestbookInsert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5" name="TextBox 319"/>
            <p:cNvSpPr txBox="1"/>
            <p:nvPr/>
          </p:nvSpPr>
          <p:spPr>
            <a:xfrm>
              <a:off x="19316698" y="3486157"/>
              <a:ext cx="2974164" cy="63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guestbookInsert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6" name="TextBox 319"/>
            <p:cNvSpPr txBox="1"/>
            <p:nvPr/>
          </p:nvSpPr>
          <p:spPr>
            <a:xfrm>
              <a:off x="23305504" y="3429000"/>
              <a:ext cx="3847290" cy="636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insert("guestbook.insert",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487" name="TextBox 319"/>
            <p:cNvSpPr txBox="1"/>
            <p:nvPr/>
          </p:nvSpPr>
          <p:spPr>
            <a:xfrm>
              <a:off x="27864800" y="3429000"/>
              <a:ext cx="4964890" cy="636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"insert"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paramegerType="com.javaex.vo.GuestVo"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488" name="직선 화살표 연결선 318"/>
            <p:cNvCxnSpPr/>
            <p:nvPr/>
          </p:nvCxnSpPr>
          <p:spPr>
            <a:xfrm>
              <a:off x="14407832" y="3602683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화살표 연결선 318"/>
            <p:cNvCxnSpPr/>
            <p:nvPr/>
          </p:nvCxnSpPr>
          <p:spPr>
            <a:xfrm>
              <a:off x="18354356" y="3558227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화살표 연결선 318"/>
            <p:cNvCxnSpPr/>
            <p:nvPr/>
          </p:nvCxnSpPr>
          <p:spPr>
            <a:xfrm>
              <a:off x="21700804" y="360585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화살표 연결선 324"/>
            <p:cNvCxnSpPr/>
            <p:nvPr/>
          </p:nvCxnSpPr>
          <p:spPr>
            <a:xfrm rot="10800000">
              <a:off x="21626612" y="3861051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화살표 연결선 324"/>
            <p:cNvCxnSpPr/>
            <p:nvPr/>
          </p:nvCxnSpPr>
          <p:spPr>
            <a:xfrm rot="10800000">
              <a:off x="18289686" y="3816589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화살표 연결선 324"/>
            <p:cNvCxnSpPr/>
            <p:nvPr/>
          </p:nvCxnSpPr>
          <p:spPr>
            <a:xfrm rot="10800000">
              <a:off x="14368582" y="3867380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화살표 연결선 318"/>
            <p:cNvCxnSpPr/>
            <p:nvPr/>
          </p:nvCxnSpPr>
          <p:spPr>
            <a:xfrm>
              <a:off x="27155456" y="3615381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화살표 연결선 324"/>
            <p:cNvCxnSpPr/>
            <p:nvPr/>
          </p:nvCxnSpPr>
          <p:spPr>
            <a:xfrm rot="10800000">
              <a:off x="27065384" y="385470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0" name="직선 화살표 연결선 397"/>
          <p:cNvCxnSpPr/>
          <p:nvPr/>
        </p:nvCxnSpPr>
        <p:spPr>
          <a:xfrm flipV="1">
            <a:off x="2377437" y="7594070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화살표 연결선 318"/>
          <p:cNvCxnSpPr/>
          <p:nvPr/>
        </p:nvCxnSpPr>
        <p:spPr>
          <a:xfrm>
            <a:off x="3790950" y="9275763"/>
            <a:ext cx="781050" cy="5905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화살표 연결선 318"/>
          <p:cNvCxnSpPr/>
          <p:nvPr/>
        </p:nvCxnSpPr>
        <p:spPr>
          <a:xfrm>
            <a:off x="14407832" y="7412684"/>
            <a:ext cx="176611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직사각형 7"/>
          <p:cNvSpPr>
            <a:spLocks noChangeArrowheads="1"/>
          </p:cNvSpPr>
          <p:nvPr/>
        </p:nvSpPr>
        <p:spPr>
          <a:xfrm>
            <a:off x="2735888" y="9907504"/>
            <a:ext cx="4305946" cy="377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http://localhost:8088/mysite5/</a:t>
            </a:r>
            <a:r>
              <a:rPr lang="en-US" altLang="ko-KR" sz="1600">
                <a:latin typeface="+mn-ea"/>
                <a:ea typeface="+mn-ea"/>
              </a:rPr>
              <a:t>guestbook/list</a:t>
            </a:r>
            <a:endParaRPr lang="en-US" altLang="ko-KR" sz="1600">
              <a:latin typeface="+mn-ea"/>
              <a:ea typeface="+mn-ea"/>
            </a:endParaRPr>
          </a:p>
        </p:txBody>
      </p:sp>
      <p:grpSp>
        <p:nvGrpSpPr>
          <p:cNvPr id="504" name=""/>
          <p:cNvGrpSpPr/>
          <p:nvPr/>
        </p:nvGrpSpPr>
        <p:grpSpPr>
          <a:xfrm rot="0">
            <a:off x="818084" y="11814198"/>
            <a:ext cx="13463284" cy="2659927"/>
            <a:chOff x="722833" y="2841648"/>
            <a:chExt cx="13463284" cy="2659927"/>
          </a:xfrm>
        </p:grpSpPr>
        <p:cxnSp>
          <p:nvCxnSpPr>
            <p:cNvPr id="505" name="직선 화살표 연결선 318"/>
            <p:cNvCxnSpPr>
              <a:stCxn id="507" idx="3"/>
            </p:cNvCxnSpPr>
            <p:nvPr/>
          </p:nvCxnSpPr>
          <p:spPr>
            <a:xfrm flipV="1">
              <a:off x="6546534" y="3500862"/>
              <a:ext cx="4912085" cy="1366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319"/>
            <p:cNvSpPr txBox="1"/>
            <p:nvPr/>
          </p:nvSpPr>
          <p:spPr>
            <a:xfrm>
              <a:off x="11430997" y="3325725"/>
              <a:ext cx="2755120" cy="634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/deleteForm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deleteForm()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07" name="직사각형 7"/>
            <p:cNvSpPr>
              <a:spLocks noChangeArrowheads="1"/>
            </p:cNvSpPr>
            <p:nvPr/>
          </p:nvSpPr>
          <p:spPr>
            <a:xfrm>
              <a:off x="811838" y="3325728"/>
              <a:ext cx="5734696" cy="3775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6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600">
                  <a:latin typeface="+mn-ea"/>
                  <a:ea typeface="+mn-ea"/>
                </a:rPr>
                <a:t>guestbook/deleteForm?no=5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sp>
          <p:nvSpPr>
            <p:cNvPr id="508" name="직사각형 321"/>
            <p:cNvSpPr/>
            <p:nvPr/>
          </p:nvSpPr>
          <p:spPr>
            <a:xfrm>
              <a:off x="811837" y="4395199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*</a:t>
              </a:r>
              <a:r>
                <a:rPr lang="ko-KR" altLang="en-US"/>
                <a:t>방명록 삭제 폼</a:t>
              </a:r>
              <a:endParaRPr lang="ko-KR" altLang="en-US"/>
            </a:p>
          </p:txBody>
        </p:sp>
        <p:sp>
          <p:nvSpPr>
            <p:cNvPr id="509" name="직사각형 322"/>
            <p:cNvSpPr/>
            <p:nvPr/>
          </p:nvSpPr>
          <p:spPr>
            <a:xfrm>
              <a:off x="800334" y="3768034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0" name="TextBox 323"/>
            <p:cNvSpPr txBox="1"/>
            <p:nvPr/>
          </p:nvSpPr>
          <p:spPr>
            <a:xfrm>
              <a:off x="722833" y="2841648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■방명록 삭제폼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511" name="직선 화살표 연결선 324"/>
            <p:cNvCxnSpPr>
              <a:endCxn id="513" idx="3"/>
            </p:cNvCxnSpPr>
            <p:nvPr/>
          </p:nvCxnSpPr>
          <p:spPr>
            <a:xfrm rot="10800000" flipV="1">
              <a:off x="8664930" y="3807078"/>
              <a:ext cx="2737061" cy="39198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화살표 연결선 325"/>
            <p:cNvCxnSpPr>
              <a:endCxn id="508" idx="3"/>
            </p:cNvCxnSpPr>
            <p:nvPr/>
          </p:nvCxnSpPr>
          <p:spPr>
            <a:xfrm rot="10800000" flipV="1">
              <a:off x="3775264" y="4208463"/>
              <a:ext cx="3063685" cy="73991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" name="TextBox 326"/>
            <p:cNvSpPr txBox="1"/>
            <p:nvPr/>
          </p:nvSpPr>
          <p:spPr>
            <a:xfrm>
              <a:off x="6803468" y="4018533"/>
              <a:ext cx="1861462" cy="361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deleteForm.jsp</a:t>
              </a:r>
              <a:endParaRPr lang="en-US" altLang="ko-KR" b="1">
                <a:latin typeface="+mn-ea"/>
                <a:ea typeface="+mn-ea"/>
              </a:endParaRPr>
            </a:p>
          </p:txBody>
        </p:sp>
      </p:grpSp>
      <p:cxnSp>
        <p:nvCxnSpPr>
          <p:cNvPr id="530" name="직선 화살표 연결선 397"/>
          <p:cNvCxnSpPr/>
          <p:nvPr/>
        </p:nvCxnSpPr>
        <p:spPr>
          <a:xfrm flipV="1">
            <a:off x="2491736" y="12747096"/>
            <a:ext cx="353462" cy="2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"/>
          <p:cNvGrpSpPr/>
          <p:nvPr/>
        </p:nvGrpSpPr>
        <p:grpSpPr>
          <a:xfrm rot="0">
            <a:off x="894284" y="16157598"/>
            <a:ext cx="32106844" cy="2869476"/>
            <a:chOff x="722833" y="2841649"/>
            <a:chExt cx="32106844" cy="2869476"/>
          </a:xfrm>
        </p:grpSpPr>
        <p:cxnSp>
          <p:nvCxnSpPr>
            <p:cNvPr id="532" name="직선 화살표 연결선 318"/>
            <p:cNvCxnSpPr>
              <a:stCxn id="534" idx="3"/>
            </p:cNvCxnSpPr>
            <p:nvPr/>
          </p:nvCxnSpPr>
          <p:spPr>
            <a:xfrm flipV="1">
              <a:off x="7403784" y="3500863"/>
              <a:ext cx="4054836" cy="41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TextBox 319"/>
            <p:cNvSpPr txBox="1"/>
            <p:nvPr/>
          </p:nvSpPr>
          <p:spPr>
            <a:xfrm>
              <a:off x="11431002" y="3325725"/>
              <a:ext cx="3002769" cy="634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/delete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guestDelete(GuestVo)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34" name="직사각형 7"/>
            <p:cNvSpPr>
              <a:spLocks noChangeArrowheads="1"/>
            </p:cNvSpPr>
            <p:nvPr/>
          </p:nvSpPr>
          <p:spPr>
            <a:xfrm>
              <a:off x="811836" y="3325727"/>
              <a:ext cx="6591947" cy="358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lang="ko-KR"/>
              </a:pPr>
              <a:r>
                <a:rPr lang="en-US" altLang="ko-KR" sz="1500">
                  <a:latin typeface="+mn-ea"/>
                  <a:ea typeface="+mn-ea"/>
                  <a:hlinkClick r:id="rId2"/>
                </a:rPr>
                <a:t>http://localhost:8088/mysite5/</a:t>
              </a:r>
              <a:r>
                <a:rPr lang="en-US" altLang="ko-KR" sz="1500">
                  <a:latin typeface="+mn-ea"/>
                  <a:ea typeface="+mn-ea"/>
                </a:rPr>
                <a:t>guestbook/delete?password=1111&amp;no=5</a:t>
              </a:r>
              <a:endParaRPr lang="en-US" altLang="ko-KR" sz="1500">
                <a:latin typeface="+mn-ea"/>
                <a:ea typeface="+mn-ea"/>
              </a:endParaRPr>
            </a:p>
          </p:txBody>
        </p:sp>
        <p:sp>
          <p:nvSpPr>
            <p:cNvPr id="535" name="직사각형 321"/>
            <p:cNvSpPr/>
            <p:nvPr/>
          </p:nvSpPr>
          <p:spPr>
            <a:xfrm>
              <a:off x="811837" y="4604748"/>
              <a:ext cx="2963427" cy="1106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/>
                <a:t>응답화면</a:t>
              </a:r>
              <a:endParaRPr lang="ko-KR" altLang="en-US"/>
            </a:p>
            <a:p>
              <a:pPr algn="ctr">
                <a:defRPr lang="ko-KR" altLang="en-US"/>
              </a:pPr>
              <a:r>
                <a:rPr lang="en-US" altLang="ko-KR"/>
                <a:t>redirect:/guestbook/list</a:t>
              </a:r>
              <a:endParaRPr lang="en-US" altLang="ko-KR"/>
            </a:p>
          </p:txBody>
        </p:sp>
        <p:sp>
          <p:nvSpPr>
            <p:cNvPr id="536" name="직사각형 322"/>
            <p:cNvSpPr/>
            <p:nvPr/>
          </p:nvSpPr>
          <p:spPr>
            <a:xfrm>
              <a:off x="800334" y="3910909"/>
              <a:ext cx="1487832" cy="402891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>
                  <a:solidFill>
                    <a:schemeClr val="tx1"/>
                  </a:solidFill>
                </a:rPr>
                <a:t>요청화면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7" name="TextBox 323"/>
            <p:cNvSpPr txBox="1"/>
            <p:nvPr/>
          </p:nvSpPr>
          <p:spPr>
            <a:xfrm>
              <a:off x="722833" y="2841649"/>
              <a:ext cx="2419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ko-KR" altLang="en-US" b="1">
                  <a:latin typeface="+mn-ea"/>
                </a:rPr>
                <a:t>■방명록 삭제</a:t>
              </a:r>
              <a:endParaRPr lang="ko-KR" altLang="en-US" b="1">
                <a:latin typeface="+mn-ea"/>
              </a:endParaRPr>
            </a:p>
          </p:txBody>
        </p:sp>
        <p:cxnSp>
          <p:nvCxnSpPr>
            <p:cNvPr id="538" name="직선 화살표 연결선 324"/>
            <p:cNvCxnSpPr/>
            <p:nvPr/>
          </p:nvCxnSpPr>
          <p:spPr>
            <a:xfrm rot="10800000" flipV="1">
              <a:off x="9372600" y="3807081"/>
              <a:ext cx="2029390" cy="3632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직선 화살표 연결선 325"/>
            <p:cNvCxnSpPr>
              <a:stCxn id="540" idx="1"/>
              <a:endCxn id="535" idx="3"/>
            </p:cNvCxnSpPr>
            <p:nvPr/>
          </p:nvCxnSpPr>
          <p:spPr>
            <a:xfrm rot="10800000" flipV="1">
              <a:off x="3775265" y="4199063"/>
              <a:ext cx="2361453" cy="95887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TextBox 326"/>
            <p:cNvSpPr txBox="1"/>
            <p:nvPr/>
          </p:nvSpPr>
          <p:spPr>
            <a:xfrm>
              <a:off x="6136718" y="4018533"/>
              <a:ext cx="3918862" cy="361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redirect: -&gt; /guestbook/list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1" name="TextBox 319"/>
            <p:cNvSpPr txBox="1"/>
            <p:nvPr/>
          </p:nvSpPr>
          <p:spPr>
            <a:xfrm>
              <a:off x="15736304" y="3390899"/>
              <a:ext cx="2974164" cy="636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guestDelete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2" name="TextBox 319"/>
            <p:cNvSpPr txBox="1"/>
            <p:nvPr/>
          </p:nvSpPr>
          <p:spPr>
            <a:xfrm>
              <a:off x="19307174" y="3429011"/>
              <a:ext cx="2974164" cy="636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guestDelete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(GuestVo)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3" name="TextBox 319"/>
            <p:cNvSpPr txBox="1"/>
            <p:nvPr/>
          </p:nvSpPr>
          <p:spPr>
            <a:xfrm>
              <a:off x="23305492" y="3428999"/>
              <a:ext cx="3847290" cy="636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delete("guestbook.delete",</a:t>
              </a:r>
              <a:endParaRPr lang="en-US" altLang="ko-KR" b="1">
                <a:latin typeface="+mn-ea"/>
                <a:ea typeface="+mn-ea"/>
              </a:endParaRPr>
            </a:p>
            <a:p>
              <a:pPr algn="ctr"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GuestVo)</a:t>
              </a:r>
              <a:endParaRPr lang="en-US" altLang="ko-KR" b="1">
                <a:latin typeface="+mn-ea"/>
                <a:ea typeface="+mn-ea"/>
              </a:endParaRPr>
            </a:p>
          </p:txBody>
        </p:sp>
        <p:sp>
          <p:nvSpPr>
            <p:cNvPr id="544" name="TextBox 319"/>
            <p:cNvSpPr txBox="1"/>
            <p:nvPr/>
          </p:nvSpPr>
          <p:spPr>
            <a:xfrm>
              <a:off x="27864788" y="3428999"/>
              <a:ext cx="4964890" cy="6362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id = "delete"</a:t>
              </a:r>
              <a:endParaRPr lang="en-US" altLang="ko-KR" b="1">
                <a:latin typeface="+mn-ea"/>
                <a:ea typeface="+mn-ea"/>
              </a:endParaRPr>
            </a:p>
            <a:p>
              <a:pPr eaLnBrk="1" latinLnBrk="1" hangingPunct="1">
                <a:defRPr lang="ko-KR"/>
              </a:pPr>
              <a:r>
                <a:rPr lang="en-US" altLang="ko-KR" b="1">
                  <a:latin typeface="+mn-ea"/>
                  <a:ea typeface="+mn-ea"/>
                </a:rPr>
                <a:t>paramegerType="com.javaex.vo.GuestVo"</a:t>
              </a:r>
              <a:endParaRPr lang="en-US" altLang="ko-KR" b="1">
                <a:latin typeface="+mn-ea"/>
                <a:ea typeface="+mn-ea"/>
              </a:endParaRPr>
            </a:p>
          </p:txBody>
        </p:sp>
        <p:cxnSp>
          <p:nvCxnSpPr>
            <p:cNvPr id="545" name="직선 화살표 연결선 318"/>
            <p:cNvCxnSpPr/>
            <p:nvPr/>
          </p:nvCxnSpPr>
          <p:spPr>
            <a:xfrm>
              <a:off x="14407832" y="3602683"/>
              <a:ext cx="176611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화살표 연결선 318"/>
            <p:cNvCxnSpPr/>
            <p:nvPr/>
          </p:nvCxnSpPr>
          <p:spPr>
            <a:xfrm>
              <a:off x="18354356" y="3558227"/>
              <a:ext cx="149574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화살표 연결선 318"/>
            <p:cNvCxnSpPr/>
            <p:nvPr/>
          </p:nvCxnSpPr>
          <p:spPr>
            <a:xfrm>
              <a:off x="21700804" y="3605856"/>
              <a:ext cx="152149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화살표 연결선 324"/>
            <p:cNvCxnSpPr/>
            <p:nvPr/>
          </p:nvCxnSpPr>
          <p:spPr>
            <a:xfrm rot="10800000">
              <a:off x="21626612" y="3861051"/>
              <a:ext cx="157368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화살표 연결선 324"/>
            <p:cNvCxnSpPr/>
            <p:nvPr/>
          </p:nvCxnSpPr>
          <p:spPr>
            <a:xfrm rot="10800000">
              <a:off x="18289686" y="3816589"/>
              <a:ext cx="148446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화살표 연결선 324"/>
            <p:cNvCxnSpPr/>
            <p:nvPr/>
          </p:nvCxnSpPr>
          <p:spPr>
            <a:xfrm rot="10800000">
              <a:off x="14368582" y="3867380"/>
              <a:ext cx="171960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화살표 연결선 318"/>
            <p:cNvCxnSpPr/>
            <p:nvPr/>
          </p:nvCxnSpPr>
          <p:spPr>
            <a:xfrm>
              <a:off x="27155456" y="3615381"/>
              <a:ext cx="765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화살표 연결선 324"/>
            <p:cNvCxnSpPr/>
            <p:nvPr/>
          </p:nvCxnSpPr>
          <p:spPr>
            <a:xfrm rot="10800000">
              <a:off x="27065384" y="3854702"/>
              <a:ext cx="82546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4" name="TextBox 344"/>
          <p:cNvSpPr txBox="1"/>
          <p:nvPr/>
        </p:nvSpPr>
        <p:spPr>
          <a:xfrm>
            <a:off x="10439109" y="5887034"/>
            <a:ext cx="3248685" cy="136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GuestVo{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name=</a:t>
            </a:r>
            <a:r>
              <a:rPr lang="ko-KR" altLang="en-US" sz="1400" b="1">
                <a:latin typeface="+mn-ea"/>
              </a:rPr>
              <a:t>박서영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password=1</a:t>
            </a:r>
            <a:r>
              <a:rPr lang="ko-KR" altLang="en-US" sz="1400" b="1">
                <a:latin typeface="+mn-ea"/>
              </a:rPr>
              <a:t>111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content=</a:t>
            </a:r>
            <a:r>
              <a:rPr lang="ko-KR" altLang="en-US" sz="1400" b="1">
                <a:latin typeface="+mn-ea"/>
              </a:rPr>
              <a:t>방명록입니다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55" name="TextBox 344"/>
          <p:cNvSpPr txBox="1"/>
          <p:nvPr/>
        </p:nvSpPr>
        <p:spPr>
          <a:xfrm>
            <a:off x="10220035" y="15650157"/>
            <a:ext cx="3248685" cy="115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@ModelAttribute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GuestVo{</a:t>
            </a:r>
            <a:endParaRPr lang="en-US" altLang="ko-KR" sz="1400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 password=1</a:t>
            </a:r>
            <a:r>
              <a:rPr lang="ko-KR" altLang="en-US" sz="1400" b="1">
                <a:latin typeface="+mn-ea"/>
              </a:rPr>
              <a:t>111</a:t>
            </a:r>
            <a:endParaRPr lang="ko-KR" altLang="en-US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 b="1">
                <a:latin typeface="+mn-ea"/>
              </a:rPr>
              <a:t>   </a:t>
            </a:r>
            <a:r>
              <a:rPr lang="ko-KR" altLang="en-US" sz="1400" b="1">
                <a:latin typeface="+mn-ea"/>
              </a:rPr>
              <a:t> </a:t>
            </a:r>
            <a:r>
              <a:rPr lang="en-US" altLang="ko-KR" sz="1400" b="1">
                <a:latin typeface="+mn-ea"/>
              </a:rPr>
              <a:t>no=5</a:t>
            </a:r>
            <a:endParaRPr lang="en-US" altLang="ko-KR" sz="1400" b="1">
              <a:latin typeface="+mn-ea"/>
            </a:endParaRPr>
          </a:p>
          <a:p>
            <a:pPr eaLnBrk="1" latinLnBrk="1" hangingPunct="1">
              <a:defRPr lang="ko-KR"/>
            </a:pPr>
            <a:r>
              <a:rPr lang="en-US" altLang="ko-KR" sz="1400">
                <a:latin typeface="+mn-ea"/>
              </a:rPr>
              <a:t>}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56" name="TextBox 326"/>
          <p:cNvSpPr txBox="1"/>
          <p:nvPr/>
        </p:nvSpPr>
        <p:spPr>
          <a:xfrm>
            <a:off x="21598972" y="1732496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int count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57" name="TextBox 326"/>
          <p:cNvSpPr txBox="1"/>
          <p:nvPr/>
        </p:nvSpPr>
        <p:spPr>
          <a:xfrm>
            <a:off x="26723422" y="1743926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ko-KR" altLang="en-US" b="1">
                <a:latin typeface="+mn-ea"/>
                <a:ea typeface="+mn-ea"/>
              </a:rPr>
              <a:t>실행결과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58" name="TextBox 326"/>
          <p:cNvSpPr txBox="1"/>
          <p:nvPr/>
        </p:nvSpPr>
        <p:spPr>
          <a:xfrm>
            <a:off x="14388549" y="1736306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int count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59" name="TextBox 326"/>
          <p:cNvSpPr txBox="1"/>
          <p:nvPr/>
        </p:nvSpPr>
        <p:spPr>
          <a:xfrm>
            <a:off x="18198548" y="17305912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int count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560" name="직선 화살표 연결선 324"/>
          <p:cNvCxnSpPr/>
          <p:nvPr/>
        </p:nvCxnSpPr>
        <p:spPr>
          <a:xfrm rot="10800000" flipV="1">
            <a:off x="9963150" y="17465930"/>
            <a:ext cx="2029390" cy="14681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TextBox 326"/>
          <p:cNvSpPr txBox="1"/>
          <p:nvPr/>
        </p:nvSpPr>
        <p:spPr>
          <a:xfrm>
            <a:off x="9740349" y="1747736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if(count==</a:t>
            </a:r>
            <a:r>
              <a:rPr lang="ko-KR" altLang="en-US" b="1">
                <a:latin typeface="+mn-ea"/>
                <a:ea typeface="+mn-ea"/>
              </a:rPr>
              <a:t>1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(성공)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62" name="TextBox 326"/>
          <p:cNvSpPr txBox="1"/>
          <p:nvPr/>
        </p:nvSpPr>
        <p:spPr>
          <a:xfrm>
            <a:off x="10378523" y="18372720"/>
            <a:ext cx="2140862" cy="361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else(</a:t>
            </a:r>
            <a:r>
              <a:rPr lang="ko-KR" altLang="en-US" b="1">
                <a:latin typeface="+mn-ea"/>
                <a:ea typeface="+mn-ea"/>
              </a:rPr>
              <a:t>실패)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63" name="TextBox 326"/>
          <p:cNvSpPr txBox="1"/>
          <p:nvPr/>
        </p:nvSpPr>
        <p:spPr>
          <a:xfrm>
            <a:off x="6403416" y="19048982"/>
            <a:ext cx="7671716" cy="36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redirect: -&gt; /guestbook/deleteForm?result=fail&amp;no=guestVo.getNo()</a:t>
            </a:r>
            <a:endParaRPr lang="en-US" altLang="ko-KR" b="1">
              <a:latin typeface="+mn-ea"/>
              <a:ea typeface="+mn-ea"/>
            </a:endParaRPr>
          </a:p>
        </p:txBody>
      </p:sp>
      <p:cxnSp>
        <p:nvCxnSpPr>
          <p:cNvPr id="564" name="직선 화살표 연결선 318"/>
          <p:cNvCxnSpPr/>
          <p:nvPr/>
        </p:nvCxnSpPr>
        <p:spPr>
          <a:xfrm>
            <a:off x="2464438" y="19029362"/>
            <a:ext cx="781050" cy="5905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직사각형 7"/>
          <p:cNvSpPr>
            <a:spLocks noChangeArrowheads="1"/>
          </p:cNvSpPr>
          <p:nvPr/>
        </p:nvSpPr>
        <p:spPr>
          <a:xfrm>
            <a:off x="1409377" y="19661104"/>
            <a:ext cx="4305946" cy="377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lang="ko-KR"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http://localhost:8088/mysite5/</a:t>
            </a:r>
            <a:r>
              <a:rPr lang="en-US" altLang="ko-KR" sz="1600">
                <a:latin typeface="+mn-ea"/>
                <a:ea typeface="+mn-ea"/>
              </a:rPr>
              <a:t>guestbook/list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566" name="직사각형 321"/>
          <p:cNvSpPr/>
          <p:nvPr/>
        </p:nvSpPr>
        <p:spPr>
          <a:xfrm>
            <a:off x="4145910" y="21159198"/>
            <a:ext cx="2963427" cy="110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응답화면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redirect:/guestbook/list</a:t>
            </a:r>
            <a:endParaRPr lang="en-US" altLang="ko-KR"/>
          </a:p>
        </p:txBody>
      </p:sp>
      <p:cxnSp>
        <p:nvCxnSpPr>
          <p:cNvPr id="567" name="직선 화살표 연결선 318"/>
          <p:cNvCxnSpPr/>
          <p:nvPr/>
        </p:nvCxnSpPr>
        <p:spPr>
          <a:xfrm>
            <a:off x="5627061" y="22267862"/>
            <a:ext cx="781050" cy="5905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직사각형 7"/>
          <p:cNvSpPr>
            <a:spLocks noChangeArrowheads="1"/>
          </p:cNvSpPr>
          <p:nvPr/>
        </p:nvSpPr>
        <p:spPr>
          <a:xfrm>
            <a:off x="4571999" y="22899604"/>
            <a:ext cx="7049149" cy="329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 lang="ko-KR"/>
            </a:pPr>
            <a:r>
              <a:rPr lang="en-US" altLang="ko-KR" sz="1600">
                <a:latin typeface="+mn-ea"/>
                <a:ea typeface="+mn-ea"/>
                <a:hlinkClick r:id="rId2"/>
              </a:rPr>
              <a:t>http://localhost:8088/mysite5/</a:t>
            </a:r>
            <a:r>
              <a:rPr lang="en-US" altLang="ko-KR" sz="1600">
                <a:latin typeface="+mn-ea"/>
                <a:ea typeface="+mn-ea"/>
              </a:rPr>
              <a:t>guestbook/</a:t>
            </a:r>
            <a:r>
              <a:rPr lang="en-US" altLang="ko-KR" sz="1600" b="1">
                <a:latin typeface="+mn-ea"/>
                <a:ea typeface="+mn-ea"/>
              </a:rPr>
              <a:t>deleteForm?result=fail&amp;no=5</a:t>
            </a:r>
            <a:endParaRPr lang="en-US" altLang="ko-KR" sz="1600" b="1">
              <a:latin typeface="+mn-ea"/>
              <a:ea typeface="+mn-ea"/>
            </a:endParaRPr>
          </a:p>
        </p:txBody>
      </p:sp>
      <p:cxnSp>
        <p:nvCxnSpPr>
          <p:cNvPr id="569" name="직선 화살표 연결선 324"/>
          <p:cNvCxnSpPr/>
          <p:nvPr/>
        </p:nvCxnSpPr>
        <p:spPr>
          <a:xfrm rot="10800000" flipV="1">
            <a:off x="6534150" y="19428088"/>
            <a:ext cx="2410390" cy="162057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319"/>
          <p:cNvSpPr txBox="1"/>
          <p:nvPr/>
        </p:nvSpPr>
        <p:spPr>
          <a:xfrm>
            <a:off x="13826544" y="6953250"/>
            <a:ext cx="2974164" cy="363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GuestVo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71" name="TextBox 319"/>
          <p:cNvSpPr txBox="1"/>
          <p:nvPr/>
        </p:nvSpPr>
        <p:spPr>
          <a:xfrm>
            <a:off x="17555580" y="6896100"/>
            <a:ext cx="2974164" cy="363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GuestVo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72" name="TextBox 319"/>
          <p:cNvSpPr txBox="1"/>
          <p:nvPr/>
        </p:nvSpPr>
        <p:spPr>
          <a:xfrm>
            <a:off x="20975056" y="6962775"/>
            <a:ext cx="2974164" cy="363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GuestVo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73" name="TextBox 319"/>
          <p:cNvSpPr txBox="1"/>
          <p:nvPr/>
        </p:nvSpPr>
        <p:spPr>
          <a:xfrm>
            <a:off x="13907504" y="16463962"/>
            <a:ext cx="2974164" cy="36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GuestVo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74" name="TextBox 319"/>
          <p:cNvSpPr txBox="1"/>
          <p:nvPr/>
        </p:nvSpPr>
        <p:spPr>
          <a:xfrm>
            <a:off x="17822280" y="16449673"/>
            <a:ext cx="2974164" cy="3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GuestVo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75" name="TextBox 319"/>
          <p:cNvSpPr txBox="1"/>
          <p:nvPr/>
        </p:nvSpPr>
        <p:spPr>
          <a:xfrm>
            <a:off x="21046492" y="16530638"/>
            <a:ext cx="2974164" cy="36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1" hangingPunct="1">
              <a:defRPr lang="ko-KR"/>
            </a:pPr>
            <a:r>
              <a:rPr lang="en-US" altLang="ko-KR" b="1">
                <a:latin typeface="+mn-ea"/>
                <a:ea typeface="+mn-ea"/>
              </a:rPr>
              <a:t>GuestVo</a:t>
            </a:r>
            <a:endParaRPr lang="en-US" altLang="ko-KR" b="1">
              <a:latin typeface="+mn-ea"/>
              <a:ea typeface="+mn-e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</ep:Words>
  <ep:PresentationFormat>사용자 지정</ep:PresentationFormat>
  <ep:Paragraphs>38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2020-11-23T02:29:11.000</dcterms:created>
  <dc:creator>Windows 사용자</dc:creator>
  <cp:lastModifiedBy>82107</cp:lastModifiedBy>
  <dcterms:modified xsi:type="dcterms:W3CDTF">2021-01-29T06:17:51.807</dcterms:modified>
  <cp:revision>661</cp:revision>
  <dc:title>PowerPoint 프레젠테이션</dc:title>
</cp:coreProperties>
</file>