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901"/>
    <p:restoredTop sz="91967"/>
  </p:normalViewPr>
  <p:slideViewPr>
    <p:cSldViewPr snapToGrid="0">
      <p:cViewPr>
        <p:scale>
          <a:sx n="40" d="100"/>
          <a:sy n="4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grpSp>
        <p:nvGrpSpPr>
          <p:cNvPr id="472" name=""/>
          <p:cNvGrpSpPr/>
          <p:nvPr/>
        </p:nvGrpSpPr>
        <p:grpSpPr>
          <a:xfrm rot="0">
            <a:off x="722834" y="2841649"/>
            <a:ext cx="31497254" cy="2659927"/>
            <a:chOff x="722834" y="2841649"/>
            <a:chExt cx="31497254" cy="2659927"/>
          </a:xfrm>
        </p:grpSpPr>
        <p:cxnSp>
          <p:nvCxnSpPr>
            <p:cNvPr id="445" name="직선 화살표 연결선 318"/>
            <p:cNvCxnSpPr>
              <a:stCxn id="447" idx="3"/>
            </p:cNvCxnSpPr>
            <p:nvPr/>
          </p:nvCxnSpPr>
          <p:spPr>
            <a:xfrm flipV="1">
              <a:off x="5117784" y="3500862"/>
              <a:ext cx="6340835" cy="129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431002" y="3325727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11838" y="3325729"/>
              <a:ext cx="430594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guestbook/list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811837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방명록 리스트 폼</a:t>
              </a:r>
              <a:endParaRPr lang="ko-KR" altLang="en-US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4" y="370135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4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리스트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1" name="직선 화살표 연결선 324"/>
            <p:cNvCxnSpPr>
              <a:endCxn id="453" idx="3"/>
            </p:cNvCxnSpPr>
            <p:nvPr/>
          </p:nvCxnSpPr>
          <p:spPr>
            <a:xfrm rot="10800000" flipV="1">
              <a:off x="8245829" y="3807078"/>
              <a:ext cx="3156161" cy="3951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325"/>
            <p:cNvCxnSpPr>
              <a:endCxn id="448" idx="3"/>
            </p:cNvCxnSpPr>
            <p:nvPr/>
          </p:nvCxnSpPr>
          <p:spPr>
            <a:xfrm rot="10800000" flipV="1">
              <a:off x="3775264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326"/>
            <p:cNvSpPr txBox="1"/>
            <p:nvPr/>
          </p:nvSpPr>
          <p:spPr>
            <a:xfrm>
              <a:off x="6803468" y="4018534"/>
              <a:ext cx="1442361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addList.jsp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5" name="TextBox 319"/>
            <p:cNvSpPr txBox="1"/>
            <p:nvPr/>
          </p:nvSpPr>
          <p:spPr>
            <a:xfrm>
              <a:off x="15574378" y="340995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6" name="TextBox 319"/>
            <p:cNvSpPr txBox="1"/>
            <p:nvPr/>
          </p:nvSpPr>
          <p:spPr>
            <a:xfrm>
              <a:off x="19533562" y="342900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7" name="TextBox 319"/>
            <p:cNvSpPr txBox="1"/>
            <p:nvPr/>
          </p:nvSpPr>
          <p:spPr>
            <a:xfrm>
              <a:off x="23305504" y="3429000"/>
              <a:ext cx="3847290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selectList("guestbook.selectList")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8" name="TextBox 319"/>
            <p:cNvSpPr txBox="1"/>
            <p:nvPr/>
          </p:nvSpPr>
          <p:spPr>
            <a:xfrm>
              <a:off x="27864798" y="3429000"/>
              <a:ext cx="4355290" cy="63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"selectList"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9" name="직선 화살표 연결선 318"/>
            <p:cNvCxnSpPr/>
            <p:nvPr/>
          </p:nvCxnSpPr>
          <p:spPr>
            <a:xfrm>
              <a:off x="14141132" y="3602682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18"/>
            <p:cNvCxnSpPr/>
            <p:nvPr/>
          </p:nvCxnSpPr>
          <p:spPr>
            <a:xfrm>
              <a:off x="17897158" y="3596331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4"/>
            <p:cNvCxnSpPr/>
            <p:nvPr/>
          </p:nvCxnSpPr>
          <p:spPr>
            <a:xfrm rot="10800000">
              <a:off x="17870584" y="3873738"/>
              <a:ext cx="22286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324"/>
            <p:cNvCxnSpPr/>
            <p:nvPr/>
          </p:nvCxnSpPr>
          <p:spPr>
            <a:xfrm rot="10800000">
              <a:off x="14149486" y="3867380"/>
              <a:ext cx="20878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326"/>
            <p:cNvSpPr txBox="1"/>
            <p:nvPr/>
          </p:nvSpPr>
          <p:spPr>
            <a:xfrm>
              <a:off x="21465620" y="3989958"/>
              <a:ext cx="2140862" cy="637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67" name="TextBox 326"/>
            <p:cNvSpPr txBox="1"/>
            <p:nvPr/>
          </p:nvSpPr>
          <p:spPr>
            <a:xfrm>
              <a:off x="17950896" y="40312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8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326"/>
            <p:cNvSpPr txBox="1"/>
            <p:nvPr/>
          </p:nvSpPr>
          <p:spPr>
            <a:xfrm>
              <a:off x="14207601" y="40566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1" name="TextBox 326"/>
            <p:cNvSpPr txBox="1"/>
            <p:nvPr/>
          </p:nvSpPr>
          <p:spPr>
            <a:xfrm>
              <a:off x="9144000" y="4050283"/>
              <a:ext cx="4007239" cy="319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model.addAttribute("gList",guestList)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474" name=""/>
          <p:cNvGrpSpPr/>
          <p:nvPr/>
        </p:nvGrpSpPr>
        <p:grpSpPr>
          <a:xfrm rot="0">
            <a:off x="722834" y="6651650"/>
            <a:ext cx="32106856" cy="2869476"/>
            <a:chOff x="722834" y="2841649"/>
            <a:chExt cx="32106856" cy="2869476"/>
          </a:xfrm>
        </p:grpSpPr>
        <p:cxnSp>
          <p:nvCxnSpPr>
            <p:cNvPr id="475" name="직선 화살표 연결선 318"/>
            <p:cNvCxnSpPr>
              <a:stCxn id="477" idx="3"/>
            </p:cNvCxnSpPr>
            <p:nvPr/>
          </p:nvCxnSpPr>
          <p:spPr>
            <a:xfrm flipV="1">
              <a:off x="9765984" y="3500861"/>
              <a:ext cx="1692636" cy="41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11431002" y="3325725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직사각형 7"/>
            <p:cNvSpPr>
              <a:spLocks noChangeArrowheads="1"/>
            </p:cNvSpPr>
            <p:nvPr/>
          </p:nvSpPr>
          <p:spPr>
            <a:xfrm>
              <a:off x="811838" y="3325728"/>
              <a:ext cx="8954146" cy="358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guestbook/list</a:t>
              </a:r>
              <a:r>
                <a:rPr lang="ko-KR" altLang="en-US" sz="1500">
                  <a:latin typeface="+mn-ea"/>
                  <a:ea typeface="+mn-ea"/>
                </a:rPr>
                <a:t>?</a:t>
              </a:r>
              <a:r>
                <a:rPr lang="en-US" altLang="ko-KR" sz="1500">
                  <a:latin typeface="+mn-ea"/>
                  <a:ea typeface="+mn-ea"/>
                </a:rPr>
                <a:t>name=</a:t>
              </a:r>
              <a:r>
                <a:rPr lang="ko-KR" altLang="en-US" sz="1500">
                  <a:latin typeface="+mn-ea"/>
                  <a:ea typeface="+mn-ea"/>
                </a:rPr>
                <a:t>박서영&amp;</a:t>
              </a:r>
              <a:r>
                <a:rPr lang="en-US" altLang="ko-KR" sz="1500">
                  <a:latin typeface="+mn-ea"/>
                  <a:ea typeface="+mn-ea"/>
                </a:rPr>
                <a:t>password=1111&amp;content=</a:t>
              </a:r>
              <a:r>
                <a:rPr lang="ko-KR" altLang="en-US" sz="1500">
                  <a:latin typeface="+mn-ea"/>
                  <a:ea typeface="+mn-ea"/>
                </a:rPr>
                <a:t>방명록입니다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478" name="직사각형 321"/>
            <p:cNvSpPr/>
            <p:nvPr/>
          </p:nvSpPr>
          <p:spPr>
            <a:xfrm>
              <a:off x="811837" y="4604748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redirect:/guestbook/list</a:t>
              </a:r>
              <a:endParaRPr lang="en-US" altLang="ko-KR"/>
            </a:p>
          </p:txBody>
        </p:sp>
        <p:sp>
          <p:nvSpPr>
            <p:cNvPr id="479" name="직사각형 322"/>
            <p:cNvSpPr/>
            <p:nvPr/>
          </p:nvSpPr>
          <p:spPr>
            <a:xfrm>
              <a:off x="800334" y="391090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TextBox 323"/>
            <p:cNvSpPr txBox="1"/>
            <p:nvPr/>
          </p:nvSpPr>
          <p:spPr>
            <a:xfrm>
              <a:off x="722833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작성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9467850" y="3807078"/>
              <a:ext cx="1934140" cy="38233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>
              <a:stCxn id="483" idx="1"/>
              <a:endCxn id="478" idx="3"/>
            </p:cNvCxnSpPr>
            <p:nvPr/>
          </p:nvCxnSpPr>
          <p:spPr>
            <a:xfrm rot="10800000" flipV="1">
              <a:off x="3775265" y="4199063"/>
              <a:ext cx="2361453" cy="9588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26"/>
            <p:cNvSpPr txBox="1"/>
            <p:nvPr/>
          </p:nvSpPr>
          <p:spPr>
            <a:xfrm>
              <a:off x="6136718" y="4018534"/>
              <a:ext cx="3918862" cy="361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/guestbook/list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5736304" y="3390896"/>
              <a:ext cx="2974164" cy="636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5" name="TextBox 319"/>
            <p:cNvSpPr txBox="1"/>
            <p:nvPr/>
          </p:nvSpPr>
          <p:spPr>
            <a:xfrm>
              <a:off x="19316698" y="3486157"/>
              <a:ext cx="2974164" cy="63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23305504" y="3429000"/>
              <a:ext cx="3847290" cy="63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insert("guestbook.insert",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7" name="TextBox 319"/>
            <p:cNvSpPr txBox="1"/>
            <p:nvPr/>
          </p:nvSpPr>
          <p:spPr>
            <a:xfrm>
              <a:off x="27864800" y="3429000"/>
              <a:ext cx="4964890" cy="63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"insert"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8" name="직선 화살표 연결선 318"/>
            <p:cNvCxnSpPr/>
            <p:nvPr/>
          </p:nvCxnSpPr>
          <p:spPr>
            <a:xfrm>
              <a:off x="14407832" y="3602683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318"/>
            <p:cNvCxnSpPr/>
            <p:nvPr/>
          </p:nvCxnSpPr>
          <p:spPr>
            <a:xfrm>
              <a:off x="18354356" y="3558227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24"/>
            <p:cNvCxnSpPr/>
            <p:nvPr/>
          </p:nvCxnSpPr>
          <p:spPr>
            <a:xfrm rot="10800000">
              <a:off x="18289686" y="3816589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324"/>
            <p:cNvCxnSpPr/>
            <p:nvPr/>
          </p:nvCxnSpPr>
          <p:spPr>
            <a:xfrm rot="10800000">
              <a:off x="14368582" y="3867380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직선 화살표 연결선 397"/>
          <p:cNvCxnSpPr/>
          <p:nvPr/>
        </p:nvCxnSpPr>
        <p:spPr>
          <a:xfrm flipV="1">
            <a:off x="2377437" y="7594070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318"/>
          <p:cNvCxnSpPr/>
          <p:nvPr/>
        </p:nvCxnSpPr>
        <p:spPr>
          <a:xfrm>
            <a:off x="3790950" y="9275763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화살표 연결선 318"/>
          <p:cNvCxnSpPr/>
          <p:nvPr/>
        </p:nvCxnSpPr>
        <p:spPr>
          <a:xfrm>
            <a:off x="14407832" y="7412684"/>
            <a:ext cx="176611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직사각형 7"/>
          <p:cNvSpPr>
            <a:spLocks noChangeArrowheads="1"/>
          </p:cNvSpPr>
          <p:nvPr/>
        </p:nvSpPr>
        <p:spPr>
          <a:xfrm>
            <a:off x="2735888" y="9907504"/>
            <a:ext cx="4305946" cy="377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guestbook/list</a:t>
            </a:r>
            <a:endParaRPr lang="en-US" altLang="ko-KR" sz="1600">
              <a:latin typeface="+mn-ea"/>
              <a:ea typeface="+mn-ea"/>
            </a:endParaRPr>
          </a:p>
        </p:txBody>
      </p:sp>
      <p:grpSp>
        <p:nvGrpSpPr>
          <p:cNvPr id="504" name=""/>
          <p:cNvGrpSpPr/>
          <p:nvPr/>
        </p:nvGrpSpPr>
        <p:grpSpPr>
          <a:xfrm rot="0">
            <a:off x="818084" y="11814198"/>
            <a:ext cx="13463284" cy="2659927"/>
            <a:chOff x="722833" y="2841648"/>
            <a:chExt cx="13463284" cy="2659927"/>
          </a:xfrm>
        </p:grpSpPr>
        <p:cxnSp>
          <p:nvCxnSpPr>
            <p:cNvPr id="505" name="직선 화살표 연결선 318"/>
            <p:cNvCxnSpPr>
              <a:stCxn id="507" idx="3"/>
            </p:cNvCxnSpPr>
            <p:nvPr/>
          </p:nvCxnSpPr>
          <p:spPr>
            <a:xfrm flipV="1">
              <a:off x="6546534" y="3500862"/>
              <a:ext cx="4912085" cy="136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319"/>
            <p:cNvSpPr txBox="1"/>
            <p:nvPr/>
          </p:nvSpPr>
          <p:spPr>
            <a:xfrm>
              <a:off x="11430997" y="3325725"/>
              <a:ext cx="2755120" cy="634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7" name="직사각형 7"/>
            <p:cNvSpPr>
              <a:spLocks noChangeArrowheads="1"/>
            </p:cNvSpPr>
            <p:nvPr/>
          </p:nvSpPr>
          <p:spPr>
            <a:xfrm>
              <a:off x="811838" y="3325728"/>
              <a:ext cx="573469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guestbook/deleteForm?no=5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08" name="직사각형 321"/>
            <p:cNvSpPr/>
            <p:nvPr/>
          </p:nvSpPr>
          <p:spPr>
            <a:xfrm>
              <a:off x="811837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방명록 삭제 폼</a:t>
              </a:r>
              <a:endParaRPr lang="ko-KR" altLang="en-US"/>
            </a:p>
          </p:txBody>
        </p:sp>
        <p:sp>
          <p:nvSpPr>
            <p:cNvPr id="509" name="직사각형 322"/>
            <p:cNvSpPr/>
            <p:nvPr/>
          </p:nvSpPr>
          <p:spPr>
            <a:xfrm>
              <a:off x="800334" y="3768034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0" name="TextBox 323"/>
            <p:cNvSpPr txBox="1"/>
            <p:nvPr/>
          </p:nvSpPr>
          <p:spPr>
            <a:xfrm>
              <a:off x="722833" y="2841648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삭제폼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11" name="직선 화살표 연결선 324"/>
            <p:cNvCxnSpPr>
              <a:endCxn id="513" idx="3"/>
            </p:cNvCxnSpPr>
            <p:nvPr/>
          </p:nvCxnSpPr>
          <p:spPr>
            <a:xfrm rot="10800000" flipV="1">
              <a:off x="8664930" y="3807078"/>
              <a:ext cx="2737061" cy="39198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화살표 연결선 325"/>
            <p:cNvCxnSpPr>
              <a:endCxn id="508" idx="3"/>
            </p:cNvCxnSpPr>
            <p:nvPr/>
          </p:nvCxnSpPr>
          <p:spPr>
            <a:xfrm rot="10800000" flipV="1">
              <a:off x="3775264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26"/>
            <p:cNvSpPr txBox="1"/>
            <p:nvPr/>
          </p:nvSpPr>
          <p:spPr>
            <a:xfrm>
              <a:off x="6803468" y="4018533"/>
              <a:ext cx="1861462" cy="361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530" name="직선 화살표 연결선 397"/>
          <p:cNvCxnSpPr/>
          <p:nvPr/>
        </p:nvCxnSpPr>
        <p:spPr>
          <a:xfrm flipV="1">
            <a:off x="2491736" y="12747096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"/>
          <p:cNvGrpSpPr/>
          <p:nvPr/>
        </p:nvGrpSpPr>
        <p:grpSpPr>
          <a:xfrm rot="0">
            <a:off x="894284" y="16157598"/>
            <a:ext cx="32106844" cy="2869476"/>
            <a:chOff x="722833" y="2841649"/>
            <a:chExt cx="32106844" cy="2869476"/>
          </a:xfrm>
        </p:grpSpPr>
        <p:cxnSp>
          <p:nvCxnSpPr>
            <p:cNvPr id="532" name="직선 화살표 연결선 318"/>
            <p:cNvCxnSpPr>
              <a:stCxn id="534" idx="3"/>
            </p:cNvCxnSpPr>
            <p:nvPr/>
          </p:nvCxnSpPr>
          <p:spPr>
            <a:xfrm flipV="1">
              <a:off x="7403784" y="3500863"/>
              <a:ext cx="4054836" cy="41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TextBox 319"/>
            <p:cNvSpPr txBox="1"/>
            <p:nvPr/>
          </p:nvSpPr>
          <p:spPr>
            <a:xfrm>
              <a:off x="11431002" y="3325725"/>
              <a:ext cx="3002769" cy="6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직사각형 7"/>
            <p:cNvSpPr>
              <a:spLocks noChangeArrowheads="1"/>
            </p:cNvSpPr>
            <p:nvPr/>
          </p:nvSpPr>
          <p:spPr>
            <a:xfrm>
              <a:off x="811836" y="3325727"/>
              <a:ext cx="6591947" cy="358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guestbook/delete?password=1111&amp;no=5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535" name="직사각형 321"/>
            <p:cNvSpPr/>
            <p:nvPr/>
          </p:nvSpPr>
          <p:spPr>
            <a:xfrm>
              <a:off x="811837" y="4604748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redirect:/guestbook/list</a:t>
              </a:r>
              <a:endParaRPr lang="en-US" altLang="ko-KR"/>
            </a:p>
          </p:txBody>
        </p:sp>
        <p:sp>
          <p:nvSpPr>
            <p:cNvPr id="536" name="직사각형 322"/>
            <p:cNvSpPr/>
            <p:nvPr/>
          </p:nvSpPr>
          <p:spPr>
            <a:xfrm>
              <a:off x="800334" y="391090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7" name="TextBox 323"/>
            <p:cNvSpPr txBox="1"/>
            <p:nvPr/>
          </p:nvSpPr>
          <p:spPr>
            <a:xfrm>
              <a:off x="722833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38" name="직선 화살표 연결선 324"/>
            <p:cNvCxnSpPr/>
            <p:nvPr/>
          </p:nvCxnSpPr>
          <p:spPr>
            <a:xfrm rot="10800000" flipV="1">
              <a:off x="9372600" y="3807081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화살표 연결선 325"/>
            <p:cNvCxnSpPr>
              <a:stCxn id="540" idx="1"/>
              <a:endCxn id="535" idx="3"/>
            </p:cNvCxnSpPr>
            <p:nvPr/>
          </p:nvCxnSpPr>
          <p:spPr>
            <a:xfrm rot="10800000" flipV="1">
              <a:off x="3775265" y="4199063"/>
              <a:ext cx="2361453" cy="9588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26"/>
            <p:cNvSpPr txBox="1"/>
            <p:nvPr/>
          </p:nvSpPr>
          <p:spPr>
            <a:xfrm>
              <a:off x="6136718" y="4018533"/>
              <a:ext cx="3918862" cy="361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/guestbook/list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19"/>
            <p:cNvSpPr txBox="1"/>
            <p:nvPr/>
          </p:nvSpPr>
          <p:spPr>
            <a:xfrm>
              <a:off x="15736304" y="3390899"/>
              <a:ext cx="2974164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2" name="TextBox 319"/>
            <p:cNvSpPr txBox="1"/>
            <p:nvPr/>
          </p:nvSpPr>
          <p:spPr>
            <a:xfrm>
              <a:off x="19307174" y="3429011"/>
              <a:ext cx="2974164" cy="63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3" name="TextBox 319"/>
            <p:cNvSpPr txBox="1"/>
            <p:nvPr/>
          </p:nvSpPr>
          <p:spPr>
            <a:xfrm>
              <a:off x="23305492" y="3428999"/>
              <a:ext cx="3847290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delete("guestbook.delete",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4" name="TextBox 319"/>
            <p:cNvSpPr txBox="1"/>
            <p:nvPr/>
          </p:nvSpPr>
          <p:spPr>
            <a:xfrm>
              <a:off x="27864788" y="3428999"/>
              <a:ext cx="4964890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"delete"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18"/>
            <p:cNvCxnSpPr/>
            <p:nvPr/>
          </p:nvCxnSpPr>
          <p:spPr>
            <a:xfrm>
              <a:off x="14407832" y="3602683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318"/>
            <p:cNvCxnSpPr/>
            <p:nvPr/>
          </p:nvCxnSpPr>
          <p:spPr>
            <a:xfrm>
              <a:off x="18354356" y="3558227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화살표 연결선 324"/>
            <p:cNvCxnSpPr/>
            <p:nvPr/>
          </p:nvCxnSpPr>
          <p:spPr>
            <a:xfrm rot="10800000">
              <a:off x="18289686" y="3816589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324"/>
            <p:cNvCxnSpPr/>
            <p:nvPr/>
          </p:nvCxnSpPr>
          <p:spPr>
            <a:xfrm rot="10800000">
              <a:off x="14368582" y="3867380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4" name="TextBox 344"/>
          <p:cNvSpPr txBox="1"/>
          <p:nvPr/>
        </p:nvSpPr>
        <p:spPr>
          <a:xfrm>
            <a:off x="10439109" y="5887034"/>
            <a:ext cx="3248685" cy="136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GuestVo{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name=</a:t>
            </a:r>
            <a:r>
              <a:rPr lang="ko-KR" altLang="en-US" sz="1400" b="1">
                <a:latin typeface="+mn-ea"/>
              </a:rPr>
              <a:t>박서영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</a:t>
            </a:r>
            <a:r>
              <a:rPr lang="ko-KR" altLang="en-US" sz="1400" b="1">
                <a:latin typeface="+mn-ea"/>
              </a:rPr>
              <a:t>111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content=</a:t>
            </a:r>
            <a:r>
              <a:rPr lang="ko-KR" altLang="en-US" sz="1400" b="1">
                <a:latin typeface="+mn-ea"/>
              </a:rPr>
              <a:t>방명록입니다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55" name="TextBox 344"/>
          <p:cNvSpPr txBox="1"/>
          <p:nvPr/>
        </p:nvSpPr>
        <p:spPr>
          <a:xfrm>
            <a:off x="10220035" y="15650157"/>
            <a:ext cx="3248685" cy="115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GuestVo{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</a:t>
            </a:r>
            <a:r>
              <a:rPr lang="ko-KR" altLang="en-US" sz="1400" b="1">
                <a:latin typeface="+mn-ea"/>
              </a:rPr>
              <a:t>111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no=5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56" name="TextBox 326"/>
          <p:cNvSpPr txBox="1"/>
          <p:nvPr/>
        </p:nvSpPr>
        <p:spPr>
          <a:xfrm>
            <a:off x="21598972" y="173249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57" name="TextBox 326"/>
          <p:cNvSpPr txBox="1"/>
          <p:nvPr/>
        </p:nvSpPr>
        <p:spPr>
          <a:xfrm>
            <a:off x="26723422" y="174392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ko-KR" altLang="en-US" b="1">
                <a:latin typeface="+mn-ea"/>
                <a:ea typeface="+mn-ea"/>
              </a:rPr>
              <a:t>실행결과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58" name="TextBox 326"/>
          <p:cNvSpPr txBox="1"/>
          <p:nvPr/>
        </p:nvSpPr>
        <p:spPr>
          <a:xfrm>
            <a:off x="14388549" y="173630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59" name="TextBox 326"/>
          <p:cNvSpPr txBox="1"/>
          <p:nvPr/>
        </p:nvSpPr>
        <p:spPr>
          <a:xfrm>
            <a:off x="18198548" y="17305912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60" name="직선 화살표 연결선 324"/>
          <p:cNvCxnSpPr/>
          <p:nvPr/>
        </p:nvCxnSpPr>
        <p:spPr>
          <a:xfrm rot="10800000" flipV="1">
            <a:off x="9963150" y="17465930"/>
            <a:ext cx="2029390" cy="14681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326"/>
          <p:cNvSpPr txBox="1"/>
          <p:nvPr/>
        </p:nvSpPr>
        <p:spPr>
          <a:xfrm>
            <a:off x="9740349" y="174773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if(count==</a:t>
            </a:r>
            <a:r>
              <a:rPr lang="ko-KR" altLang="en-US" b="1">
                <a:latin typeface="+mn-ea"/>
                <a:ea typeface="+mn-ea"/>
              </a:rPr>
              <a:t>1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(성공)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2" name="TextBox 326"/>
          <p:cNvSpPr txBox="1"/>
          <p:nvPr/>
        </p:nvSpPr>
        <p:spPr>
          <a:xfrm>
            <a:off x="10378523" y="1837272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else(</a:t>
            </a:r>
            <a:r>
              <a:rPr lang="ko-KR" altLang="en-US" b="1">
                <a:latin typeface="+mn-ea"/>
                <a:ea typeface="+mn-ea"/>
              </a:rPr>
              <a:t>실패)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3" name="TextBox 326"/>
          <p:cNvSpPr txBox="1"/>
          <p:nvPr/>
        </p:nvSpPr>
        <p:spPr>
          <a:xfrm>
            <a:off x="6403416" y="19048982"/>
            <a:ext cx="7671716" cy="36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redirect: -&gt; /guestbook/deleteForm?result=fail&amp;no=guestVo.getNo()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64" name="직선 화살표 연결선 318"/>
          <p:cNvCxnSpPr/>
          <p:nvPr/>
        </p:nvCxnSpPr>
        <p:spPr>
          <a:xfrm>
            <a:off x="2464438" y="19029362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직사각형 7"/>
          <p:cNvSpPr>
            <a:spLocks noChangeArrowheads="1"/>
          </p:cNvSpPr>
          <p:nvPr/>
        </p:nvSpPr>
        <p:spPr>
          <a:xfrm>
            <a:off x="1409377" y="19661104"/>
            <a:ext cx="4305946" cy="377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66" name="직사각형 321"/>
          <p:cNvSpPr/>
          <p:nvPr/>
        </p:nvSpPr>
        <p:spPr>
          <a:xfrm>
            <a:off x="4145910" y="21159198"/>
            <a:ext cx="2963427" cy="110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응답화면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redirect:/guestbook/list</a:t>
            </a:r>
            <a:endParaRPr lang="en-US" altLang="ko-KR"/>
          </a:p>
        </p:txBody>
      </p:sp>
      <p:cxnSp>
        <p:nvCxnSpPr>
          <p:cNvPr id="567" name="직선 화살표 연결선 318"/>
          <p:cNvCxnSpPr/>
          <p:nvPr/>
        </p:nvCxnSpPr>
        <p:spPr>
          <a:xfrm>
            <a:off x="5627061" y="22267862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직사각형 7"/>
          <p:cNvSpPr>
            <a:spLocks noChangeArrowheads="1"/>
          </p:cNvSpPr>
          <p:nvPr/>
        </p:nvSpPr>
        <p:spPr>
          <a:xfrm>
            <a:off x="4571999" y="22899604"/>
            <a:ext cx="7049149" cy="329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</a:t>
            </a:r>
            <a:r>
              <a:rPr lang="en-US" altLang="ko-KR" sz="1600" b="1">
                <a:latin typeface="+mn-ea"/>
                <a:ea typeface="+mn-ea"/>
              </a:rPr>
              <a:t>deleteForm?result=fail&amp;no=5</a:t>
            </a:r>
            <a:endParaRPr lang="en-US" altLang="ko-KR" sz="1600" b="1">
              <a:latin typeface="+mn-ea"/>
              <a:ea typeface="+mn-ea"/>
            </a:endParaRPr>
          </a:p>
        </p:txBody>
      </p:sp>
      <p:cxnSp>
        <p:nvCxnSpPr>
          <p:cNvPr id="569" name="직선 화살표 연결선 324"/>
          <p:cNvCxnSpPr/>
          <p:nvPr/>
        </p:nvCxnSpPr>
        <p:spPr>
          <a:xfrm rot="10800000" flipV="1">
            <a:off x="6534150" y="19428088"/>
            <a:ext cx="2410390" cy="16205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사용자 지정</ep:PresentationFormat>
  <ep:Paragraphs>32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2021-01-28T10:59:25.475</dcterms:modified>
  <cp:revision>659</cp:revision>
  <dc:title>PowerPoint 프레젠테이션</dc:title>
</cp:coreProperties>
</file>