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2" r:id="rId1"/>
  </p:sldMasterIdLst>
  <p:sldIdLst>
    <p:sldId id="256" r:id="rId2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inimized">
    <p:restoredLeft sz="8901"/>
    <p:restoredTop sz="91851"/>
  </p:normalViewPr>
  <p:slideViewPr>
    <p:cSldViewPr snapToGrid="0">
      <p:cViewPr>
        <p:scale>
          <a:sx n="50" d="100"/>
          <a:sy n="50" d="100"/>
        </p:scale>
        <p:origin x="1176" y="18"/>
      </p:cViewPr>
      <p:guideLst>
        <p:guide orient="horz" pos="9066"/>
        <p:guide pos="16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8/mysite5/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/>
          <p:cNvSpPr txBox="1"/>
          <p:nvPr/>
        </p:nvSpPr>
        <p:spPr>
          <a:xfrm>
            <a:off x="10848848" y="44711556"/>
            <a:ext cx="2140861" cy="358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deleteForm.jsp</a:t>
            </a:r>
            <a:endParaRPr lang="ko-KR" altLang="en-US" sz="1400" b="1">
              <a:latin typeface="+mn-ea"/>
              <a:ea typeface="+mn-ea"/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651327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5195163" y="1559677"/>
            <a:ext cx="3605316" cy="27195884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10722779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486862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9049962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2782448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3138166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641685" y="360326"/>
            <a:ext cx="9375172" cy="818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ko-KR" altLang="en-US" sz="4800" b="1">
                <a:latin typeface="+mn-ea"/>
              </a:rPr>
              <a:t>■</a:t>
            </a:r>
            <a:r>
              <a:rPr lang="en-US" altLang="ko-KR" sz="4800" b="1">
                <a:latin typeface="+mn-ea"/>
              </a:rPr>
              <a:t>mysite5 - user</a:t>
            </a:r>
            <a:endParaRPr lang="en-US" altLang="ko-KR" sz="4800" b="1">
              <a:latin typeface="+mn-ea"/>
            </a:endParaRPr>
          </a:p>
        </p:txBody>
      </p:sp>
      <p:sp>
        <p:nvSpPr>
          <p:cNvPr id="458" name="TextBox 319"/>
          <p:cNvSpPr txBox="1"/>
          <p:nvPr/>
        </p:nvSpPr>
        <p:spPr>
          <a:xfrm>
            <a:off x="27864800" y="3609975"/>
            <a:ext cx="4355290" cy="1455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id = "user.selectUser"</a:t>
            </a:r>
            <a:endParaRPr lang="en-US" altLang="ko-KR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parameterType=</a:t>
            </a:r>
            <a:endParaRPr lang="en-US" altLang="ko-KR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	"com.javaex.vo.UserVo"</a:t>
            </a:r>
            <a:endParaRPr lang="en-US" altLang="ko-KR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resultType=</a:t>
            </a:r>
            <a:endParaRPr lang="en-US" altLang="ko-KR" b="1">
              <a:latin typeface="+mn-ea"/>
              <a:ea typeface="+mn-ea"/>
            </a:endParaRPr>
          </a:p>
          <a:p>
            <a:pPr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	"com.javaex.vo.UserVo"</a:t>
            </a:r>
            <a:endParaRPr lang="en-US" altLang="ko-KR" b="1">
              <a:latin typeface="+mn-ea"/>
              <a:ea typeface="+mn-ea"/>
            </a:endParaRPr>
          </a:p>
        </p:txBody>
      </p:sp>
      <p:grpSp>
        <p:nvGrpSpPr>
          <p:cNvPr id="579" name=""/>
          <p:cNvGrpSpPr/>
          <p:nvPr/>
        </p:nvGrpSpPr>
        <p:grpSpPr>
          <a:xfrm rot="0">
            <a:off x="862308" y="13753766"/>
            <a:ext cx="32106612" cy="2869475"/>
            <a:chOff x="722833" y="6832624"/>
            <a:chExt cx="32106612" cy="2869475"/>
          </a:xfrm>
        </p:grpSpPr>
        <p:cxnSp>
          <p:nvCxnSpPr>
            <p:cNvPr id="475" name="직선 화살표 연결선 318"/>
            <p:cNvCxnSpPr>
              <a:stCxn id="477" idx="3"/>
            </p:cNvCxnSpPr>
            <p:nvPr/>
          </p:nvCxnSpPr>
          <p:spPr>
            <a:xfrm flipV="1">
              <a:off x="5221198" y="7491836"/>
              <a:ext cx="6237422" cy="590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TextBox 319"/>
            <p:cNvSpPr txBox="1"/>
            <p:nvPr/>
          </p:nvSpPr>
          <p:spPr>
            <a:xfrm>
              <a:off x="11444608" y="6976521"/>
              <a:ext cx="3002769" cy="2290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/modifyForm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modifyForm(Session, Model)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UserVo authVo = (UserVo)session.getAttribute("authUser")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77" name="직사각형 7"/>
            <p:cNvSpPr>
              <a:spLocks noChangeArrowheads="1"/>
            </p:cNvSpPr>
            <p:nvPr/>
          </p:nvSpPr>
          <p:spPr>
            <a:xfrm>
              <a:off x="811838" y="7316702"/>
              <a:ext cx="4409360" cy="3620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500">
                  <a:latin typeface="+mn-ea"/>
                  <a:ea typeface="+mn-ea"/>
                  <a:hlinkClick r:id="rId2"/>
                </a:rPr>
                <a:t>http://localhost:8088/mysite5/</a:t>
              </a:r>
              <a:r>
                <a:rPr lang="en-US" altLang="ko-KR" sz="1500">
                  <a:latin typeface="+mn-ea"/>
                  <a:ea typeface="+mn-ea"/>
                </a:rPr>
                <a:t>user/modifyForm</a:t>
              </a:r>
              <a:endParaRPr lang="en-US" altLang="ko-KR" sz="1500">
                <a:latin typeface="+mn-ea"/>
                <a:ea typeface="+mn-ea"/>
              </a:endParaRPr>
            </a:p>
          </p:txBody>
        </p:sp>
        <p:sp>
          <p:nvSpPr>
            <p:cNvPr id="478" name="직사각형 321"/>
            <p:cNvSpPr/>
            <p:nvPr/>
          </p:nvSpPr>
          <p:spPr>
            <a:xfrm>
              <a:off x="811836" y="8595724"/>
              <a:ext cx="2963427" cy="110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 lang="ko-KR" altLang="en-US"/>
              </a:pPr>
              <a:r>
                <a:rPr lang="ko-KR" altLang="en-US"/>
                <a:t>회원정보 수정폼</a:t>
              </a:r>
              <a:endParaRPr lang="ko-KR" altLang="en-US"/>
            </a:p>
          </p:txBody>
        </p:sp>
        <p:sp>
          <p:nvSpPr>
            <p:cNvPr id="479" name="직사각형 322"/>
            <p:cNvSpPr/>
            <p:nvPr/>
          </p:nvSpPr>
          <p:spPr>
            <a:xfrm>
              <a:off x="800334" y="7901885"/>
              <a:ext cx="1487832" cy="402891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0" name="TextBox 323"/>
            <p:cNvSpPr txBox="1"/>
            <p:nvPr/>
          </p:nvSpPr>
          <p:spPr>
            <a:xfrm>
              <a:off x="722833" y="6832624"/>
              <a:ext cx="2419109" cy="3603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</a:rPr>
                <a:t>■회원정보 수정폼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481" name="직선 화살표 연결선 324"/>
            <p:cNvCxnSpPr/>
            <p:nvPr/>
          </p:nvCxnSpPr>
          <p:spPr>
            <a:xfrm rot="10800000" flipV="1">
              <a:off x="7918676" y="8374421"/>
              <a:ext cx="3448050" cy="2286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화살표 연결선 325"/>
            <p:cNvCxnSpPr>
              <a:stCxn id="483" idx="1"/>
              <a:endCxn id="478" idx="3"/>
            </p:cNvCxnSpPr>
            <p:nvPr/>
          </p:nvCxnSpPr>
          <p:spPr>
            <a:xfrm rot="10800000" flipV="1">
              <a:off x="3775263" y="8687720"/>
              <a:ext cx="2132854" cy="46119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3" name="TextBox 326"/>
            <p:cNvSpPr txBox="1"/>
            <p:nvPr/>
          </p:nvSpPr>
          <p:spPr>
            <a:xfrm>
              <a:off x="5908118" y="8504808"/>
              <a:ext cx="2013862" cy="365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modifyForm.jsp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84" name="TextBox 319"/>
            <p:cNvSpPr txBox="1"/>
            <p:nvPr/>
          </p:nvSpPr>
          <p:spPr>
            <a:xfrm>
              <a:off x="16022042" y="7498120"/>
              <a:ext cx="2459816" cy="3635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modifyForm(no)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85" name="TextBox 319"/>
            <p:cNvSpPr txBox="1"/>
            <p:nvPr/>
          </p:nvSpPr>
          <p:spPr>
            <a:xfrm>
              <a:off x="19316698" y="7477133"/>
              <a:ext cx="2974164" cy="3635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selectOne(no)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86" name="TextBox 319"/>
            <p:cNvSpPr txBox="1"/>
            <p:nvPr/>
          </p:nvSpPr>
          <p:spPr>
            <a:xfrm>
              <a:off x="23305500" y="7419975"/>
              <a:ext cx="3847290" cy="6410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select("user.selectOne",</a:t>
              </a:r>
              <a:endParaRPr lang="en-US" altLang="ko-KR" b="1">
                <a:latin typeface="+mn-ea"/>
                <a:ea typeface="+mn-ea"/>
              </a:endParaRPr>
            </a:p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87" name="TextBox 319"/>
            <p:cNvSpPr txBox="1"/>
            <p:nvPr/>
          </p:nvSpPr>
          <p:spPr>
            <a:xfrm>
              <a:off x="27864552" y="7419974"/>
              <a:ext cx="4964890" cy="9065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id = "selectOne"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paramegerType=int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resultType="com.javaex.vo.UserVo"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88" name="직선 화살표 연결선 318"/>
            <p:cNvCxnSpPr/>
            <p:nvPr/>
          </p:nvCxnSpPr>
          <p:spPr>
            <a:xfrm>
              <a:off x="14407832" y="7593659"/>
              <a:ext cx="176611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직선 화살표 연결선 318"/>
            <p:cNvCxnSpPr/>
            <p:nvPr/>
          </p:nvCxnSpPr>
          <p:spPr>
            <a:xfrm>
              <a:off x="18354356" y="7549203"/>
              <a:ext cx="149574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화살표 연결선 318"/>
            <p:cNvCxnSpPr/>
            <p:nvPr/>
          </p:nvCxnSpPr>
          <p:spPr>
            <a:xfrm>
              <a:off x="21700804" y="7596832"/>
              <a:ext cx="15214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직선 화살표 연결선 324"/>
            <p:cNvCxnSpPr/>
            <p:nvPr/>
          </p:nvCxnSpPr>
          <p:spPr>
            <a:xfrm rot="10800000">
              <a:off x="21626612" y="7852027"/>
              <a:ext cx="157368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직선 화살표 연결선 324"/>
            <p:cNvCxnSpPr/>
            <p:nvPr/>
          </p:nvCxnSpPr>
          <p:spPr>
            <a:xfrm rot="10800000">
              <a:off x="18289686" y="7807565"/>
              <a:ext cx="148446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직선 화살표 연결선 324"/>
            <p:cNvCxnSpPr/>
            <p:nvPr/>
          </p:nvCxnSpPr>
          <p:spPr>
            <a:xfrm rot="10800000">
              <a:off x="14368582" y="7858356"/>
              <a:ext cx="171960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직선 화살표 연결선 318"/>
            <p:cNvCxnSpPr/>
            <p:nvPr/>
          </p:nvCxnSpPr>
          <p:spPr>
            <a:xfrm>
              <a:off x="27155456" y="7606357"/>
              <a:ext cx="765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직선 화살표 연결선 324"/>
            <p:cNvCxnSpPr/>
            <p:nvPr/>
          </p:nvCxnSpPr>
          <p:spPr>
            <a:xfrm rot="10800000">
              <a:off x="27065384" y="7845678"/>
              <a:ext cx="82546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8" name=""/>
          <p:cNvGrpSpPr/>
          <p:nvPr/>
        </p:nvGrpSpPr>
        <p:grpSpPr>
          <a:xfrm rot="0">
            <a:off x="775223" y="18588624"/>
            <a:ext cx="32106842" cy="5698225"/>
            <a:chOff x="894283" y="15497761"/>
            <a:chExt cx="32106842" cy="5698225"/>
          </a:xfrm>
        </p:grpSpPr>
        <p:cxnSp>
          <p:nvCxnSpPr>
            <p:cNvPr id="532" name="직선 화살표 연결선 318"/>
            <p:cNvCxnSpPr>
              <a:stCxn id="534" idx="3"/>
            </p:cNvCxnSpPr>
            <p:nvPr/>
          </p:nvCxnSpPr>
          <p:spPr>
            <a:xfrm flipV="1">
              <a:off x="9023035" y="16816810"/>
              <a:ext cx="2607036" cy="651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3" name="TextBox 319"/>
            <p:cNvSpPr txBox="1"/>
            <p:nvPr/>
          </p:nvSpPr>
          <p:spPr>
            <a:xfrm>
              <a:off x="11716754" y="15746323"/>
              <a:ext cx="3002769" cy="31065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/modify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modify(UserVo, session)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UserVo authVo = (UserVo)session.getAttribure("authUser")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userVo.setNo(authVo.getNo());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34" name="직사각형 7"/>
            <p:cNvSpPr>
              <a:spLocks noChangeArrowheads="1"/>
            </p:cNvSpPr>
            <p:nvPr/>
          </p:nvSpPr>
          <p:spPr>
            <a:xfrm>
              <a:off x="983287" y="16641675"/>
              <a:ext cx="8039748" cy="363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500">
                  <a:latin typeface="+mn-ea"/>
                  <a:ea typeface="+mn-ea"/>
                  <a:hlinkClick r:id="rId2"/>
                </a:rPr>
                <a:t>http://localhost:8088/mysite5/</a:t>
              </a:r>
              <a:r>
                <a:rPr lang="en-US" altLang="ko-KR" sz="1500">
                  <a:latin typeface="+mn-ea"/>
                  <a:ea typeface="+mn-ea"/>
                </a:rPr>
                <a:t>user/modify?password=1111&amp;name=</a:t>
              </a:r>
              <a:r>
                <a:rPr lang="ko-KR" altLang="en-US" sz="1500">
                  <a:latin typeface="+mn-ea"/>
                  <a:ea typeface="+mn-ea"/>
                </a:rPr>
                <a:t>최서영&amp;</a:t>
              </a:r>
              <a:r>
                <a:rPr lang="en-US" altLang="ko-KR" sz="1500">
                  <a:latin typeface="+mn-ea"/>
                  <a:ea typeface="+mn-ea"/>
                </a:rPr>
                <a:t>gender=male</a:t>
              </a:r>
              <a:endParaRPr lang="en-US" altLang="ko-KR" sz="1500">
                <a:latin typeface="+mn-ea"/>
                <a:ea typeface="+mn-ea"/>
              </a:endParaRPr>
            </a:p>
          </p:txBody>
        </p:sp>
        <p:sp>
          <p:nvSpPr>
            <p:cNvPr id="536" name="직사각형 322"/>
            <p:cNvSpPr/>
            <p:nvPr/>
          </p:nvSpPr>
          <p:spPr>
            <a:xfrm>
              <a:off x="971785" y="17226858"/>
              <a:ext cx="1487832" cy="402891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7" name="TextBox 323"/>
            <p:cNvSpPr txBox="1"/>
            <p:nvPr/>
          </p:nvSpPr>
          <p:spPr>
            <a:xfrm>
              <a:off x="894283" y="16157598"/>
              <a:ext cx="24191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</a:rPr>
                <a:t>■회원정보 수정</a:t>
              </a:r>
              <a:endParaRPr lang="ko-KR" altLang="en-US" b="1">
                <a:latin typeface="+mn-ea"/>
              </a:endParaRPr>
            </a:p>
          </p:txBody>
        </p:sp>
        <p:sp>
          <p:nvSpPr>
            <p:cNvPr id="541" name="TextBox 319"/>
            <p:cNvSpPr txBox="1"/>
            <p:nvPr/>
          </p:nvSpPr>
          <p:spPr>
            <a:xfrm>
              <a:off x="15907754" y="16706850"/>
              <a:ext cx="2974164" cy="3648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modify(userVo)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2" name="TextBox 319"/>
            <p:cNvSpPr txBox="1"/>
            <p:nvPr/>
          </p:nvSpPr>
          <p:spPr>
            <a:xfrm>
              <a:off x="19478626" y="16744960"/>
              <a:ext cx="2974164" cy="6410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update</a:t>
              </a:r>
              <a:endParaRPr lang="en-US" altLang="ko-KR" b="1">
                <a:latin typeface="+mn-ea"/>
                <a:ea typeface="+mn-ea"/>
              </a:endParaRPr>
            </a:p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(userVo)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3" name="TextBox 319"/>
            <p:cNvSpPr txBox="1"/>
            <p:nvPr/>
          </p:nvSpPr>
          <p:spPr>
            <a:xfrm>
              <a:off x="23476940" y="16744948"/>
              <a:ext cx="3847290" cy="6410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update("user.update",</a:t>
              </a:r>
              <a:endParaRPr lang="en-US" altLang="ko-KR" b="1">
                <a:latin typeface="+mn-ea"/>
                <a:ea typeface="+mn-ea"/>
              </a:endParaRPr>
            </a:p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userVo)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4" name="TextBox 319"/>
            <p:cNvSpPr txBox="1"/>
            <p:nvPr/>
          </p:nvSpPr>
          <p:spPr>
            <a:xfrm>
              <a:off x="28036236" y="16744948"/>
              <a:ext cx="4964890" cy="6410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id = "update"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parameterType="com.javaex.vo.UserVo"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45" name="직선 화살표 연결선 318"/>
            <p:cNvCxnSpPr/>
            <p:nvPr/>
          </p:nvCxnSpPr>
          <p:spPr>
            <a:xfrm>
              <a:off x="14579283" y="16918632"/>
              <a:ext cx="176611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직선 화살표 연결선 318"/>
            <p:cNvCxnSpPr/>
            <p:nvPr/>
          </p:nvCxnSpPr>
          <p:spPr>
            <a:xfrm>
              <a:off x="18525808" y="16874176"/>
              <a:ext cx="149574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직선 화살표 연결선 318"/>
            <p:cNvCxnSpPr/>
            <p:nvPr/>
          </p:nvCxnSpPr>
          <p:spPr>
            <a:xfrm>
              <a:off x="21872256" y="16921804"/>
              <a:ext cx="15214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직선 화살표 연결선 324"/>
            <p:cNvCxnSpPr/>
            <p:nvPr/>
          </p:nvCxnSpPr>
          <p:spPr>
            <a:xfrm rot="10800000">
              <a:off x="21798064" y="17177000"/>
              <a:ext cx="157368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직선 화살표 연결선 324"/>
            <p:cNvCxnSpPr/>
            <p:nvPr/>
          </p:nvCxnSpPr>
          <p:spPr>
            <a:xfrm rot="10800000">
              <a:off x="18461136" y="17132538"/>
              <a:ext cx="148446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직선 화살표 연결선 324"/>
            <p:cNvCxnSpPr/>
            <p:nvPr/>
          </p:nvCxnSpPr>
          <p:spPr>
            <a:xfrm rot="10800000">
              <a:off x="14540033" y="17183328"/>
              <a:ext cx="171960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직선 화살표 연결선 318"/>
            <p:cNvCxnSpPr/>
            <p:nvPr/>
          </p:nvCxnSpPr>
          <p:spPr>
            <a:xfrm>
              <a:off x="27326908" y="16931330"/>
              <a:ext cx="765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직선 화살표 연결선 324"/>
            <p:cNvCxnSpPr/>
            <p:nvPr/>
          </p:nvCxnSpPr>
          <p:spPr>
            <a:xfrm rot="10800000">
              <a:off x="27236836" y="17170652"/>
              <a:ext cx="82546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5" name="TextBox 344"/>
            <p:cNvSpPr txBox="1"/>
            <p:nvPr/>
          </p:nvSpPr>
          <p:spPr>
            <a:xfrm>
              <a:off x="9591386" y="15497761"/>
              <a:ext cx="3248685" cy="13738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sz="1400" b="1">
                  <a:latin typeface="+mn-ea"/>
                </a:rPr>
                <a:t>@ModelAttribute</a:t>
              </a:r>
              <a:endParaRPr lang="en-US" altLang="ko-KR" sz="1400" b="1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400">
                  <a:latin typeface="+mn-ea"/>
                </a:rPr>
                <a:t>UserVo{</a:t>
              </a:r>
              <a:endParaRPr lang="en-US" altLang="ko-KR" sz="1400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400" b="1">
                  <a:latin typeface="+mn-ea"/>
                </a:rPr>
                <a:t>    password=1</a:t>
              </a:r>
              <a:r>
                <a:rPr lang="ko-KR" altLang="en-US" sz="1400" b="1">
                  <a:latin typeface="+mn-ea"/>
                </a:rPr>
                <a:t>111</a:t>
              </a:r>
              <a:endParaRPr lang="ko-KR" altLang="en-US" sz="1400" b="1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400" b="1">
                  <a:latin typeface="+mn-ea"/>
                </a:rPr>
                <a:t>   </a:t>
              </a:r>
              <a:r>
                <a:rPr lang="ko-KR" altLang="en-US" sz="1400" b="1">
                  <a:latin typeface="+mn-ea"/>
                </a:rPr>
                <a:t> </a:t>
              </a:r>
              <a:r>
                <a:rPr lang="en-US" altLang="ko-KR" sz="1400" b="1">
                  <a:latin typeface="+mn-ea"/>
                </a:rPr>
                <a:t>name=</a:t>
              </a:r>
              <a:r>
                <a:rPr lang="ko-KR" altLang="en-US" sz="1400" b="1">
                  <a:latin typeface="+mn-ea"/>
                </a:rPr>
                <a:t>최서영</a:t>
              </a:r>
              <a:endParaRPr lang="ko-KR" altLang="en-US" sz="1400" b="1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400" b="1">
                  <a:latin typeface="+mn-ea"/>
                </a:rPr>
                <a:t>    gender=male</a:t>
              </a:r>
              <a:endParaRPr lang="en-US" altLang="ko-KR" sz="1400" b="1">
                <a:latin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sz="1400">
                  <a:latin typeface="+mn-ea"/>
                </a:rPr>
                <a:t>}</a:t>
              </a:r>
              <a:endParaRPr lang="ko-KR" altLang="en-US" sz="1400">
                <a:latin typeface="+mn-ea"/>
                <a:ea typeface="+mn-ea"/>
              </a:endParaRPr>
            </a:p>
          </p:txBody>
        </p:sp>
        <p:cxnSp>
          <p:nvCxnSpPr>
            <p:cNvPr id="560" name="직선 화살표 연결선 324"/>
            <p:cNvCxnSpPr/>
            <p:nvPr/>
          </p:nvCxnSpPr>
          <p:spPr>
            <a:xfrm rot="10800000" flipV="1">
              <a:off x="6081710" y="17938758"/>
              <a:ext cx="5334000" cy="28574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" name="TextBox 326"/>
            <p:cNvSpPr txBox="1"/>
            <p:nvPr/>
          </p:nvSpPr>
          <p:spPr>
            <a:xfrm>
              <a:off x="6873324" y="18201268"/>
              <a:ext cx="4122062" cy="6420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authVo.setName(userVo.getName());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63" name="TextBox 326"/>
            <p:cNvSpPr txBox="1"/>
            <p:nvPr/>
          </p:nvSpPr>
          <p:spPr>
            <a:xfrm>
              <a:off x="4765115" y="18001252"/>
              <a:ext cx="1690017" cy="365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redirect:/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66" name="직사각형 321"/>
            <p:cNvSpPr/>
            <p:nvPr/>
          </p:nvSpPr>
          <p:spPr>
            <a:xfrm>
              <a:off x="1174110" y="19025598"/>
              <a:ext cx="2963427" cy="110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 lang="ko-KR" altLang="en-US"/>
              </a:pPr>
              <a:r>
                <a:rPr lang="en-US" altLang="ko-KR"/>
                <a:t>redirect:/</a:t>
              </a:r>
              <a:endParaRPr lang="en-US" altLang="ko-KR"/>
            </a:p>
          </p:txBody>
        </p:sp>
        <p:cxnSp>
          <p:nvCxnSpPr>
            <p:cNvPr id="567" name="직선 화살표 연결선 318"/>
            <p:cNvCxnSpPr/>
            <p:nvPr/>
          </p:nvCxnSpPr>
          <p:spPr>
            <a:xfrm>
              <a:off x="3188661" y="20210464"/>
              <a:ext cx="781050" cy="59055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8" name="직사각형 7"/>
            <p:cNvSpPr>
              <a:spLocks noChangeArrowheads="1"/>
            </p:cNvSpPr>
            <p:nvPr/>
          </p:nvSpPr>
          <p:spPr>
            <a:xfrm>
              <a:off x="2933699" y="20861268"/>
              <a:ext cx="3086750" cy="334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http://localhost:8088/mysite5/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cxnSp>
          <p:nvCxnSpPr>
            <p:cNvPr id="569" name="직선 화살표 연결선 324"/>
            <p:cNvCxnSpPr>
              <a:stCxn id="563" idx="1"/>
            </p:cNvCxnSpPr>
            <p:nvPr/>
          </p:nvCxnSpPr>
          <p:spPr>
            <a:xfrm rot="10800000" flipV="1">
              <a:off x="3662360" y="18184170"/>
              <a:ext cx="1102755" cy="84043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7" name=""/>
          <p:cNvGrpSpPr/>
          <p:nvPr/>
        </p:nvGrpSpPr>
        <p:grpSpPr>
          <a:xfrm rot="0">
            <a:off x="722835" y="2123327"/>
            <a:ext cx="29533306" cy="5285218"/>
            <a:chOff x="722834" y="2123327"/>
            <a:chExt cx="29533306" cy="5285218"/>
          </a:xfrm>
        </p:grpSpPr>
        <p:sp>
          <p:nvSpPr>
            <p:cNvPr id="170" name="직사각형 24"/>
            <p:cNvSpPr>
              <a:spLocks noChangeArrowheads="1"/>
            </p:cNvSpPr>
            <p:nvPr/>
          </p:nvSpPr>
          <p:spPr>
            <a:xfrm>
              <a:off x="7588903" y="2138698"/>
              <a:ext cx="1602107" cy="42937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/>
                <a:buChar char="q"/>
                <a:defRPr kumimoji="1" sz="3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/>
                <a:buAutoNum type="arabicPeriod"/>
                <a:defRPr kumimoji="1" sz="1400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/>
              </a:pPr>
              <a:r>
                <a:rPr lang="en-US" altLang="ko-KR" sz="1600">
                  <a:latin typeface="+mn-ea"/>
                  <a:ea typeface="+mn-ea"/>
                </a:rPr>
                <a:t>jsp</a:t>
              </a:r>
              <a:endParaRPr lang="en-US" altLang="ko-KR" sz="1600" b="0">
                <a:latin typeface="+mn-ea"/>
                <a:ea typeface="+mn-ea"/>
              </a:endParaRPr>
            </a:p>
          </p:txBody>
        </p:sp>
        <p:sp>
          <p:nvSpPr>
            <p:cNvPr id="171" name="직사각형 24"/>
            <p:cNvSpPr>
              <a:spLocks noChangeArrowheads="1"/>
            </p:cNvSpPr>
            <p:nvPr/>
          </p:nvSpPr>
          <p:spPr>
            <a:xfrm>
              <a:off x="2201690" y="2123327"/>
              <a:ext cx="1602107" cy="42937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/>
                <a:buChar char="q"/>
                <a:defRPr kumimoji="1" sz="3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/>
                <a:buAutoNum type="arabicPeriod"/>
                <a:defRPr kumimoji="1" sz="1400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/>
              </a:pPr>
              <a:r>
                <a:rPr lang="ko-KR" altLang="en-US" sz="1600" b="0">
                  <a:latin typeface="+mn-ea"/>
                  <a:ea typeface="+mn-ea"/>
                </a:rPr>
                <a:t>사용자</a:t>
              </a:r>
              <a:endParaRPr lang="en-US" altLang="ko-KR" sz="1600" b="0">
                <a:latin typeface="+mn-ea"/>
                <a:ea typeface="+mn-ea"/>
              </a:endParaRPr>
            </a:p>
          </p:txBody>
        </p:sp>
        <p:sp>
          <p:nvSpPr>
            <p:cNvPr id="172" name="직사각형 24"/>
            <p:cNvSpPr>
              <a:spLocks noChangeArrowheads="1"/>
            </p:cNvSpPr>
            <p:nvPr/>
          </p:nvSpPr>
          <p:spPr>
            <a:xfrm>
              <a:off x="11664917" y="2138698"/>
              <a:ext cx="1602107" cy="42937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/>
                <a:buChar char="q"/>
                <a:defRPr kumimoji="1" sz="3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/>
                <a:buAutoNum type="arabicPeriod"/>
                <a:defRPr kumimoji="1" sz="1400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/>
              </a:pPr>
              <a:r>
                <a:rPr lang="en-US" altLang="ko-KR" sz="1600" b="0">
                  <a:latin typeface="+mn-ea"/>
                  <a:ea typeface="+mn-ea"/>
                </a:rPr>
                <a:t>controller</a:t>
              </a:r>
              <a:endParaRPr lang="en-US" altLang="ko-KR" sz="1600" b="0">
                <a:latin typeface="+mn-ea"/>
                <a:ea typeface="+mn-ea"/>
              </a:endParaRPr>
            </a:p>
          </p:txBody>
        </p:sp>
        <p:sp>
          <p:nvSpPr>
            <p:cNvPr id="173" name="직사각형 24"/>
            <p:cNvSpPr>
              <a:spLocks noChangeArrowheads="1"/>
            </p:cNvSpPr>
            <p:nvPr/>
          </p:nvSpPr>
          <p:spPr>
            <a:xfrm>
              <a:off x="19889826" y="2138698"/>
              <a:ext cx="1602107" cy="42937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/>
                <a:buChar char="q"/>
                <a:defRPr kumimoji="1" sz="3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/>
                <a:buAutoNum type="arabicPeriod"/>
                <a:defRPr kumimoji="1" sz="1400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/>
              </a:pPr>
              <a:r>
                <a:rPr lang="en-US" altLang="ko-KR" sz="1600" b="0">
                  <a:latin typeface="+mn-ea"/>
                  <a:ea typeface="+mn-ea"/>
                </a:rPr>
                <a:t>dao</a:t>
              </a:r>
              <a:endParaRPr lang="en-US" altLang="ko-KR" sz="1600" b="0">
                <a:latin typeface="+mn-ea"/>
                <a:ea typeface="+mn-ea"/>
              </a:endParaRPr>
            </a:p>
          </p:txBody>
        </p:sp>
        <p:sp>
          <p:nvSpPr>
            <p:cNvPr id="174" name="직사각형 24"/>
            <p:cNvSpPr>
              <a:spLocks noChangeArrowheads="1"/>
            </p:cNvSpPr>
            <p:nvPr/>
          </p:nvSpPr>
          <p:spPr>
            <a:xfrm>
              <a:off x="24542532" y="2138698"/>
              <a:ext cx="1602107" cy="42937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/>
                <a:buChar char="q"/>
                <a:defRPr kumimoji="1" sz="3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/>
                <a:buAutoNum type="arabicPeriod"/>
                <a:defRPr kumimoji="1" sz="1400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/>
              </a:pPr>
              <a:r>
                <a:rPr lang="en-US" altLang="ko-KR" sz="1600" b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sqlSession</a:t>
              </a:r>
              <a:endParaRPr lang="en-US" altLang="ko-KR" sz="1600" b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75" name="직사각형 24"/>
            <p:cNvSpPr>
              <a:spLocks noChangeArrowheads="1"/>
            </p:cNvSpPr>
            <p:nvPr/>
          </p:nvSpPr>
          <p:spPr>
            <a:xfrm>
              <a:off x="28654032" y="2138698"/>
              <a:ext cx="1602107" cy="42937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/>
                <a:buChar char="q"/>
                <a:defRPr kumimoji="1" sz="3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/>
                <a:buAutoNum type="arabicPeriod"/>
                <a:defRPr kumimoji="1" sz="1400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/>
              </a:pPr>
              <a:r>
                <a:rPr lang="en-US" altLang="ko-KR" sz="1600" b="0">
                  <a:latin typeface="+mn-ea"/>
                  <a:ea typeface="+mn-ea"/>
                </a:rPr>
                <a:t>xml</a:t>
              </a:r>
              <a:endParaRPr lang="en-US" altLang="ko-KR" sz="1600" b="0">
                <a:latin typeface="+mn-ea"/>
                <a:ea typeface="+mn-ea"/>
              </a:endParaRPr>
            </a:p>
          </p:txBody>
        </p:sp>
        <p:sp>
          <p:nvSpPr>
            <p:cNvPr id="216" name="직사각형 24"/>
            <p:cNvSpPr>
              <a:spLocks noChangeArrowheads="1"/>
            </p:cNvSpPr>
            <p:nvPr/>
          </p:nvSpPr>
          <p:spPr>
            <a:xfrm>
              <a:off x="16120106" y="2138698"/>
              <a:ext cx="1602107" cy="42937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/>
                <a:buChar char="q"/>
                <a:defRPr kumimoji="1" sz="3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/>
                <a:buAutoNum type="arabicPeriod"/>
                <a:defRPr kumimoji="1" sz="1400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/>
                <a:buChar char="è"/>
                <a:defRPr kumimoji="1" sz="2400">
                  <a:solidFill>
                    <a:schemeClr val="tx1"/>
                  </a:solidFill>
                  <a:latin typeface="굴림"/>
                  <a:ea typeface="굴림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/>
              </a:pPr>
              <a:r>
                <a:rPr lang="en-US" altLang="ko-KR" sz="1600" b="0">
                  <a:latin typeface="+mn-ea"/>
                  <a:ea typeface="+mn-ea"/>
                </a:rPr>
                <a:t>service</a:t>
              </a:r>
              <a:endParaRPr lang="en-US" altLang="ko-KR" sz="1600" b="0">
                <a:latin typeface="+mn-ea"/>
                <a:ea typeface="+mn-ea"/>
              </a:endParaRPr>
            </a:p>
          </p:txBody>
        </p:sp>
        <p:cxnSp>
          <p:nvCxnSpPr>
            <p:cNvPr id="445" name="직선 화살표 연결선 318"/>
            <p:cNvCxnSpPr>
              <a:stCxn id="447" idx="3"/>
            </p:cNvCxnSpPr>
            <p:nvPr/>
          </p:nvCxnSpPr>
          <p:spPr>
            <a:xfrm flipV="1">
              <a:off x="7194235" y="3681837"/>
              <a:ext cx="4264384" cy="1366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TextBox 319"/>
            <p:cNvSpPr txBox="1"/>
            <p:nvPr/>
          </p:nvSpPr>
          <p:spPr>
            <a:xfrm>
              <a:off x="11431002" y="3506702"/>
              <a:ext cx="3002769" cy="14539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/login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guestList(UserVo, session)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UserVo authUser = userService.login(userVo)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47" name="직사각형 7"/>
            <p:cNvSpPr>
              <a:spLocks noChangeArrowheads="1"/>
            </p:cNvSpPr>
            <p:nvPr/>
          </p:nvSpPr>
          <p:spPr>
            <a:xfrm>
              <a:off x="811837" y="3506704"/>
              <a:ext cx="6382398" cy="3775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http://localhost:8088/mysite5/</a:t>
              </a:r>
              <a:r>
                <a:rPr lang="en-US" altLang="ko-KR" sz="1600">
                  <a:latin typeface="+mn-ea"/>
                  <a:ea typeface="+mn-ea"/>
                </a:rPr>
                <a:t>user/login?id=aaa&amp;password=1234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448" name="직사각형 321"/>
            <p:cNvSpPr/>
            <p:nvPr/>
          </p:nvSpPr>
          <p:spPr>
            <a:xfrm>
              <a:off x="811836" y="4576174"/>
              <a:ext cx="2963427" cy="110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 lang="ko-KR" altLang="en-US"/>
              </a:pPr>
              <a:r>
                <a:rPr lang="en-US" altLang="ko-KR"/>
                <a:t>redirect:/</a:t>
              </a:r>
              <a:endParaRPr lang="en-US" altLang="ko-KR"/>
            </a:p>
          </p:txBody>
        </p:sp>
        <p:sp>
          <p:nvSpPr>
            <p:cNvPr id="449" name="직사각형 322"/>
            <p:cNvSpPr/>
            <p:nvPr/>
          </p:nvSpPr>
          <p:spPr>
            <a:xfrm>
              <a:off x="800334" y="3882334"/>
              <a:ext cx="1487832" cy="402891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0" name="TextBox 323"/>
            <p:cNvSpPr txBox="1"/>
            <p:nvPr/>
          </p:nvSpPr>
          <p:spPr>
            <a:xfrm>
              <a:off x="722834" y="3022624"/>
              <a:ext cx="24191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</a:rPr>
                <a:t>■로그인 성공/실패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451" name="직선 화살표 연결선 324"/>
            <p:cNvCxnSpPr>
              <a:endCxn id="453" idx="3"/>
            </p:cNvCxnSpPr>
            <p:nvPr/>
          </p:nvCxnSpPr>
          <p:spPr>
            <a:xfrm rot="10800000">
              <a:off x="6007454" y="4464177"/>
              <a:ext cx="5270146" cy="6813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직선 화살표 연결선 325"/>
            <p:cNvCxnSpPr>
              <a:endCxn id="448" idx="3"/>
            </p:cNvCxnSpPr>
            <p:nvPr/>
          </p:nvCxnSpPr>
          <p:spPr>
            <a:xfrm rot="10800000" flipV="1">
              <a:off x="3775266" y="4696618"/>
              <a:ext cx="1230123" cy="43273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TextBox 326"/>
            <p:cNvSpPr txBox="1"/>
            <p:nvPr/>
          </p:nvSpPr>
          <p:spPr>
            <a:xfrm>
              <a:off x="4779406" y="4280472"/>
              <a:ext cx="1228048" cy="367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redirec:/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5" name="TextBox 319"/>
            <p:cNvSpPr txBox="1"/>
            <p:nvPr/>
          </p:nvSpPr>
          <p:spPr>
            <a:xfrm>
              <a:off x="15574378" y="3590925"/>
              <a:ext cx="2974164" cy="3600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login(UserVo)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6" name="TextBox 319"/>
            <p:cNvSpPr txBox="1"/>
            <p:nvPr/>
          </p:nvSpPr>
          <p:spPr>
            <a:xfrm>
              <a:off x="19533562" y="3695700"/>
              <a:ext cx="2974164" cy="3600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selectUser(UserVo)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7" name="TextBox 319"/>
            <p:cNvSpPr txBox="1"/>
            <p:nvPr/>
          </p:nvSpPr>
          <p:spPr>
            <a:xfrm>
              <a:off x="23305504" y="3609975"/>
              <a:ext cx="3847290" cy="6362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selectOne("user.selectUser",</a:t>
              </a:r>
              <a:endParaRPr lang="en-US" altLang="ko-KR" b="1">
                <a:latin typeface="+mn-ea"/>
                <a:ea typeface="+mn-ea"/>
              </a:endParaRPr>
            </a:p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UserVo)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59" name="직선 화살표 연결선 318"/>
            <p:cNvCxnSpPr/>
            <p:nvPr/>
          </p:nvCxnSpPr>
          <p:spPr>
            <a:xfrm>
              <a:off x="14141132" y="3783657"/>
              <a:ext cx="21773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화살표 연결선 318"/>
            <p:cNvCxnSpPr/>
            <p:nvPr/>
          </p:nvCxnSpPr>
          <p:spPr>
            <a:xfrm>
              <a:off x="17897156" y="3777306"/>
              <a:ext cx="178343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화살표 연결선 318"/>
            <p:cNvCxnSpPr/>
            <p:nvPr/>
          </p:nvCxnSpPr>
          <p:spPr>
            <a:xfrm>
              <a:off x="22250396" y="3786831"/>
              <a:ext cx="9718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직선 화살표 연결선 324"/>
            <p:cNvCxnSpPr/>
            <p:nvPr/>
          </p:nvCxnSpPr>
          <p:spPr>
            <a:xfrm rot="10800000">
              <a:off x="22212008" y="4042026"/>
              <a:ext cx="98828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직선 화살표 연결선 324"/>
            <p:cNvCxnSpPr/>
            <p:nvPr/>
          </p:nvCxnSpPr>
          <p:spPr>
            <a:xfrm rot="10800000">
              <a:off x="17870586" y="4054699"/>
              <a:ext cx="171320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직선 화살표 연결선 324"/>
            <p:cNvCxnSpPr/>
            <p:nvPr/>
          </p:nvCxnSpPr>
          <p:spPr>
            <a:xfrm rot="10800000">
              <a:off x="14149486" y="4048355"/>
              <a:ext cx="2087837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직선 화살표 연결선 318"/>
            <p:cNvCxnSpPr/>
            <p:nvPr/>
          </p:nvCxnSpPr>
          <p:spPr>
            <a:xfrm>
              <a:off x="26974424" y="3796356"/>
              <a:ext cx="765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직선 화살표 연결선 324"/>
            <p:cNvCxnSpPr/>
            <p:nvPr/>
          </p:nvCxnSpPr>
          <p:spPr>
            <a:xfrm rot="10800000">
              <a:off x="26884352" y="4035677"/>
              <a:ext cx="82546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" name="TextBox 326"/>
            <p:cNvSpPr txBox="1"/>
            <p:nvPr/>
          </p:nvSpPr>
          <p:spPr>
            <a:xfrm>
              <a:off x="6538912" y="4640832"/>
              <a:ext cx="4007240" cy="548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sz="1500" b="1">
                  <a:latin typeface="+mn-ea"/>
                  <a:ea typeface="+mn-ea"/>
                </a:rPr>
                <a:t>authVo != null(</a:t>
              </a:r>
              <a:r>
                <a:rPr lang="ko-KR" altLang="en-US" sz="1500" b="1">
                  <a:latin typeface="+mn-ea"/>
                  <a:ea typeface="+mn-ea"/>
                </a:rPr>
                <a:t>성공)</a:t>
              </a:r>
              <a:endParaRPr lang="ko-KR" altLang="en-US" sz="1500" b="1">
                <a:latin typeface="+mn-ea"/>
                <a:ea typeface="+mn-ea"/>
              </a:endParaRPr>
            </a:p>
            <a:p>
              <a:pPr algn="ctr" eaLnBrk="1" latinLnBrk="1" hangingPunct="1">
                <a:defRPr lang="ko-KR"/>
              </a:pPr>
              <a:r>
                <a:rPr lang="en-US" altLang="ko-KR" sz="1500" b="1">
                  <a:latin typeface="+mn-ea"/>
                  <a:ea typeface="+mn-ea"/>
                </a:rPr>
                <a:t>session.setAttribute("authUser", authUser)</a:t>
              </a:r>
              <a:endParaRPr lang="en-US" altLang="ko-KR" sz="1500" b="1">
                <a:latin typeface="+mn-ea"/>
                <a:ea typeface="+mn-ea"/>
              </a:endParaRPr>
            </a:p>
          </p:txBody>
        </p:sp>
        <p:cxnSp>
          <p:nvCxnSpPr>
            <p:cNvPr id="500" name="직선 화살표 연결선 397"/>
            <p:cNvCxnSpPr/>
            <p:nvPr/>
          </p:nvCxnSpPr>
          <p:spPr>
            <a:xfrm flipV="1">
              <a:off x="2329812" y="3926945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1" name="TextBox 326"/>
            <p:cNvSpPr txBox="1"/>
            <p:nvPr/>
          </p:nvSpPr>
          <p:spPr>
            <a:xfrm>
              <a:off x="22284772" y="4609083"/>
              <a:ext cx="2140862" cy="9420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457200" eaLnBrk="1" latinLnBrk="1" hangingPunct="1">
                <a:defRPr lang="ko-KR" altLang="en-US"/>
              </a:pPr>
              <a:r>
                <a:rPr xmlns:mc="http://schemas.openxmlformats.org/markup-compatibility/2006" xmlns:hp="http://schemas.haansoft.com/office/presentation/8.0" lang="en-US" altLang="ko-KR" sz="1400" b="0" i="0" kern="1200" spc="5" mc:Ignorable="hp" hp:hslEmbossed="0">
                  <a:solidFill>
                    <a:srgbClr val="000000"/>
                  </a:solidFill>
                  <a:latin typeface="맑은 고딕"/>
                </a:rPr>
                <a:t>UserVo{</a:t>
              </a:r>
              <a:endParaRPr xmlns:mc="http://schemas.openxmlformats.org/markup-compatibility/2006" xmlns:hp="http://schemas.haansoft.com/office/presentation/8.0" lang="en-US" altLang="ko-KR" sz="1400" b="0" i="0" kern="1200" spc="5" mc:Ignorable="hp" hp:hslEmbossed="0">
                <a:solidFill>
                  <a:srgbClr val="000000"/>
                </a:solidFill>
                <a:latin typeface="맑은 고딕"/>
              </a:endParaRPr>
            </a:p>
            <a:p>
              <a:pPr marL="0" algn="l" defTabSz="457200" eaLnBrk="1" latinLnBrk="1" hangingPunct="1">
                <a:defRPr lang="ko-KR" altLang="en-US"/>
              </a:pPr>
              <a:r>
                <a:rPr xmlns:mc="http://schemas.openxmlformats.org/markup-compatibility/2006" xmlns:hp="http://schemas.haansoft.com/office/presentation/8.0" lang="en-US" altLang="ko-KR" sz="1400" b="1" i="0" kern="1200" spc="5" mc:Ignorable="hp" hp:hslEmbossed="0">
                  <a:solidFill>
                    <a:srgbClr val="000000"/>
                  </a:solidFill>
                  <a:latin typeface="맑은 고딕"/>
                </a:rPr>
                <a:t>    no=1</a:t>
              </a:r>
              <a:endParaRPr xmlns:mc="http://schemas.openxmlformats.org/markup-compatibility/2006" xmlns:hp="http://schemas.haansoft.com/office/presentation/8.0" lang="en-US" altLang="ko-KR" sz="1400" b="1" i="0" kern="1200" spc="5" mc:Ignorable="hp" hp:hslEmbossed="0">
                <a:solidFill>
                  <a:srgbClr val="000000"/>
                </a:solidFill>
                <a:latin typeface="맑은 고딕"/>
              </a:endParaRPr>
            </a:p>
            <a:p>
              <a:pPr marL="0" algn="l" defTabSz="457200" eaLnBrk="1" latinLnBrk="1" hangingPunct="1">
                <a:defRPr lang="ko-KR" altLang="en-US"/>
              </a:pPr>
              <a:r>
                <a:rPr xmlns:mc="http://schemas.openxmlformats.org/markup-compatibility/2006" xmlns:hp="http://schemas.haansoft.com/office/presentation/8.0" lang="en-US" altLang="ko-KR" sz="1400" b="1" i="0" kern="1200" spc="5" mc:Ignorable="hp" hp:hslEmbossed="0">
                  <a:solidFill>
                    <a:srgbClr val="000000"/>
                  </a:solidFill>
                  <a:latin typeface="맑은 고딕"/>
                </a:rPr>
                <a:t>    </a:t>
              </a:r>
              <a:r>
                <a:rPr xmlns:mc="http://schemas.openxmlformats.org/markup-compatibility/2006" xmlns:hp="http://schemas.haansoft.com/office/presentation/8.0" lang="en-US" altLang="ko-KR" sz="1400" b="0" i="0" kern="1200" spc="5" mc:Ignorable="hp" hp:hslEmbossed="0">
                  <a:solidFill>
                    <a:srgbClr val="000000"/>
                  </a:solidFill>
                  <a:latin typeface="맑은 고딕"/>
                </a:rPr>
                <a:t>name=</a:t>
              </a:r>
              <a:r>
                <a:rPr xmlns:mc="http://schemas.openxmlformats.org/markup-compatibility/2006" xmlns:hp="http://schemas.haansoft.com/office/presentation/8.0" lang="ko-KR" altLang="en-US" sz="1400" b="0" i="0" kern="1200" spc="5" mc:Ignorable="hp" hp:hslEmbossed="0">
                  <a:solidFill>
                    <a:srgbClr val="000000"/>
                  </a:solidFill>
                  <a:latin typeface="맑은 고딕"/>
                </a:rPr>
                <a:t>김서영</a:t>
              </a:r>
              <a:endParaRPr xmlns:mc="http://schemas.openxmlformats.org/markup-compatibility/2006" xmlns:hp="http://schemas.haansoft.com/office/presentation/8.0" lang="ko-KR" altLang="en-US" sz="1400" b="0" i="0" kern="1200" spc="5" mc:Ignorable="hp" hp:hslEmbossed="0">
                <a:solidFill>
                  <a:srgbClr val="000000"/>
                </a:solidFill>
                <a:latin typeface="맑은 고딕"/>
              </a:endParaRPr>
            </a:p>
            <a:p>
              <a:pPr marL="0" algn="l" defTabSz="457200" eaLnBrk="1" latinLnBrk="1" hangingPunct="1">
                <a:defRPr lang="ko-KR" altLang="en-US"/>
              </a:pPr>
              <a:r>
                <a:rPr xmlns:mc="http://schemas.openxmlformats.org/markup-compatibility/2006" xmlns:hp="http://schemas.haansoft.com/office/presentation/8.0" lang="ko-KR" altLang="en-US" sz="1400" b="0" i="0" kern="1200" spc="5" mc:Ignorable="hp" hp:hslEmbossed="0">
                  <a:solidFill>
                    <a:srgbClr val="000000"/>
                  </a:solidFill>
                  <a:latin typeface="맑은 고딕"/>
                </a:rPr>
                <a:t>}</a:t>
              </a:r>
              <a:endParaRPr xmlns:mc="http://schemas.openxmlformats.org/markup-compatibility/2006" xmlns:hp="http://schemas.haansoft.com/office/presentation/8.0" lang="ko-KR" altLang="en-US" sz="1400" b="0" i="0" kern="1200" spc="5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72" name="TextBox 326"/>
            <p:cNvSpPr txBox="1"/>
            <p:nvPr/>
          </p:nvSpPr>
          <p:spPr>
            <a:xfrm>
              <a:off x="14207603" y="3361308"/>
              <a:ext cx="2140862" cy="361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userVo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73" name="TextBox 326"/>
            <p:cNvSpPr txBox="1"/>
            <p:nvPr/>
          </p:nvSpPr>
          <p:spPr>
            <a:xfrm>
              <a:off x="21798994" y="4174114"/>
              <a:ext cx="2140862" cy="367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userVo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74" name="TextBox 326"/>
            <p:cNvSpPr txBox="1"/>
            <p:nvPr/>
          </p:nvSpPr>
          <p:spPr>
            <a:xfrm>
              <a:off x="17665146" y="3364488"/>
              <a:ext cx="2140862" cy="3674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userVo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75" name="TextBox 326"/>
            <p:cNvSpPr txBox="1"/>
            <p:nvPr/>
          </p:nvSpPr>
          <p:spPr>
            <a:xfrm>
              <a:off x="21665646" y="3326389"/>
              <a:ext cx="2140862" cy="3674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userVo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76" name="TextBox 326"/>
            <p:cNvSpPr txBox="1"/>
            <p:nvPr/>
          </p:nvSpPr>
          <p:spPr>
            <a:xfrm>
              <a:off x="17627044" y="4059813"/>
              <a:ext cx="2140862" cy="3674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userVo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77" name="TextBox 326"/>
            <p:cNvSpPr txBox="1"/>
            <p:nvPr/>
          </p:nvSpPr>
          <p:spPr>
            <a:xfrm>
              <a:off x="14178995" y="4078863"/>
              <a:ext cx="2140862" cy="3674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userVo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80" name="직선 화살표 연결선 324"/>
            <p:cNvCxnSpPr/>
            <p:nvPr/>
          </p:nvCxnSpPr>
          <p:spPr>
            <a:xfrm rot="10800000" flipV="1">
              <a:off x="7005640" y="4841880"/>
              <a:ext cx="4319590" cy="97392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TextBox 326"/>
            <p:cNvSpPr txBox="1"/>
            <p:nvPr/>
          </p:nvSpPr>
          <p:spPr>
            <a:xfrm>
              <a:off x="4984193" y="5875909"/>
              <a:ext cx="4228424" cy="367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redirec:/user/loginForm?result=fail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82" name="TextBox 326"/>
            <p:cNvSpPr txBox="1"/>
            <p:nvPr/>
          </p:nvSpPr>
          <p:spPr>
            <a:xfrm>
              <a:off x="9029699" y="5331394"/>
              <a:ext cx="2435615" cy="3150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sz="1500" b="1">
                  <a:latin typeface="+mn-ea"/>
                  <a:ea typeface="+mn-ea"/>
                </a:rPr>
                <a:t>authVo == null(</a:t>
              </a:r>
              <a:r>
                <a:rPr lang="ko-KR" altLang="en-US" sz="1500" b="1">
                  <a:latin typeface="+mn-ea"/>
                  <a:ea typeface="+mn-ea"/>
                </a:rPr>
                <a:t>실패)</a:t>
              </a:r>
              <a:endParaRPr lang="ko-KR" altLang="en-US" sz="1500" b="1">
                <a:latin typeface="+mn-ea"/>
                <a:ea typeface="+mn-ea"/>
              </a:endParaRPr>
            </a:p>
          </p:txBody>
        </p:sp>
        <p:cxnSp>
          <p:nvCxnSpPr>
            <p:cNvPr id="583" name="직선 화살표 연결선 318"/>
            <p:cNvCxnSpPr/>
            <p:nvPr/>
          </p:nvCxnSpPr>
          <p:spPr>
            <a:xfrm rot="16200000" flipH="1">
              <a:off x="1826420" y="5922962"/>
              <a:ext cx="785812" cy="28575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" name="직사각형 7"/>
            <p:cNvSpPr>
              <a:spLocks noChangeArrowheads="1"/>
            </p:cNvSpPr>
            <p:nvPr/>
          </p:nvSpPr>
          <p:spPr>
            <a:xfrm>
              <a:off x="878513" y="6435643"/>
              <a:ext cx="3067696" cy="3823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http://localhost:8088/mysite5/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cxnSp>
          <p:nvCxnSpPr>
            <p:cNvPr id="585" name="직선 화살표 연결선 318"/>
            <p:cNvCxnSpPr/>
            <p:nvPr/>
          </p:nvCxnSpPr>
          <p:spPr>
            <a:xfrm rot="16200000" flipH="1">
              <a:off x="6193634" y="6551612"/>
              <a:ext cx="785812" cy="28575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직사각형 7"/>
            <p:cNvSpPr>
              <a:spLocks noChangeArrowheads="1"/>
            </p:cNvSpPr>
            <p:nvPr/>
          </p:nvSpPr>
          <p:spPr>
            <a:xfrm>
              <a:off x="5245726" y="7026193"/>
              <a:ext cx="5591821" cy="382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http://localhost:8088/mysite5/</a:t>
              </a:r>
              <a:r>
                <a:rPr lang="en-US" altLang="ko-KR" sz="1600">
                  <a:latin typeface="+mn-ea"/>
                  <a:ea typeface="+mn-ea"/>
                </a:rPr>
                <a:t>user/loginForm?result=fail</a:t>
              </a:r>
              <a:endParaRPr lang="en-US" altLang="ko-KR" sz="1600">
                <a:latin typeface="+mn-ea"/>
                <a:ea typeface="+mn-ea"/>
              </a:endParaRPr>
            </a:p>
          </p:txBody>
        </p:sp>
      </p:grpSp>
      <p:grpSp>
        <p:nvGrpSpPr>
          <p:cNvPr id="591" name=""/>
          <p:cNvGrpSpPr/>
          <p:nvPr/>
        </p:nvGrpSpPr>
        <p:grpSpPr>
          <a:xfrm rot="0">
            <a:off x="858906" y="8583182"/>
            <a:ext cx="13898710" cy="3541603"/>
            <a:chOff x="858906" y="8583182"/>
            <a:chExt cx="13898710" cy="3541603"/>
          </a:xfrm>
        </p:grpSpPr>
        <p:cxnSp>
          <p:nvCxnSpPr>
            <p:cNvPr id="505" name="직선 화살표 연결선 318"/>
            <p:cNvCxnSpPr>
              <a:stCxn id="507" idx="3"/>
            </p:cNvCxnSpPr>
            <p:nvPr/>
          </p:nvCxnSpPr>
          <p:spPr>
            <a:xfrm flipV="1">
              <a:off x="5182418" y="9242395"/>
              <a:ext cx="6412273" cy="160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6" name="TextBox 319"/>
            <p:cNvSpPr txBox="1"/>
            <p:nvPr/>
          </p:nvSpPr>
          <p:spPr>
            <a:xfrm>
              <a:off x="11567069" y="9067258"/>
              <a:ext cx="3190548" cy="9035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/logout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logout(session)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07" name="직사각형 7"/>
            <p:cNvSpPr>
              <a:spLocks noChangeArrowheads="1"/>
            </p:cNvSpPr>
            <p:nvPr/>
          </p:nvSpPr>
          <p:spPr>
            <a:xfrm>
              <a:off x="947909" y="9067262"/>
              <a:ext cx="4234509" cy="3823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http://localhost:8088/mysite5/</a:t>
              </a:r>
              <a:r>
                <a:rPr lang="en-US" altLang="ko-KR" sz="1600">
                  <a:latin typeface="+mn-ea"/>
                  <a:ea typeface="+mn-ea"/>
                </a:rPr>
                <a:t>user/logout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508" name="직사각형 321"/>
            <p:cNvSpPr/>
            <p:nvPr/>
          </p:nvSpPr>
          <p:spPr>
            <a:xfrm>
              <a:off x="947910" y="10136733"/>
              <a:ext cx="2963427" cy="110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 lang="ko-KR" altLang="en-US"/>
              </a:pPr>
              <a:r>
                <a:rPr lang="en-US" altLang="ko-KR"/>
                <a:t>redirect:/</a:t>
              </a:r>
              <a:endParaRPr lang="en-US" altLang="ko-KR"/>
            </a:p>
          </p:txBody>
        </p:sp>
        <p:sp>
          <p:nvSpPr>
            <p:cNvPr id="509" name="직사각형 322"/>
            <p:cNvSpPr/>
            <p:nvPr/>
          </p:nvSpPr>
          <p:spPr>
            <a:xfrm>
              <a:off x="936407" y="9509568"/>
              <a:ext cx="1487832" cy="402891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0" name="TextBox 323"/>
            <p:cNvSpPr txBox="1"/>
            <p:nvPr/>
          </p:nvSpPr>
          <p:spPr>
            <a:xfrm>
              <a:off x="858906" y="8583182"/>
              <a:ext cx="2419109" cy="3588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</a:rPr>
                <a:t>■로그아웃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511" name="직선 화살표 연결선 324"/>
            <p:cNvCxnSpPr>
              <a:endCxn id="513" idx="3"/>
            </p:cNvCxnSpPr>
            <p:nvPr/>
          </p:nvCxnSpPr>
          <p:spPr>
            <a:xfrm rot="10800000" flipV="1">
              <a:off x="8181875" y="9548611"/>
              <a:ext cx="3356187" cy="3943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직선 화살표 연결선 325"/>
            <p:cNvCxnSpPr>
              <a:endCxn id="508" idx="3"/>
            </p:cNvCxnSpPr>
            <p:nvPr/>
          </p:nvCxnSpPr>
          <p:spPr>
            <a:xfrm rot="10800000" flipV="1">
              <a:off x="3911337" y="9949997"/>
              <a:ext cx="3063685" cy="73991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" name="TextBox 326"/>
            <p:cNvSpPr txBox="1"/>
            <p:nvPr/>
          </p:nvSpPr>
          <p:spPr>
            <a:xfrm>
              <a:off x="6939538" y="9760067"/>
              <a:ext cx="1242338" cy="365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redirect:/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88" name="TextBox 326"/>
            <p:cNvSpPr txBox="1"/>
            <p:nvPr/>
          </p:nvSpPr>
          <p:spPr>
            <a:xfrm>
              <a:off x="9184716" y="9746464"/>
              <a:ext cx="4623716" cy="9101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authUser 세션 삭제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session.removeAttribute("authUesr")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session.invalidate()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89" name="직선 화살표 연결선 318"/>
            <p:cNvCxnSpPr/>
            <p:nvPr/>
          </p:nvCxnSpPr>
          <p:spPr>
            <a:xfrm>
              <a:off x="2736397" y="11250159"/>
              <a:ext cx="1381126" cy="42011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0" name="직사각형 7"/>
            <p:cNvSpPr>
              <a:spLocks noChangeArrowheads="1"/>
            </p:cNvSpPr>
            <p:nvPr/>
          </p:nvSpPr>
          <p:spPr>
            <a:xfrm>
              <a:off x="2647441" y="11742430"/>
              <a:ext cx="3067697" cy="3823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http://localhost:8088/mysite5/</a:t>
              </a:r>
              <a:endParaRPr lang="en-US" altLang="ko-KR" sz="1600">
                <a:latin typeface="+mn-ea"/>
                <a:ea typeface="+mn-ea"/>
              </a:endParaRPr>
            </a:p>
          </p:txBody>
        </p:sp>
      </p:grpSp>
      <p:sp>
        <p:nvSpPr>
          <p:cNvPr id="593" name="TextBox 326"/>
          <p:cNvSpPr txBox="1"/>
          <p:nvPr/>
        </p:nvSpPr>
        <p:spPr>
          <a:xfrm>
            <a:off x="14315063" y="13847431"/>
            <a:ext cx="2140862" cy="638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int no = authVo.get()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594" name="TextBox 326"/>
          <p:cNvSpPr txBox="1"/>
          <p:nvPr/>
        </p:nvSpPr>
        <p:spPr>
          <a:xfrm>
            <a:off x="18106010" y="14000467"/>
            <a:ext cx="2140862" cy="361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no = authVo.get()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595" name="TextBox 326"/>
          <p:cNvSpPr txBox="1"/>
          <p:nvPr/>
        </p:nvSpPr>
        <p:spPr>
          <a:xfrm>
            <a:off x="21554062" y="14933917"/>
            <a:ext cx="2140862" cy="361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userVo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596" name="TextBox 326"/>
          <p:cNvSpPr txBox="1"/>
          <p:nvPr/>
        </p:nvSpPr>
        <p:spPr>
          <a:xfrm>
            <a:off x="18182212" y="14914867"/>
            <a:ext cx="2140862" cy="361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userVo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597" name="TextBox 326"/>
          <p:cNvSpPr txBox="1"/>
          <p:nvPr/>
        </p:nvSpPr>
        <p:spPr>
          <a:xfrm>
            <a:off x="8619112" y="15467318"/>
            <a:ext cx="2483762" cy="637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model.addAttribute</a:t>
            </a:r>
            <a:endParaRPr lang="en-US" altLang="ko-KR" b="1">
              <a:latin typeface="+mn-ea"/>
              <a:ea typeface="+mn-ea"/>
            </a:endParaRPr>
          </a:p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("uvo", userVo)</a:t>
            </a:r>
            <a:endParaRPr lang="en-US" altLang="ko-KR" b="1">
              <a:latin typeface="+mn-ea"/>
              <a:ea typeface="+mn-ea"/>
            </a:endParaRPr>
          </a:p>
        </p:txBody>
      </p:sp>
      <p:cxnSp>
        <p:nvCxnSpPr>
          <p:cNvPr id="598" name="직선 화살표 연결선 397"/>
          <p:cNvCxnSpPr/>
          <p:nvPr/>
        </p:nvCxnSpPr>
        <p:spPr>
          <a:xfrm flipV="1">
            <a:off x="2425063" y="20100400"/>
            <a:ext cx="353462" cy="2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TextBox 326"/>
          <p:cNvSpPr txBox="1"/>
          <p:nvPr/>
        </p:nvSpPr>
        <p:spPr>
          <a:xfrm>
            <a:off x="14257912" y="19505916"/>
            <a:ext cx="2140862" cy="361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userVo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600" name="TextBox 326"/>
          <p:cNvSpPr txBox="1"/>
          <p:nvPr/>
        </p:nvSpPr>
        <p:spPr>
          <a:xfrm>
            <a:off x="18029812" y="19448768"/>
            <a:ext cx="2140862" cy="361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userVo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601" name="TextBox 326"/>
          <p:cNvSpPr txBox="1"/>
          <p:nvPr/>
        </p:nvSpPr>
        <p:spPr>
          <a:xfrm>
            <a:off x="21420710" y="19505916"/>
            <a:ext cx="2140862" cy="361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userVo</a:t>
            </a:r>
            <a:endParaRPr lang="en-US" altLang="ko-KR" b="1">
              <a:latin typeface="+mn-ea"/>
              <a:ea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683</ep:Words>
  <ep:PresentationFormat>사용자 지정</ep:PresentationFormat>
  <ep:Paragraphs>217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Office 테마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2020-11-23T02:29:11.000</dcterms:created>
  <dc:creator>Windows 사용자</dc:creator>
  <cp:lastModifiedBy>82107</cp:lastModifiedBy>
  <dcterms:modified xsi:type="dcterms:W3CDTF">2021-01-28T10:59:47.706</dcterms:modified>
  <cp:revision>670</cp:revision>
  <dc:title>PowerPoint 프레젠테이션</dc:title>
</cp:coreProperties>
</file>