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3" r:id="rId1"/>
  </p:sldMasterIdLst>
  <p:notesMasterIdLst>
    <p:notesMasterId r:id="rId2"/>
  </p:notesMasterIdLst>
  <p:sldIdLst>
    <p:sldId id="256" r:id="rId3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vertBarState="minimized">
    <p:restoredLeft sz="11140"/>
    <p:restoredTop sz="91602"/>
  </p:normalViewPr>
  <p:slideViewPr>
    <p:cSldViewPr snapToGrid="0">
      <p:cViewPr>
        <p:scale>
          <a:sx n="40" d="100"/>
          <a:sy n="40" d="100"/>
        </p:scale>
        <p:origin x="1176" y="18"/>
      </p:cViewPr>
      <p:guideLst>
        <p:guide orient="horz" pos="9066"/>
        <p:guide pos="16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2021-02-01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0663" y="685800"/>
            <a:ext cx="609667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hyperlink" Target="http://localhost:8088/mysite5/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378"/>
          <p:cNvSpPr txBox="1"/>
          <p:nvPr/>
        </p:nvSpPr>
        <p:spPr>
          <a:xfrm>
            <a:off x="10848848" y="44711556"/>
            <a:ext cx="2140861" cy="358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deleteForm.jsp</a:t>
            </a:r>
            <a:endParaRPr lang="ko-KR" altLang="en-US" sz="1400" b="1">
              <a:latin typeface="+mn-ea"/>
              <a:ea typeface="+mn-ea"/>
            </a:endParaRPr>
          </a:p>
        </p:txBody>
      </p:sp>
      <p:cxnSp>
        <p:nvCxnSpPr>
          <p:cNvPr id="169" name="직선 연결선 168"/>
          <p:cNvCxnSpPr/>
          <p:nvPr/>
        </p:nvCxnSpPr>
        <p:spPr>
          <a:xfrm>
            <a:off x="6513270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24"/>
          <p:cNvSpPr>
            <a:spLocks noChangeArrowheads="1"/>
          </p:cNvSpPr>
          <p:nvPr/>
        </p:nvSpPr>
        <p:spPr>
          <a:xfrm>
            <a:off x="7588903" y="1710073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None/>
              <a:defRPr lang="ko-KR"/>
            </a:pPr>
            <a:r>
              <a:rPr lang="en-US" altLang="ko-KR" sz="1600">
                <a:latin typeface="+mn-ea"/>
                <a:ea typeface="+mn-ea"/>
              </a:rPr>
              <a:t>jsp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1" name="직사각형 24"/>
          <p:cNvSpPr>
            <a:spLocks noChangeArrowheads="1"/>
          </p:cNvSpPr>
          <p:nvPr/>
        </p:nvSpPr>
        <p:spPr>
          <a:xfrm>
            <a:off x="2201690" y="1694702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None/>
              <a:defRPr lang="ko-KR"/>
            </a:pPr>
            <a:r>
              <a:rPr lang="ko-KR" altLang="en-US" sz="1600" b="0">
                <a:latin typeface="+mn-ea"/>
                <a:ea typeface="+mn-ea"/>
              </a:rPr>
              <a:t>사용자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2" name="직사각형 24"/>
          <p:cNvSpPr>
            <a:spLocks noChangeArrowheads="1"/>
          </p:cNvSpPr>
          <p:nvPr/>
        </p:nvSpPr>
        <p:spPr>
          <a:xfrm>
            <a:off x="11664917" y="1710073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None/>
              <a:defRPr lang="ko-KR"/>
            </a:pPr>
            <a:r>
              <a:rPr lang="en-US" altLang="ko-KR" sz="1600" b="0">
                <a:latin typeface="+mn-ea"/>
                <a:ea typeface="+mn-ea"/>
              </a:rPr>
              <a:t>controller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3" name="직사각형 24"/>
          <p:cNvSpPr>
            <a:spLocks noChangeArrowheads="1"/>
          </p:cNvSpPr>
          <p:nvPr/>
        </p:nvSpPr>
        <p:spPr>
          <a:xfrm>
            <a:off x="19889826" y="1710073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None/>
              <a:defRPr lang="ko-KR"/>
            </a:pPr>
            <a:r>
              <a:rPr lang="en-US" altLang="ko-KR" sz="1600" b="0">
                <a:latin typeface="+mn-ea"/>
                <a:ea typeface="+mn-ea"/>
              </a:rPr>
              <a:t>dao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4" name="직사각형 24"/>
          <p:cNvSpPr>
            <a:spLocks noChangeArrowheads="1"/>
          </p:cNvSpPr>
          <p:nvPr/>
        </p:nvSpPr>
        <p:spPr>
          <a:xfrm>
            <a:off x="24542532" y="1710073"/>
            <a:ext cx="1602107" cy="429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None/>
              <a:defRPr lang="ko-KR"/>
            </a:pPr>
            <a:r>
              <a:rPr lang="en-US" altLang="ko-KR" sz="1600" b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직사각형 24"/>
          <p:cNvSpPr>
            <a:spLocks noChangeArrowheads="1"/>
          </p:cNvSpPr>
          <p:nvPr/>
        </p:nvSpPr>
        <p:spPr>
          <a:xfrm>
            <a:off x="28654032" y="1710073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None/>
              <a:defRPr lang="ko-KR"/>
            </a:pPr>
            <a:r>
              <a:rPr lang="en-US" altLang="ko-KR" sz="1600" b="0">
                <a:latin typeface="+mn-ea"/>
                <a:ea typeface="+mn-ea"/>
              </a:rPr>
              <a:t>xml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216" name="직사각형 24"/>
          <p:cNvSpPr>
            <a:spLocks noChangeArrowheads="1"/>
          </p:cNvSpPr>
          <p:nvPr/>
        </p:nvSpPr>
        <p:spPr>
          <a:xfrm>
            <a:off x="16120106" y="1710073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None/>
              <a:defRPr lang="ko-KR"/>
            </a:pPr>
            <a:r>
              <a:rPr lang="en-US" altLang="ko-KR" sz="1600" b="0">
                <a:latin typeface="+mn-ea"/>
                <a:ea typeface="+mn-ea"/>
              </a:rPr>
              <a:t>service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171349" y="1604540"/>
            <a:ext cx="3605316" cy="27195884"/>
          </a:xfrm>
          <a:prstGeom prst="rect">
            <a:avLst/>
          </a:prstGeom>
          <a:noFill/>
          <a:ln w="57150">
            <a:solidFill>
              <a:srgbClr val="c00000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>
            <a:off x="10722779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14868620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19049962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22782448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3138166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/>
          <p:cNvSpPr txBox="1"/>
          <p:nvPr/>
        </p:nvSpPr>
        <p:spPr>
          <a:xfrm>
            <a:off x="641685" y="360325"/>
            <a:ext cx="9375172" cy="818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 lang="ko-KR"/>
            </a:pPr>
            <a:r>
              <a:rPr lang="ko-KR" altLang="en-US" sz="4800" b="1">
                <a:latin typeface="+mn-ea"/>
              </a:rPr>
              <a:t>■</a:t>
            </a:r>
            <a:r>
              <a:rPr lang="en-US" altLang="ko-KR" sz="4800" b="1">
                <a:latin typeface="+mn-ea"/>
              </a:rPr>
              <a:t>mysite5 - board</a:t>
            </a:r>
            <a:endParaRPr lang="en-US" altLang="ko-KR" sz="4800" b="1">
              <a:latin typeface="+mn-ea"/>
            </a:endParaRPr>
          </a:p>
        </p:txBody>
      </p:sp>
      <p:grpSp>
        <p:nvGrpSpPr>
          <p:cNvPr id="647" name=""/>
          <p:cNvGrpSpPr/>
          <p:nvPr/>
        </p:nvGrpSpPr>
        <p:grpSpPr>
          <a:xfrm rot="0">
            <a:off x="699022" y="2270149"/>
            <a:ext cx="31497256" cy="2659926"/>
            <a:chOff x="722834" y="2841649"/>
            <a:chExt cx="31497256" cy="2659926"/>
          </a:xfrm>
        </p:grpSpPr>
        <p:cxnSp>
          <p:nvCxnSpPr>
            <p:cNvPr id="445" name="직선 화살표 연결선 318"/>
            <p:cNvCxnSpPr>
              <a:stCxn id="447" idx="3"/>
            </p:cNvCxnSpPr>
            <p:nvPr/>
          </p:nvCxnSpPr>
          <p:spPr>
            <a:xfrm flipV="1">
              <a:off x="5117784" y="3500862"/>
              <a:ext cx="6340835" cy="1291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TextBox 319"/>
            <p:cNvSpPr txBox="1"/>
            <p:nvPr/>
          </p:nvSpPr>
          <p:spPr>
            <a:xfrm>
              <a:off x="11431002" y="3325727"/>
              <a:ext cx="3002769" cy="6347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/list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boardList()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47" name="직사각형 7"/>
            <p:cNvSpPr>
              <a:spLocks noChangeArrowheads="1"/>
            </p:cNvSpPr>
            <p:nvPr/>
          </p:nvSpPr>
          <p:spPr>
            <a:xfrm>
              <a:off x="811838" y="3325729"/>
              <a:ext cx="4305946" cy="3775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 lang="ko-KR"/>
              </a:pPr>
              <a:r>
                <a:rPr lang="en-US" altLang="ko-KR" sz="1600">
                  <a:latin typeface="+mn-ea"/>
                  <a:ea typeface="+mn-ea"/>
                  <a:hlinkClick r:id="rId3"/>
                </a:rPr>
                <a:t>http://localhost:8088/mysite5/</a:t>
              </a:r>
              <a:r>
                <a:rPr lang="en-US" altLang="ko-KR" sz="1600">
                  <a:latin typeface="+mn-ea"/>
                  <a:ea typeface="+mn-ea"/>
                </a:rPr>
                <a:t>board/list</a:t>
              </a:r>
              <a:endParaRPr lang="en-US" altLang="ko-KR" sz="1600">
                <a:latin typeface="+mn-ea"/>
                <a:ea typeface="+mn-ea"/>
              </a:endParaRPr>
            </a:p>
          </p:txBody>
        </p:sp>
        <p:sp>
          <p:nvSpPr>
            <p:cNvPr id="448" name="직사각형 321"/>
            <p:cNvSpPr/>
            <p:nvPr/>
          </p:nvSpPr>
          <p:spPr>
            <a:xfrm>
              <a:off x="811836" y="4395199"/>
              <a:ext cx="2963427" cy="1106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/>
                <a:t>응답화면</a:t>
              </a:r>
              <a:endParaRPr lang="ko-KR" altLang="en-US"/>
            </a:p>
            <a:p>
              <a:pPr algn="ctr">
                <a:defRPr lang="ko-KR" altLang="en-US"/>
              </a:pPr>
              <a:r>
                <a:rPr lang="en-US" altLang="ko-KR"/>
                <a:t>*</a:t>
              </a:r>
              <a:r>
                <a:rPr lang="ko-KR" altLang="en-US"/>
                <a:t>게시판 리스트 폼</a:t>
              </a:r>
              <a:endParaRPr lang="ko-KR" altLang="en-US"/>
            </a:p>
          </p:txBody>
        </p:sp>
        <p:sp>
          <p:nvSpPr>
            <p:cNvPr id="449" name="직사각형 322"/>
            <p:cNvSpPr/>
            <p:nvPr/>
          </p:nvSpPr>
          <p:spPr>
            <a:xfrm>
              <a:off x="800334" y="3701359"/>
              <a:ext cx="1487832" cy="402891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>
                  <a:solidFill>
                    <a:schemeClr val="tx1"/>
                  </a:solidFill>
                </a:rPr>
                <a:t>요청화면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0" name="TextBox 323"/>
            <p:cNvSpPr txBox="1"/>
            <p:nvPr/>
          </p:nvSpPr>
          <p:spPr>
            <a:xfrm>
              <a:off x="722834" y="2841649"/>
              <a:ext cx="241910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ko-KR" altLang="en-US" b="1">
                  <a:latin typeface="+mn-ea"/>
                </a:rPr>
                <a:t>■게시판 리스트</a:t>
              </a:r>
              <a:endParaRPr lang="ko-KR" altLang="en-US" b="1">
                <a:latin typeface="+mn-ea"/>
              </a:endParaRPr>
            </a:p>
          </p:txBody>
        </p:sp>
        <p:cxnSp>
          <p:nvCxnSpPr>
            <p:cNvPr id="451" name="직선 화살표 연결선 324"/>
            <p:cNvCxnSpPr>
              <a:endCxn id="453" idx="3"/>
            </p:cNvCxnSpPr>
            <p:nvPr/>
          </p:nvCxnSpPr>
          <p:spPr>
            <a:xfrm rot="10800000" flipV="1">
              <a:off x="8245829" y="3807078"/>
              <a:ext cx="3156161" cy="39516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직선 화살표 연결선 325"/>
            <p:cNvCxnSpPr>
              <a:endCxn id="448" idx="3"/>
            </p:cNvCxnSpPr>
            <p:nvPr/>
          </p:nvCxnSpPr>
          <p:spPr>
            <a:xfrm rot="10800000" flipV="1">
              <a:off x="3775263" y="4208463"/>
              <a:ext cx="3063685" cy="73991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3" name="TextBox 326"/>
            <p:cNvSpPr txBox="1"/>
            <p:nvPr/>
          </p:nvSpPr>
          <p:spPr>
            <a:xfrm>
              <a:off x="6803467" y="4018534"/>
              <a:ext cx="1442361" cy="3674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list.jsp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55" name="TextBox 319"/>
            <p:cNvSpPr txBox="1"/>
            <p:nvPr/>
          </p:nvSpPr>
          <p:spPr>
            <a:xfrm>
              <a:off x="15593426" y="3505200"/>
              <a:ext cx="2974164" cy="3600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boardList()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56" name="TextBox 319"/>
            <p:cNvSpPr txBox="1"/>
            <p:nvPr/>
          </p:nvSpPr>
          <p:spPr>
            <a:xfrm>
              <a:off x="19457368" y="3457575"/>
              <a:ext cx="2974164" cy="3600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boardList()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57" name="TextBox 319"/>
            <p:cNvSpPr txBox="1"/>
            <p:nvPr/>
          </p:nvSpPr>
          <p:spPr>
            <a:xfrm>
              <a:off x="23305504" y="3429000"/>
              <a:ext cx="3847290" cy="3600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selectList("board.selectList")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58" name="TextBox 319"/>
            <p:cNvSpPr txBox="1"/>
            <p:nvPr/>
          </p:nvSpPr>
          <p:spPr>
            <a:xfrm>
              <a:off x="27864800" y="3429000"/>
              <a:ext cx="4355290" cy="6362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id = "selectList"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resultType="com.javaex.vo.BoardVo"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459" name="직선 화살표 연결선 318"/>
            <p:cNvCxnSpPr/>
            <p:nvPr/>
          </p:nvCxnSpPr>
          <p:spPr>
            <a:xfrm>
              <a:off x="14141132" y="3602682"/>
              <a:ext cx="217739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직선 화살표 연결선 318"/>
            <p:cNvCxnSpPr/>
            <p:nvPr/>
          </p:nvCxnSpPr>
          <p:spPr>
            <a:xfrm>
              <a:off x="17897156" y="3596331"/>
              <a:ext cx="217739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직선 화살표 연결선 318"/>
            <p:cNvCxnSpPr/>
            <p:nvPr/>
          </p:nvCxnSpPr>
          <p:spPr>
            <a:xfrm>
              <a:off x="21700804" y="3605856"/>
              <a:ext cx="152149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직선 화살표 연결선 324"/>
            <p:cNvCxnSpPr/>
            <p:nvPr/>
          </p:nvCxnSpPr>
          <p:spPr>
            <a:xfrm rot="10800000">
              <a:off x="21626612" y="3861051"/>
              <a:ext cx="157368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직선 화살표 연결선 324"/>
            <p:cNvCxnSpPr/>
            <p:nvPr/>
          </p:nvCxnSpPr>
          <p:spPr>
            <a:xfrm rot="10800000">
              <a:off x="17870584" y="3873738"/>
              <a:ext cx="222866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직선 화살표 연결선 324"/>
            <p:cNvCxnSpPr/>
            <p:nvPr/>
          </p:nvCxnSpPr>
          <p:spPr>
            <a:xfrm rot="10800000">
              <a:off x="14149486" y="3867380"/>
              <a:ext cx="2087837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TextBox 326"/>
            <p:cNvSpPr txBox="1"/>
            <p:nvPr/>
          </p:nvSpPr>
          <p:spPr>
            <a:xfrm>
              <a:off x="21465620" y="3989958"/>
              <a:ext cx="2140862" cy="6372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List&lt;BoardVo&gt; guestList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67" name="TextBox 326"/>
            <p:cNvSpPr txBox="1"/>
            <p:nvPr/>
          </p:nvSpPr>
          <p:spPr>
            <a:xfrm>
              <a:off x="17950896" y="4031233"/>
              <a:ext cx="2140862" cy="6436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List&lt;BoardVo&gt; guestList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468" name="직선 화살표 연결선 318"/>
            <p:cNvCxnSpPr/>
            <p:nvPr/>
          </p:nvCxnSpPr>
          <p:spPr>
            <a:xfrm>
              <a:off x="27155456" y="3615381"/>
              <a:ext cx="7657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직선 화살표 연결선 324"/>
            <p:cNvCxnSpPr/>
            <p:nvPr/>
          </p:nvCxnSpPr>
          <p:spPr>
            <a:xfrm rot="10800000">
              <a:off x="27065384" y="3854702"/>
              <a:ext cx="82546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0" name="TextBox 326"/>
            <p:cNvSpPr txBox="1"/>
            <p:nvPr/>
          </p:nvSpPr>
          <p:spPr>
            <a:xfrm>
              <a:off x="14207601" y="4056633"/>
              <a:ext cx="2140862" cy="6436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List&lt;BoardVo&gt; guestList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71" name="TextBox 326"/>
            <p:cNvSpPr txBox="1"/>
            <p:nvPr/>
          </p:nvSpPr>
          <p:spPr>
            <a:xfrm>
              <a:off x="9144000" y="4050283"/>
              <a:ext cx="4007239" cy="3197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sz="1500" b="1">
                  <a:latin typeface="+mn-ea"/>
                  <a:ea typeface="+mn-ea"/>
                </a:rPr>
                <a:t>model.addAttribute("bList",boardList)</a:t>
              </a:r>
              <a:endParaRPr lang="en-US" altLang="ko-KR" sz="1500" b="1">
                <a:latin typeface="+mn-ea"/>
                <a:ea typeface="+mn-ea"/>
              </a:endParaRPr>
            </a:p>
          </p:txBody>
        </p:sp>
      </p:grpSp>
      <p:grpSp>
        <p:nvGrpSpPr>
          <p:cNvPr id="629" name=""/>
          <p:cNvGrpSpPr/>
          <p:nvPr/>
        </p:nvGrpSpPr>
        <p:grpSpPr>
          <a:xfrm rot="0">
            <a:off x="722834" y="4872038"/>
            <a:ext cx="32211292" cy="4970144"/>
            <a:chOff x="722833" y="5991226"/>
            <a:chExt cx="32211292" cy="4970144"/>
          </a:xfrm>
        </p:grpSpPr>
        <p:cxnSp>
          <p:nvCxnSpPr>
            <p:cNvPr id="475" name="직선 화살표 연결선 318"/>
            <p:cNvCxnSpPr>
              <a:stCxn id="477" idx="3"/>
            </p:cNvCxnSpPr>
            <p:nvPr/>
          </p:nvCxnSpPr>
          <p:spPr>
            <a:xfrm flipV="1">
              <a:off x="5381626" y="7101681"/>
              <a:ext cx="5838826" cy="323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6" name="TextBox 319"/>
            <p:cNvSpPr txBox="1"/>
            <p:nvPr/>
          </p:nvSpPr>
          <p:spPr>
            <a:xfrm>
              <a:off x="11378617" y="6273713"/>
              <a:ext cx="3359956" cy="14539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/read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boardRead(no, Model)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endParaRPr lang="ko-KR" altLang="en-US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BoardVo boardVo = boardService.boardRead(no)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77" name="직사각형 7"/>
            <p:cNvSpPr>
              <a:spLocks noChangeArrowheads="1"/>
            </p:cNvSpPr>
            <p:nvPr/>
          </p:nvSpPr>
          <p:spPr>
            <a:xfrm>
              <a:off x="811838" y="6954754"/>
              <a:ext cx="4569787" cy="363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 lang="ko-KR"/>
              </a:pPr>
              <a:r>
                <a:rPr lang="en-US" altLang="ko-KR" sz="1500">
                  <a:latin typeface="+mn-ea"/>
                  <a:ea typeface="+mn-ea"/>
                  <a:hlinkClick r:id="rId3"/>
                </a:rPr>
                <a:t>http://localhost:8088/mysite5/</a:t>
              </a:r>
              <a:r>
                <a:rPr lang="en-US" altLang="ko-KR" sz="1500">
                  <a:latin typeface="+mn-ea"/>
                  <a:ea typeface="+mn-ea"/>
                </a:rPr>
                <a:t>board/read</a:t>
              </a:r>
              <a:r>
                <a:rPr lang="ko-KR" altLang="en-US" sz="1500">
                  <a:latin typeface="+mn-ea"/>
                  <a:ea typeface="+mn-ea"/>
                </a:rPr>
                <a:t>?</a:t>
              </a:r>
              <a:r>
                <a:rPr lang="en-US" altLang="ko-KR" sz="1500">
                  <a:latin typeface="+mn-ea"/>
                  <a:ea typeface="+mn-ea"/>
                </a:rPr>
                <a:t>no=3</a:t>
              </a:r>
              <a:endParaRPr lang="en-US" altLang="ko-KR" sz="1500">
                <a:latin typeface="+mn-ea"/>
                <a:ea typeface="+mn-ea"/>
              </a:endParaRPr>
            </a:p>
          </p:txBody>
        </p:sp>
        <p:sp>
          <p:nvSpPr>
            <p:cNvPr id="478" name="직사각형 321"/>
            <p:cNvSpPr/>
            <p:nvPr/>
          </p:nvSpPr>
          <p:spPr>
            <a:xfrm>
              <a:off x="811836" y="8233774"/>
              <a:ext cx="2963427" cy="1106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/>
                <a:t>응답화면</a:t>
              </a:r>
              <a:endParaRPr lang="ko-KR" altLang="en-US"/>
            </a:p>
            <a:p>
              <a:pPr algn="ctr">
                <a:defRPr lang="ko-KR" altLang="en-US"/>
              </a:pPr>
              <a:r>
                <a:rPr lang="en-US" altLang="ko-KR"/>
                <a:t>*</a:t>
              </a:r>
              <a:r>
                <a:rPr lang="ko-KR" altLang="en-US"/>
                <a:t>게시글 읽기 폼</a:t>
              </a:r>
              <a:endParaRPr lang="ko-KR" altLang="en-US"/>
            </a:p>
          </p:txBody>
        </p:sp>
        <p:sp>
          <p:nvSpPr>
            <p:cNvPr id="479" name="직사각형 322"/>
            <p:cNvSpPr/>
            <p:nvPr/>
          </p:nvSpPr>
          <p:spPr>
            <a:xfrm>
              <a:off x="800334" y="7539935"/>
              <a:ext cx="1487832" cy="402891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>
                  <a:solidFill>
                    <a:schemeClr val="tx1"/>
                  </a:solidFill>
                </a:rPr>
                <a:t>요청화면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0" name="TextBox 323"/>
            <p:cNvSpPr txBox="1"/>
            <p:nvPr/>
          </p:nvSpPr>
          <p:spPr>
            <a:xfrm>
              <a:off x="722833" y="6470675"/>
              <a:ext cx="241910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ko-KR" altLang="en-US" b="1">
                  <a:latin typeface="+mn-ea"/>
                </a:rPr>
                <a:t>■게시판 읽기</a:t>
              </a:r>
              <a:endParaRPr lang="ko-KR" altLang="en-US" b="1">
                <a:latin typeface="+mn-ea"/>
              </a:endParaRPr>
            </a:p>
          </p:txBody>
        </p:sp>
        <p:cxnSp>
          <p:nvCxnSpPr>
            <p:cNvPr id="481" name="직선 화살표 연결선 324"/>
            <p:cNvCxnSpPr>
              <a:endCxn id="483" idx="3"/>
            </p:cNvCxnSpPr>
            <p:nvPr/>
          </p:nvCxnSpPr>
          <p:spPr>
            <a:xfrm rot="10800000" flipV="1">
              <a:off x="7369530" y="7436104"/>
              <a:ext cx="4032460" cy="39198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직선 화살표 연결선 325"/>
            <p:cNvCxnSpPr>
              <a:stCxn id="483" idx="1"/>
              <a:endCxn id="478" idx="3"/>
            </p:cNvCxnSpPr>
            <p:nvPr/>
          </p:nvCxnSpPr>
          <p:spPr>
            <a:xfrm rot="10800000" flipV="1">
              <a:off x="3775263" y="7828090"/>
              <a:ext cx="2361454" cy="958872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3" name="TextBox 326"/>
            <p:cNvSpPr txBox="1"/>
            <p:nvPr/>
          </p:nvSpPr>
          <p:spPr>
            <a:xfrm>
              <a:off x="6136718" y="7647560"/>
              <a:ext cx="1232812" cy="3658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read.jsp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85" name="TextBox 319"/>
            <p:cNvSpPr txBox="1"/>
            <p:nvPr/>
          </p:nvSpPr>
          <p:spPr>
            <a:xfrm>
              <a:off x="19459564" y="8091495"/>
              <a:ext cx="2974164" cy="3648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boardSelectOne(no)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86" name="TextBox 319"/>
            <p:cNvSpPr txBox="1"/>
            <p:nvPr/>
          </p:nvSpPr>
          <p:spPr>
            <a:xfrm>
              <a:off x="23353132" y="8034338"/>
              <a:ext cx="3847290" cy="6410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selectOne("board.selectOne",</a:t>
              </a:r>
              <a:endParaRPr lang="en-US" altLang="ko-KR" b="1">
                <a:latin typeface="+mn-ea"/>
                <a:ea typeface="+mn-ea"/>
              </a:endParaRPr>
            </a:p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no)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87" name="TextBox 319"/>
            <p:cNvSpPr txBox="1"/>
            <p:nvPr/>
          </p:nvSpPr>
          <p:spPr>
            <a:xfrm>
              <a:off x="27912428" y="8034338"/>
              <a:ext cx="4964890" cy="9077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id = "selectOne"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parameterType="int"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resultType="com.javaex.vo.BoardVo"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488" name="직선 화살표 연결선 318"/>
            <p:cNvCxnSpPr/>
            <p:nvPr/>
          </p:nvCxnSpPr>
          <p:spPr>
            <a:xfrm>
              <a:off x="14558964" y="6996906"/>
              <a:ext cx="164327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직선 화살표 연결선 318"/>
            <p:cNvCxnSpPr/>
            <p:nvPr/>
          </p:nvCxnSpPr>
          <p:spPr>
            <a:xfrm>
              <a:off x="18673764" y="7458869"/>
              <a:ext cx="1223966" cy="70469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직선 화살표 연결선 318"/>
            <p:cNvCxnSpPr/>
            <p:nvPr/>
          </p:nvCxnSpPr>
          <p:spPr>
            <a:xfrm>
              <a:off x="22081804" y="8187382"/>
              <a:ext cx="152149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직선 화살표 연결선 324"/>
            <p:cNvCxnSpPr/>
            <p:nvPr/>
          </p:nvCxnSpPr>
          <p:spPr>
            <a:xfrm rot="10800000">
              <a:off x="22031428" y="8371140"/>
              <a:ext cx="157368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직선 화살표 연결선 324"/>
            <p:cNvCxnSpPr/>
            <p:nvPr/>
          </p:nvCxnSpPr>
          <p:spPr>
            <a:xfrm rot="10800000">
              <a:off x="18530888" y="7649369"/>
              <a:ext cx="1290886" cy="7725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직선 화살표 연결선 324"/>
            <p:cNvCxnSpPr/>
            <p:nvPr/>
          </p:nvCxnSpPr>
          <p:spPr>
            <a:xfrm rot="10800000">
              <a:off x="14525622" y="7273132"/>
              <a:ext cx="1591619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직선 화살표 연결선 318"/>
            <p:cNvCxnSpPr/>
            <p:nvPr/>
          </p:nvCxnSpPr>
          <p:spPr>
            <a:xfrm>
              <a:off x="27203082" y="8220719"/>
              <a:ext cx="7657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직선 화살표 연결선 324"/>
            <p:cNvCxnSpPr/>
            <p:nvPr/>
          </p:nvCxnSpPr>
          <p:spPr>
            <a:xfrm rot="10800000">
              <a:off x="27113010" y="8460041"/>
              <a:ext cx="82546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4" name="TextBox 344"/>
            <p:cNvSpPr txBox="1"/>
            <p:nvPr/>
          </p:nvSpPr>
          <p:spPr>
            <a:xfrm>
              <a:off x="8048625" y="6642735"/>
              <a:ext cx="3400796" cy="3181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sz="1500" b="1">
                  <a:latin typeface="+mn-ea"/>
                </a:rPr>
                <a:t>@Requestparam</a:t>
              </a:r>
              <a:r>
                <a:rPr lang="en-US" altLang="ko-KR" sz="1500">
                  <a:latin typeface="+mn-ea"/>
                </a:rPr>
                <a:t>("no") int no</a:t>
              </a:r>
              <a:endParaRPr lang="ko-KR" altLang="en-US" sz="1500">
                <a:latin typeface="+mn-ea"/>
              </a:endParaRPr>
            </a:p>
          </p:txBody>
        </p:sp>
        <p:sp>
          <p:nvSpPr>
            <p:cNvPr id="571" name="TextBox 326"/>
            <p:cNvSpPr txBox="1"/>
            <p:nvPr/>
          </p:nvSpPr>
          <p:spPr>
            <a:xfrm rot="1881139">
              <a:off x="18360496" y="7458074"/>
              <a:ext cx="2140862" cy="3675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no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72" name="TextBox 326"/>
            <p:cNvSpPr txBox="1"/>
            <p:nvPr/>
          </p:nvSpPr>
          <p:spPr>
            <a:xfrm>
              <a:off x="21670436" y="7739062"/>
              <a:ext cx="2140862" cy="3675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no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73" name="TextBox 326"/>
            <p:cNvSpPr txBox="1"/>
            <p:nvPr/>
          </p:nvSpPr>
          <p:spPr>
            <a:xfrm>
              <a:off x="21813276" y="8509571"/>
              <a:ext cx="2140862" cy="3658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BoardVo boardVo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74" name="TextBox 344"/>
            <p:cNvSpPr txBox="1"/>
            <p:nvPr/>
          </p:nvSpPr>
          <p:spPr>
            <a:xfrm>
              <a:off x="22731046" y="8815388"/>
              <a:ext cx="3324592" cy="21459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sz="1500">
                  <a:latin typeface="+mn-ea"/>
                </a:rPr>
                <a:t>boardVo (</a:t>
              </a:r>
              <a:endParaRPr lang="en-US" altLang="ko-KR" sz="1500">
                <a:latin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sz="1500">
                  <a:latin typeface="+mn-ea"/>
                </a:rPr>
                <a:t>	no=3</a:t>
              </a:r>
              <a:endParaRPr lang="en-US" altLang="ko-KR" sz="1500">
                <a:latin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sz="1500">
                  <a:latin typeface="+mn-ea"/>
                </a:rPr>
                <a:t>	name=</a:t>
              </a:r>
              <a:r>
                <a:rPr lang="ko-KR" altLang="en-US" sz="1500">
                  <a:latin typeface="+mn-ea"/>
                </a:rPr>
                <a:t>김서영</a:t>
              </a:r>
              <a:endParaRPr lang="ko-KR" altLang="en-US" sz="1500">
                <a:latin typeface="+mn-ea"/>
              </a:endParaRPr>
            </a:p>
            <a:p>
              <a:pPr eaLnBrk="1" latinLnBrk="1" hangingPunct="1">
                <a:defRPr lang="ko-KR"/>
              </a:pPr>
              <a:r>
                <a:rPr lang="ko-KR" altLang="en-US" sz="1500">
                  <a:latin typeface="+mn-ea"/>
                </a:rPr>
                <a:t>	</a:t>
              </a:r>
              <a:r>
                <a:rPr lang="en-US" altLang="ko-KR" sz="1500">
                  <a:latin typeface="+mn-ea"/>
                </a:rPr>
                <a:t>hit=3</a:t>
              </a:r>
              <a:endParaRPr lang="en-US" altLang="ko-KR" sz="1500">
                <a:latin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sz="1500">
                  <a:latin typeface="+mn-ea"/>
                </a:rPr>
                <a:t>	regDate=2020-01-29</a:t>
              </a:r>
              <a:endParaRPr lang="en-US" altLang="ko-KR" sz="1500">
                <a:latin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sz="1500">
                  <a:latin typeface="+mn-ea"/>
                </a:rPr>
                <a:t>	title=</a:t>
              </a:r>
              <a:r>
                <a:rPr lang="ko-KR" altLang="en-US" sz="1500">
                  <a:latin typeface="+mn-ea"/>
                </a:rPr>
                <a:t>테스트</a:t>
              </a:r>
              <a:endParaRPr lang="ko-KR" altLang="en-US" sz="1500">
                <a:latin typeface="+mn-ea"/>
              </a:endParaRPr>
            </a:p>
            <a:p>
              <a:pPr eaLnBrk="1" latinLnBrk="1" hangingPunct="1">
                <a:defRPr lang="ko-KR"/>
              </a:pPr>
              <a:r>
                <a:rPr lang="ko-KR" altLang="en-US" sz="1500">
                  <a:latin typeface="+mn-ea"/>
                </a:rPr>
                <a:t>	</a:t>
              </a:r>
              <a:r>
                <a:rPr lang="en-US" altLang="ko-KR" sz="1500">
                  <a:latin typeface="+mn-ea"/>
                </a:rPr>
                <a:t>content=</a:t>
              </a:r>
              <a:r>
                <a:rPr lang="ko-KR" altLang="en-US" sz="1500">
                  <a:latin typeface="+mn-ea"/>
                </a:rPr>
                <a:t>게시판입니다</a:t>
              </a:r>
              <a:endParaRPr lang="ko-KR" altLang="en-US" sz="1500">
                <a:latin typeface="+mn-ea"/>
              </a:endParaRPr>
            </a:p>
            <a:p>
              <a:pPr eaLnBrk="1" latinLnBrk="1" hangingPunct="1">
                <a:defRPr lang="ko-KR"/>
              </a:pPr>
              <a:r>
                <a:rPr lang="ko-KR" altLang="en-US" sz="1500">
                  <a:latin typeface="+mn-ea"/>
                </a:rPr>
                <a:t>	</a:t>
              </a:r>
              <a:r>
                <a:rPr lang="en-US" altLang="ko-KR" sz="1500">
                  <a:latin typeface="+mn-ea"/>
                </a:rPr>
                <a:t>userNo=</a:t>
              </a:r>
              <a:r>
                <a:rPr lang="ko-KR" altLang="en-US" sz="1500">
                  <a:latin typeface="+mn-ea"/>
                </a:rPr>
                <a:t>1</a:t>
              </a:r>
              <a:endParaRPr lang="ko-KR" altLang="en-US" sz="1500">
                <a:latin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sz="1500">
                  <a:latin typeface="+mn-ea"/>
                </a:rPr>
                <a:t>)</a:t>
              </a:r>
              <a:endParaRPr lang="en-US" altLang="ko-KR" sz="1500">
                <a:latin typeface="+mn-ea"/>
              </a:endParaRPr>
            </a:p>
          </p:txBody>
        </p:sp>
        <p:sp>
          <p:nvSpPr>
            <p:cNvPr id="575" name="TextBox 326"/>
            <p:cNvSpPr txBox="1"/>
            <p:nvPr/>
          </p:nvSpPr>
          <p:spPr>
            <a:xfrm rot="1742904">
              <a:off x="17865160" y="8219057"/>
              <a:ext cx="2140862" cy="3658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BoardVo boardVo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76" name="TextBox 326"/>
            <p:cNvSpPr txBox="1"/>
            <p:nvPr/>
          </p:nvSpPr>
          <p:spPr>
            <a:xfrm rot="21569026">
              <a:off x="14564755" y="7638033"/>
              <a:ext cx="2140862" cy="3658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BoardVo boardVo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77" name="TextBox 326"/>
            <p:cNvSpPr txBox="1"/>
            <p:nvPr/>
          </p:nvSpPr>
          <p:spPr>
            <a:xfrm>
              <a:off x="7496177" y="7784084"/>
              <a:ext cx="4007240" cy="3197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sz="1500" b="1">
                  <a:latin typeface="+mn-ea"/>
                  <a:ea typeface="+mn-ea"/>
                </a:rPr>
                <a:t>model.addAttribute("bvo",boardVo)</a:t>
              </a:r>
              <a:endParaRPr lang="en-US" altLang="ko-KR" sz="1500" b="1">
                <a:latin typeface="+mn-ea"/>
                <a:ea typeface="+mn-ea"/>
              </a:endParaRPr>
            </a:p>
          </p:txBody>
        </p:sp>
        <p:sp>
          <p:nvSpPr>
            <p:cNvPr id="611" name="TextBox 319"/>
            <p:cNvSpPr txBox="1"/>
            <p:nvPr/>
          </p:nvSpPr>
          <p:spPr>
            <a:xfrm>
              <a:off x="15859778" y="6867520"/>
              <a:ext cx="2974164" cy="3648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boardRead(no)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612" name="TextBox 319"/>
            <p:cNvSpPr txBox="1"/>
            <p:nvPr/>
          </p:nvSpPr>
          <p:spPr>
            <a:xfrm>
              <a:off x="19564008" y="6224595"/>
              <a:ext cx="2974164" cy="3647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hitUpdate(no)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613" name="TextBox 319"/>
            <p:cNvSpPr txBox="1"/>
            <p:nvPr/>
          </p:nvSpPr>
          <p:spPr>
            <a:xfrm>
              <a:off x="23409940" y="6143626"/>
              <a:ext cx="3847290" cy="6410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update("board.hitUpdate",</a:t>
              </a:r>
              <a:endParaRPr lang="en-US" altLang="ko-KR" b="1">
                <a:latin typeface="+mn-ea"/>
                <a:ea typeface="+mn-ea"/>
              </a:endParaRPr>
            </a:p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no)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614" name="TextBox 319"/>
            <p:cNvSpPr txBox="1"/>
            <p:nvPr/>
          </p:nvSpPr>
          <p:spPr>
            <a:xfrm>
              <a:off x="27969236" y="6143626"/>
              <a:ext cx="4964890" cy="6410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id = "hitUpdate"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parameterType="int"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616" name="직선 화살표 연결선 318"/>
            <p:cNvCxnSpPr/>
            <p:nvPr/>
          </p:nvCxnSpPr>
          <p:spPr>
            <a:xfrm flipV="1">
              <a:off x="18554702" y="6272852"/>
              <a:ext cx="1399836" cy="56689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직선 화살표 연결선 318"/>
            <p:cNvCxnSpPr/>
            <p:nvPr/>
          </p:nvCxnSpPr>
          <p:spPr>
            <a:xfrm>
              <a:off x="22119534" y="6320482"/>
              <a:ext cx="152149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직선 화살표 연결선 324"/>
            <p:cNvCxnSpPr/>
            <p:nvPr/>
          </p:nvCxnSpPr>
          <p:spPr>
            <a:xfrm rot="10800000">
              <a:off x="22088236" y="6575677"/>
              <a:ext cx="157368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직선 화살표 연결선 324"/>
            <p:cNvCxnSpPr/>
            <p:nvPr/>
          </p:nvCxnSpPr>
          <p:spPr>
            <a:xfrm rot="10800000" flipV="1">
              <a:off x="18554704" y="6531216"/>
              <a:ext cx="1323882" cy="52284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직선 화살표 연결선 318"/>
            <p:cNvCxnSpPr/>
            <p:nvPr/>
          </p:nvCxnSpPr>
          <p:spPr>
            <a:xfrm>
              <a:off x="27259892" y="6330007"/>
              <a:ext cx="7657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직선 화살표 연결선 324"/>
            <p:cNvCxnSpPr/>
            <p:nvPr/>
          </p:nvCxnSpPr>
          <p:spPr>
            <a:xfrm rot="10800000">
              <a:off x="27169820" y="6569329"/>
              <a:ext cx="82546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3" name="TextBox 326"/>
            <p:cNvSpPr txBox="1"/>
            <p:nvPr/>
          </p:nvSpPr>
          <p:spPr>
            <a:xfrm rot="20668908">
              <a:off x="18083936" y="5995987"/>
              <a:ext cx="2140862" cy="3675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no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624" name="TextBox 326"/>
            <p:cNvSpPr txBox="1"/>
            <p:nvPr/>
          </p:nvSpPr>
          <p:spPr>
            <a:xfrm>
              <a:off x="21941564" y="5991226"/>
              <a:ext cx="1640798" cy="3648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no</a:t>
              </a:r>
              <a:endParaRPr lang="en-US" altLang="ko-KR" b="1">
                <a:latin typeface="+mn-ea"/>
                <a:ea typeface="+mn-ea"/>
              </a:endParaRPr>
            </a:p>
          </p:txBody>
        </p:sp>
      </p:grpSp>
      <p:grpSp>
        <p:nvGrpSpPr>
          <p:cNvPr id="654" name=""/>
          <p:cNvGrpSpPr/>
          <p:nvPr/>
        </p:nvGrpSpPr>
        <p:grpSpPr>
          <a:xfrm rot="0">
            <a:off x="960958" y="9252291"/>
            <a:ext cx="32083044" cy="3457234"/>
            <a:chOff x="770459" y="11433197"/>
            <a:chExt cx="32083044" cy="3457234"/>
          </a:xfrm>
        </p:grpSpPr>
        <p:grpSp>
          <p:nvGrpSpPr>
            <p:cNvPr id="504" name=""/>
            <p:cNvGrpSpPr/>
            <p:nvPr/>
          </p:nvGrpSpPr>
          <p:grpSpPr>
            <a:xfrm rot="0">
              <a:off x="770459" y="11433197"/>
              <a:ext cx="13463284" cy="2659928"/>
              <a:chOff x="722833" y="2841647"/>
              <a:chExt cx="13463284" cy="2659928"/>
            </a:xfrm>
          </p:grpSpPr>
          <p:cxnSp>
            <p:nvCxnSpPr>
              <p:cNvPr id="505" name="직선 화살표 연결선 318"/>
              <p:cNvCxnSpPr>
                <a:stCxn id="507" idx="3"/>
              </p:cNvCxnSpPr>
              <p:nvPr/>
            </p:nvCxnSpPr>
            <p:spPr>
              <a:xfrm flipV="1">
                <a:off x="6546534" y="3500862"/>
                <a:ext cx="4912085" cy="136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6" name="TextBox 319"/>
              <p:cNvSpPr txBox="1"/>
              <p:nvPr/>
            </p:nvSpPr>
            <p:spPr>
              <a:xfrm>
                <a:off x="11430997" y="3325727"/>
                <a:ext cx="2755120" cy="639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latinLnBrk="1" hangingPunct="1">
                  <a:defRPr lang="ko-KR"/>
                </a:pPr>
                <a:r>
                  <a:rPr lang="en-US" altLang="ko-KR" b="1">
                    <a:latin typeface="+mn-ea"/>
                    <a:ea typeface="+mn-ea"/>
                  </a:rPr>
                  <a:t>/modifyForm</a:t>
                </a:r>
                <a:endParaRPr lang="en-US" altLang="ko-KR" b="1">
                  <a:latin typeface="+mn-ea"/>
                  <a:ea typeface="+mn-ea"/>
                </a:endParaRPr>
              </a:p>
              <a:p>
                <a:pPr eaLnBrk="1" latinLnBrk="1" hangingPunct="1">
                  <a:defRPr lang="ko-KR"/>
                </a:pPr>
                <a:r>
                  <a:rPr lang="en-US" altLang="ko-KR" b="1">
                    <a:latin typeface="+mn-ea"/>
                    <a:ea typeface="+mn-ea"/>
                  </a:rPr>
                  <a:t>modifyForm(no, model)</a:t>
                </a:r>
                <a:endParaRPr lang="en-US" altLang="ko-KR" b="1">
                  <a:latin typeface="+mn-ea"/>
                  <a:ea typeface="+mn-ea"/>
                </a:endParaRPr>
              </a:p>
            </p:txBody>
          </p:sp>
          <p:sp>
            <p:nvSpPr>
              <p:cNvPr id="507" name="직사각형 7"/>
              <p:cNvSpPr>
                <a:spLocks noChangeArrowheads="1"/>
              </p:cNvSpPr>
              <p:nvPr/>
            </p:nvSpPr>
            <p:spPr>
              <a:xfrm>
                <a:off x="811838" y="3325729"/>
                <a:ext cx="5734696" cy="38203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defRPr lang="ko-KR"/>
                </a:pPr>
                <a:r>
                  <a:rPr lang="en-US" altLang="ko-KR" sz="1600">
                    <a:latin typeface="+mn-ea"/>
                    <a:ea typeface="+mn-ea"/>
                    <a:hlinkClick r:id="rId3"/>
                  </a:rPr>
                  <a:t>http://localhost:8088/mysite5/</a:t>
                </a:r>
                <a:r>
                  <a:rPr lang="en-US" altLang="ko-KR" sz="1600">
                    <a:latin typeface="+mn-ea"/>
                    <a:ea typeface="+mn-ea"/>
                  </a:rPr>
                  <a:t>board/modifyForm?no=3</a:t>
                </a:r>
                <a:endParaRPr lang="en-US" altLang="ko-KR" sz="1600">
                  <a:latin typeface="+mn-ea"/>
                  <a:ea typeface="+mn-ea"/>
                </a:endParaRPr>
              </a:p>
            </p:txBody>
          </p:sp>
          <p:sp>
            <p:nvSpPr>
              <p:cNvPr id="508" name="직사각형 321"/>
              <p:cNvSpPr/>
              <p:nvPr/>
            </p:nvSpPr>
            <p:spPr>
              <a:xfrm>
                <a:off x="811837" y="4395199"/>
                <a:ext cx="2963427" cy="1106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/>
                  <a:t>응답화면</a:t>
                </a:r>
                <a:endParaRPr lang="ko-KR" altLang="en-US"/>
              </a:p>
              <a:p>
                <a:pPr algn="ctr">
                  <a:defRPr lang="ko-KR" altLang="en-US"/>
                </a:pPr>
                <a:r>
                  <a:rPr lang="en-US" altLang="ko-KR"/>
                  <a:t>*</a:t>
                </a:r>
                <a:r>
                  <a:rPr lang="ko-KR" altLang="en-US"/>
                  <a:t>게시판 수정 폼</a:t>
                </a:r>
                <a:endParaRPr lang="ko-KR" altLang="en-US"/>
              </a:p>
            </p:txBody>
          </p:sp>
          <p:sp>
            <p:nvSpPr>
              <p:cNvPr id="509" name="직사각형 322"/>
              <p:cNvSpPr/>
              <p:nvPr/>
            </p:nvSpPr>
            <p:spPr>
              <a:xfrm>
                <a:off x="800334" y="3768034"/>
                <a:ext cx="1487832" cy="402891"/>
              </a:xfrm>
              <a:prstGeom prst="rect">
                <a:avLst/>
              </a:prstGeom>
              <a:solidFill>
                <a:schemeClr val="bg1"/>
              </a:solidFill>
              <a:ln w="12700"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>
                    <a:solidFill>
                      <a:schemeClr val="tx1"/>
                    </a:solidFill>
                  </a:rPr>
                  <a:t>요청화면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0" name="TextBox 323"/>
              <p:cNvSpPr txBox="1"/>
              <p:nvPr/>
            </p:nvSpPr>
            <p:spPr>
              <a:xfrm>
                <a:off x="722833" y="2841647"/>
                <a:ext cx="24191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latinLnBrk="1" hangingPunct="1">
                  <a:defRPr lang="ko-KR"/>
                </a:pPr>
                <a:r>
                  <a:rPr lang="ko-KR" altLang="en-US" b="1">
                    <a:latin typeface="+mn-ea"/>
                  </a:rPr>
                  <a:t>■게시판 수정 폼</a:t>
                </a:r>
                <a:endParaRPr lang="ko-KR" altLang="en-US" b="1">
                  <a:latin typeface="+mn-ea"/>
                </a:endParaRPr>
              </a:p>
            </p:txBody>
          </p:sp>
          <p:cxnSp>
            <p:nvCxnSpPr>
              <p:cNvPr id="511" name="직선 화살표 연결선 324"/>
              <p:cNvCxnSpPr>
                <a:endCxn id="513" idx="3"/>
              </p:cNvCxnSpPr>
              <p:nvPr/>
            </p:nvCxnSpPr>
            <p:spPr>
              <a:xfrm rot="10800000" flipV="1">
                <a:off x="8664930" y="3807078"/>
                <a:ext cx="2737060" cy="391986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직선 화살표 연결선 325"/>
              <p:cNvCxnSpPr>
                <a:stCxn id="513" idx="1"/>
                <a:endCxn id="508" idx="3"/>
              </p:cNvCxnSpPr>
              <p:nvPr/>
            </p:nvCxnSpPr>
            <p:spPr>
              <a:xfrm rot="10800000" flipV="1">
                <a:off x="3775263" y="4199064"/>
                <a:ext cx="2480516" cy="749318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3" name="TextBox 326"/>
              <p:cNvSpPr txBox="1"/>
              <p:nvPr/>
            </p:nvSpPr>
            <p:spPr>
              <a:xfrm>
                <a:off x="6255780" y="4018532"/>
                <a:ext cx="2409150" cy="365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latinLnBrk="1" hangingPunct="1">
                  <a:defRPr lang="ko-KR"/>
                </a:pPr>
                <a:r>
                  <a:rPr lang="en-US" altLang="ko-KR" b="1">
                    <a:latin typeface="+mn-ea"/>
                    <a:ea typeface="+mn-ea"/>
                  </a:rPr>
                  <a:t>modofiyForm.jsp</a:t>
                </a:r>
                <a:endParaRPr lang="en-US" altLang="ko-KR" b="1">
                  <a:latin typeface="+mn-ea"/>
                  <a:ea typeface="+mn-ea"/>
                </a:endParaRPr>
              </a:p>
            </p:txBody>
          </p:sp>
        </p:grpSp>
        <p:cxnSp>
          <p:nvCxnSpPr>
            <p:cNvPr id="530" name="직선 화살표 연결선 397"/>
            <p:cNvCxnSpPr/>
            <p:nvPr/>
          </p:nvCxnSpPr>
          <p:spPr>
            <a:xfrm flipV="1">
              <a:off x="2467923" y="12389909"/>
              <a:ext cx="353462" cy="22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" name="TextBox 344"/>
            <p:cNvSpPr txBox="1"/>
            <p:nvPr/>
          </p:nvSpPr>
          <p:spPr>
            <a:xfrm>
              <a:off x="9167813" y="11571918"/>
              <a:ext cx="3400796" cy="3181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sz="1500" b="1">
                  <a:latin typeface="+mn-ea"/>
                </a:rPr>
                <a:t>@Requestparam</a:t>
              </a:r>
              <a:r>
                <a:rPr lang="en-US" altLang="ko-KR" sz="1500">
                  <a:latin typeface="+mn-ea"/>
                </a:rPr>
                <a:t>("no") int no</a:t>
              </a:r>
              <a:endParaRPr lang="ko-KR" altLang="en-US" sz="1500">
                <a:latin typeface="+mn-ea"/>
              </a:endParaRPr>
            </a:p>
          </p:txBody>
        </p:sp>
        <p:sp>
          <p:nvSpPr>
            <p:cNvPr id="632" name="TextBox 319"/>
            <p:cNvSpPr txBox="1"/>
            <p:nvPr/>
          </p:nvSpPr>
          <p:spPr>
            <a:xfrm>
              <a:off x="15507700" y="11944348"/>
              <a:ext cx="2974164" cy="3644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boardModifyForm(no)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634" name="TextBox 319"/>
            <p:cNvSpPr txBox="1"/>
            <p:nvPr/>
          </p:nvSpPr>
          <p:spPr>
            <a:xfrm>
              <a:off x="23498600" y="11982451"/>
              <a:ext cx="3847290" cy="3648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selectOne("board.selectOne")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636" name="직선 화살표 연결선 318"/>
            <p:cNvCxnSpPr/>
            <p:nvPr/>
          </p:nvCxnSpPr>
          <p:spPr>
            <a:xfrm>
              <a:off x="14331632" y="12032307"/>
              <a:ext cx="129936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직선 화살표 연결선 318"/>
            <p:cNvCxnSpPr/>
            <p:nvPr/>
          </p:nvCxnSpPr>
          <p:spPr>
            <a:xfrm>
              <a:off x="18287680" y="12011668"/>
              <a:ext cx="11743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직선 화살표 연결선 318"/>
            <p:cNvCxnSpPr/>
            <p:nvPr/>
          </p:nvCxnSpPr>
          <p:spPr>
            <a:xfrm>
              <a:off x="22210390" y="12045006"/>
              <a:ext cx="152149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직선 화살표 연결선 324"/>
            <p:cNvCxnSpPr/>
            <p:nvPr/>
          </p:nvCxnSpPr>
          <p:spPr>
            <a:xfrm rot="10800000">
              <a:off x="22136198" y="12300200"/>
              <a:ext cx="157368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직선 화살표 연결선 324"/>
            <p:cNvCxnSpPr/>
            <p:nvPr/>
          </p:nvCxnSpPr>
          <p:spPr>
            <a:xfrm rot="10800000" flipV="1">
              <a:off x="18261110" y="12268993"/>
              <a:ext cx="1198468" cy="200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직선 화살표 연결선 324"/>
            <p:cNvCxnSpPr/>
            <p:nvPr/>
          </p:nvCxnSpPr>
          <p:spPr>
            <a:xfrm rot="10800000">
              <a:off x="14339984" y="12297007"/>
              <a:ext cx="1174571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2" name="TextBox 326"/>
            <p:cNvSpPr txBox="1"/>
            <p:nvPr/>
          </p:nvSpPr>
          <p:spPr>
            <a:xfrm>
              <a:off x="21975206" y="12452920"/>
              <a:ext cx="2140862" cy="3658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BoardVo boardVo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644" name="직선 화살표 연결선 318"/>
            <p:cNvCxnSpPr/>
            <p:nvPr/>
          </p:nvCxnSpPr>
          <p:spPr>
            <a:xfrm>
              <a:off x="27069730" y="12054530"/>
              <a:ext cx="7657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직선 화살표 연결선 324"/>
            <p:cNvCxnSpPr/>
            <p:nvPr/>
          </p:nvCxnSpPr>
          <p:spPr>
            <a:xfrm rot="10800000">
              <a:off x="26979658" y="12293852"/>
              <a:ext cx="82546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8" name="TextBox 319"/>
            <p:cNvSpPr txBox="1"/>
            <p:nvPr/>
          </p:nvSpPr>
          <p:spPr>
            <a:xfrm>
              <a:off x="19422474" y="11977686"/>
              <a:ext cx="2974164" cy="3648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boardselectOne(no)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649" name="TextBox 319"/>
            <p:cNvSpPr txBox="1"/>
            <p:nvPr/>
          </p:nvSpPr>
          <p:spPr>
            <a:xfrm>
              <a:off x="27888612" y="11844339"/>
              <a:ext cx="4964890" cy="9077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id = "selectOne"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parameterType="int"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resultType="com.javaex.vo.BoardVo"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650" name="TextBox 344"/>
            <p:cNvSpPr txBox="1"/>
            <p:nvPr/>
          </p:nvSpPr>
          <p:spPr>
            <a:xfrm>
              <a:off x="23088232" y="12744449"/>
              <a:ext cx="3324592" cy="21459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sz="1500">
                  <a:latin typeface="+mn-ea"/>
                </a:rPr>
                <a:t>boardVo (</a:t>
              </a:r>
              <a:endParaRPr lang="en-US" altLang="ko-KR" sz="1500">
                <a:latin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sz="1500">
                  <a:latin typeface="+mn-ea"/>
                </a:rPr>
                <a:t>	no=3</a:t>
              </a:r>
              <a:endParaRPr lang="en-US" altLang="ko-KR" sz="1500">
                <a:latin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sz="1500">
                  <a:latin typeface="+mn-ea"/>
                </a:rPr>
                <a:t>	name=</a:t>
              </a:r>
              <a:r>
                <a:rPr lang="ko-KR" altLang="en-US" sz="1500">
                  <a:latin typeface="+mn-ea"/>
                </a:rPr>
                <a:t>김서영</a:t>
              </a:r>
              <a:endParaRPr lang="ko-KR" altLang="en-US" sz="1500">
                <a:latin typeface="+mn-ea"/>
              </a:endParaRPr>
            </a:p>
            <a:p>
              <a:pPr eaLnBrk="1" latinLnBrk="1" hangingPunct="1">
                <a:defRPr lang="ko-KR"/>
              </a:pPr>
              <a:r>
                <a:rPr lang="ko-KR" altLang="en-US" sz="1500">
                  <a:latin typeface="+mn-ea"/>
                </a:rPr>
                <a:t>	</a:t>
              </a:r>
              <a:r>
                <a:rPr lang="en-US" altLang="ko-KR" sz="1500">
                  <a:latin typeface="+mn-ea"/>
                </a:rPr>
                <a:t>hit=3</a:t>
              </a:r>
              <a:endParaRPr lang="en-US" altLang="ko-KR" sz="1500">
                <a:latin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sz="1500">
                  <a:latin typeface="+mn-ea"/>
                </a:rPr>
                <a:t>	regDate=2020-01-29</a:t>
              </a:r>
              <a:endParaRPr lang="en-US" altLang="ko-KR" sz="1500">
                <a:latin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sz="1500">
                  <a:latin typeface="+mn-ea"/>
                </a:rPr>
                <a:t>	title=</a:t>
              </a:r>
              <a:r>
                <a:rPr lang="ko-KR" altLang="en-US" sz="1500">
                  <a:latin typeface="+mn-ea"/>
                </a:rPr>
                <a:t>테스트</a:t>
              </a:r>
              <a:endParaRPr lang="ko-KR" altLang="en-US" sz="1500">
                <a:latin typeface="+mn-ea"/>
              </a:endParaRPr>
            </a:p>
            <a:p>
              <a:pPr eaLnBrk="1" latinLnBrk="1" hangingPunct="1">
                <a:defRPr lang="ko-KR"/>
              </a:pPr>
              <a:r>
                <a:rPr lang="ko-KR" altLang="en-US" sz="1500">
                  <a:latin typeface="+mn-ea"/>
                </a:rPr>
                <a:t>	</a:t>
              </a:r>
              <a:r>
                <a:rPr lang="en-US" altLang="ko-KR" sz="1500">
                  <a:latin typeface="+mn-ea"/>
                </a:rPr>
                <a:t>content=</a:t>
              </a:r>
              <a:r>
                <a:rPr lang="ko-KR" altLang="en-US" sz="1500">
                  <a:latin typeface="+mn-ea"/>
                </a:rPr>
                <a:t>게시판입니다</a:t>
              </a:r>
              <a:endParaRPr lang="ko-KR" altLang="en-US" sz="1500">
                <a:latin typeface="+mn-ea"/>
              </a:endParaRPr>
            </a:p>
            <a:p>
              <a:pPr eaLnBrk="1" latinLnBrk="1" hangingPunct="1">
                <a:defRPr lang="ko-KR"/>
              </a:pPr>
              <a:r>
                <a:rPr lang="ko-KR" altLang="en-US" sz="1500">
                  <a:latin typeface="+mn-ea"/>
                </a:rPr>
                <a:t>	</a:t>
              </a:r>
              <a:r>
                <a:rPr lang="en-US" altLang="ko-KR" sz="1500">
                  <a:latin typeface="+mn-ea"/>
                </a:rPr>
                <a:t>userNo=</a:t>
              </a:r>
              <a:r>
                <a:rPr lang="ko-KR" altLang="en-US" sz="1500">
                  <a:latin typeface="+mn-ea"/>
                </a:rPr>
                <a:t>1</a:t>
              </a:r>
              <a:endParaRPr lang="ko-KR" altLang="en-US" sz="1500">
                <a:latin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sz="1500">
                  <a:latin typeface="+mn-ea"/>
                </a:rPr>
                <a:t>)</a:t>
              </a:r>
              <a:endParaRPr lang="en-US" altLang="ko-KR" sz="1500">
                <a:latin typeface="+mn-ea"/>
              </a:endParaRPr>
            </a:p>
          </p:txBody>
        </p:sp>
        <p:sp>
          <p:nvSpPr>
            <p:cNvPr id="651" name="TextBox 326"/>
            <p:cNvSpPr txBox="1"/>
            <p:nvPr/>
          </p:nvSpPr>
          <p:spPr>
            <a:xfrm>
              <a:off x="17746104" y="12410058"/>
              <a:ext cx="2140862" cy="3658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BoardVo boardVo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653" name="TextBox 326"/>
            <p:cNvSpPr txBox="1"/>
            <p:nvPr/>
          </p:nvSpPr>
          <p:spPr>
            <a:xfrm>
              <a:off x="9377365" y="12689459"/>
              <a:ext cx="4007240" cy="3197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sz="1500" b="1">
                  <a:latin typeface="+mn-ea"/>
                  <a:ea typeface="+mn-ea"/>
                </a:rPr>
                <a:t>model.addAttribute("bvo",boardVo)</a:t>
              </a:r>
              <a:endParaRPr lang="en-US" altLang="ko-KR" sz="1500" b="1">
                <a:latin typeface="+mn-ea"/>
                <a:ea typeface="+mn-ea"/>
              </a:endParaRPr>
            </a:p>
          </p:txBody>
        </p:sp>
      </p:grpSp>
      <p:grpSp>
        <p:nvGrpSpPr>
          <p:cNvPr id="655" name=""/>
          <p:cNvGrpSpPr/>
          <p:nvPr/>
        </p:nvGrpSpPr>
        <p:grpSpPr>
          <a:xfrm rot="0">
            <a:off x="1118123" y="16860278"/>
            <a:ext cx="32106846" cy="3149843"/>
            <a:chOff x="894283" y="16157597"/>
            <a:chExt cx="32106846" cy="3149843"/>
          </a:xfrm>
        </p:grpSpPr>
        <p:cxnSp>
          <p:nvCxnSpPr>
            <p:cNvPr id="656" name="직선 화살표 연결선 318"/>
            <p:cNvCxnSpPr>
              <a:stCxn id="658" idx="3"/>
            </p:cNvCxnSpPr>
            <p:nvPr/>
          </p:nvCxnSpPr>
          <p:spPr>
            <a:xfrm flipV="1">
              <a:off x="6003607" y="16816814"/>
              <a:ext cx="5626463" cy="759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7" name="TextBox 319"/>
            <p:cNvSpPr txBox="1"/>
            <p:nvPr/>
          </p:nvSpPr>
          <p:spPr>
            <a:xfrm>
              <a:off x="11602440" y="16641675"/>
              <a:ext cx="3002769" cy="6417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/delete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delete(no)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658" name="직사각형 7"/>
            <p:cNvSpPr>
              <a:spLocks noChangeArrowheads="1"/>
            </p:cNvSpPr>
            <p:nvPr/>
          </p:nvSpPr>
          <p:spPr>
            <a:xfrm>
              <a:off x="983284" y="16641678"/>
              <a:ext cx="5020323" cy="365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 lang="ko-KR"/>
              </a:pPr>
              <a:r>
                <a:rPr lang="en-US" altLang="ko-KR" sz="1500">
                  <a:latin typeface="+mn-ea"/>
                  <a:ea typeface="+mn-ea"/>
                  <a:hlinkClick r:id="rId3"/>
                </a:rPr>
                <a:t>http://localhost:8088/mysite5/</a:t>
              </a:r>
              <a:r>
                <a:rPr lang="en-US" altLang="ko-KR" sz="1500">
                  <a:latin typeface="+mn-ea"/>
                  <a:ea typeface="+mn-ea"/>
                </a:rPr>
                <a:t>board/deleteForm</a:t>
              </a:r>
              <a:endParaRPr lang="en-US" altLang="ko-KR" sz="1500">
                <a:latin typeface="+mn-ea"/>
                <a:ea typeface="+mn-ea"/>
              </a:endParaRPr>
            </a:p>
          </p:txBody>
        </p:sp>
        <p:sp>
          <p:nvSpPr>
            <p:cNvPr id="659" name="직사각형 321"/>
            <p:cNvSpPr/>
            <p:nvPr/>
          </p:nvSpPr>
          <p:spPr>
            <a:xfrm>
              <a:off x="983288" y="17920696"/>
              <a:ext cx="2963427" cy="1106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/>
                <a:t>응답화면</a:t>
              </a:r>
              <a:endParaRPr lang="ko-KR" altLang="en-US"/>
            </a:p>
            <a:p>
              <a:pPr algn="ctr">
                <a:defRPr lang="ko-KR" altLang="en-US"/>
              </a:pPr>
              <a:r>
                <a:rPr lang="en-US" altLang="ko-KR"/>
                <a:t>redirect:/board/list</a:t>
              </a:r>
              <a:endParaRPr lang="en-US" altLang="ko-KR"/>
            </a:p>
          </p:txBody>
        </p:sp>
        <p:sp>
          <p:nvSpPr>
            <p:cNvPr id="660" name="직사각형 322"/>
            <p:cNvSpPr/>
            <p:nvPr/>
          </p:nvSpPr>
          <p:spPr>
            <a:xfrm>
              <a:off x="971785" y="17226858"/>
              <a:ext cx="1487832" cy="402891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>
                  <a:solidFill>
                    <a:schemeClr val="tx1"/>
                  </a:solidFill>
                </a:rPr>
                <a:t>요청화면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61" name="TextBox 323"/>
            <p:cNvSpPr txBox="1"/>
            <p:nvPr/>
          </p:nvSpPr>
          <p:spPr>
            <a:xfrm>
              <a:off x="894283" y="16157597"/>
              <a:ext cx="2419109" cy="3637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ko-KR" altLang="en-US" b="1">
                  <a:latin typeface="+mn-ea"/>
                </a:rPr>
                <a:t>■게시글 삭제</a:t>
              </a:r>
              <a:endParaRPr lang="ko-KR" altLang="en-US" b="1">
                <a:latin typeface="+mn-ea"/>
              </a:endParaRPr>
            </a:p>
          </p:txBody>
        </p:sp>
        <p:cxnSp>
          <p:nvCxnSpPr>
            <p:cNvPr id="662" name="직선 화살표 연결선 324"/>
            <p:cNvCxnSpPr/>
            <p:nvPr/>
          </p:nvCxnSpPr>
          <p:spPr>
            <a:xfrm rot="10800000" flipV="1">
              <a:off x="9544051" y="17123030"/>
              <a:ext cx="2029390" cy="3632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직선 화살표 연결선 325"/>
            <p:cNvCxnSpPr>
              <a:stCxn id="664" idx="1"/>
              <a:endCxn id="659" idx="3"/>
            </p:cNvCxnSpPr>
            <p:nvPr/>
          </p:nvCxnSpPr>
          <p:spPr>
            <a:xfrm rot="10800000" flipV="1">
              <a:off x="3946715" y="17518030"/>
              <a:ext cx="2361453" cy="95585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4" name="TextBox 326"/>
            <p:cNvSpPr txBox="1"/>
            <p:nvPr/>
          </p:nvSpPr>
          <p:spPr>
            <a:xfrm>
              <a:off x="6308169" y="17334482"/>
              <a:ext cx="3918862" cy="3670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redirect: -&gt; /board/list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665" name="TextBox 319"/>
            <p:cNvSpPr txBox="1"/>
            <p:nvPr/>
          </p:nvSpPr>
          <p:spPr>
            <a:xfrm>
              <a:off x="15907754" y="16706846"/>
              <a:ext cx="2974164" cy="6432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boarDelete</a:t>
              </a:r>
              <a:endParaRPr lang="en-US" altLang="ko-KR" b="1">
                <a:latin typeface="+mn-ea"/>
                <a:ea typeface="+mn-ea"/>
              </a:endParaRPr>
            </a:p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(no)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667" name="TextBox 319"/>
            <p:cNvSpPr txBox="1"/>
            <p:nvPr/>
          </p:nvSpPr>
          <p:spPr>
            <a:xfrm>
              <a:off x="23476944" y="16744948"/>
              <a:ext cx="3847290" cy="3669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delete("board.delete, no)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668" name="TextBox 319"/>
            <p:cNvSpPr txBox="1"/>
            <p:nvPr/>
          </p:nvSpPr>
          <p:spPr>
            <a:xfrm>
              <a:off x="28036240" y="16744949"/>
              <a:ext cx="4964890" cy="6432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id = "delete"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paramegerType="int"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669" name="직선 화살표 연결선 318"/>
            <p:cNvCxnSpPr/>
            <p:nvPr/>
          </p:nvCxnSpPr>
          <p:spPr>
            <a:xfrm>
              <a:off x="14579283" y="16918632"/>
              <a:ext cx="1766116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직선 화살표 연결선 318"/>
            <p:cNvCxnSpPr/>
            <p:nvPr/>
          </p:nvCxnSpPr>
          <p:spPr>
            <a:xfrm>
              <a:off x="18525808" y="16874176"/>
              <a:ext cx="1495746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직선 화살표 연결선 318"/>
            <p:cNvCxnSpPr/>
            <p:nvPr/>
          </p:nvCxnSpPr>
          <p:spPr>
            <a:xfrm>
              <a:off x="21872256" y="16921804"/>
              <a:ext cx="152149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직선 화살표 연결선 324"/>
            <p:cNvCxnSpPr/>
            <p:nvPr/>
          </p:nvCxnSpPr>
          <p:spPr>
            <a:xfrm rot="10800000">
              <a:off x="21798064" y="17177000"/>
              <a:ext cx="157368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직선 화살표 연결선 324"/>
            <p:cNvCxnSpPr/>
            <p:nvPr/>
          </p:nvCxnSpPr>
          <p:spPr>
            <a:xfrm rot="10800000">
              <a:off x="18461136" y="17132538"/>
              <a:ext cx="148446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직선 화살표 연결선 324"/>
            <p:cNvCxnSpPr/>
            <p:nvPr/>
          </p:nvCxnSpPr>
          <p:spPr>
            <a:xfrm rot="10800000">
              <a:off x="14540033" y="17183328"/>
              <a:ext cx="1719606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직선 화살표 연결선 318"/>
            <p:cNvCxnSpPr/>
            <p:nvPr/>
          </p:nvCxnSpPr>
          <p:spPr>
            <a:xfrm>
              <a:off x="27326908" y="16931330"/>
              <a:ext cx="7657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직선 화살표 연결선 324"/>
            <p:cNvCxnSpPr/>
            <p:nvPr/>
          </p:nvCxnSpPr>
          <p:spPr>
            <a:xfrm rot="10800000">
              <a:off x="27236836" y="17170652"/>
              <a:ext cx="82546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9" name="TextBox 326"/>
            <p:cNvSpPr txBox="1"/>
            <p:nvPr/>
          </p:nvSpPr>
          <p:spPr>
            <a:xfrm>
              <a:off x="26723420" y="17439260"/>
              <a:ext cx="2140862" cy="3670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ko-KR" altLang="en-US" b="1">
                  <a:latin typeface="+mn-ea"/>
                  <a:ea typeface="+mn-ea"/>
                </a:rPr>
                <a:t>실행결과</a:t>
              </a:r>
              <a:endParaRPr lang="ko-KR" altLang="en-US" b="1">
                <a:latin typeface="+mn-ea"/>
                <a:ea typeface="+mn-ea"/>
              </a:endParaRPr>
            </a:p>
          </p:txBody>
        </p:sp>
        <p:cxnSp>
          <p:nvCxnSpPr>
            <p:cNvPr id="686" name="직선 화살표 연결선 318"/>
            <p:cNvCxnSpPr>
              <a:endCxn id="687" idx="1"/>
            </p:cNvCxnSpPr>
            <p:nvPr/>
          </p:nvCxnSpPr>
          <p:spPr>
            <a:xfrm>
              <a:off x="2464437" y="19029366"/>
              <a:ext cx="1731002" cy="8581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7" name="직사각형 7"/>
            <p:cNvSpPr>
              <a:spLocks noChangeArrowheads="1"/>
            </p:cNvSpPr>
            <p:nvPr/>
          </p:nvSpPr>
          <p:spPr>
            <a:xfrm>
              <a:off x="4195439" y="18922924"/>
              <a:ext cx="4305946" cy="3845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 lang="ko-KR"/>
              </a:pPr>
              <a:r>
                <a:rPr lang="en-US" altLang="ko-KR" sz="1600">
                  <a:latin typeface="+mn-ea"/>
                  <a:ea typeface="+mn-ea"/>
                  <a:hlinkClick r:id="rId3"/>
                </a:rPr>
                <a:t>http://localhost:8088/mysite5/</a:t>
              </a:r>
              <a:r>
                <a:rPr lang="en-US" altLang="ko-KR" sz="1600">
                  <a:latin typeface="+mn-ea"/>
                  <a:ea typeface="+mn-ea"/>
                </a:rPr>
                <a:t>board/list</a:t>
              </a:r>
              <a:endParaRPr lang="en-US" altLang="ko-KR" sz="1600">
                <a:latin typeface="+mn-ea"/>
                <a:ea typeface="+mn-ea"/>
              </a:endParaRPr>
            </a:p>
          </p:txBody>
        </p:sp>
      </p:grpSp>
      <p:sp>
        <p:nvSpPr>
          <p:cNvPr id="762" name="TextBox 326"/>
          <p:cNvSpPr txBox="1"/>
          <p:nvPr/>
        </p:nvSpPr>
        <p:spPr>
          <a:xfrm>
            <a:off x="14388544" y="11110212"/>
            <a:ext cx="2140862" cy="365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BoardVo boardVo</a:t>
            </a:r>
            <a:endParaRPr lang="en-US" altLang="ko-KR" b="1">
              <a:latin typeface="+mn-ea"/>
              <a:ea typeface="+mn-ea"/>
            </a:endParaRPr>
          </a:p>
        </p:txBody>
      </p:sp>
      <p:grpSp>
        <p:nvGrpSpPr>
          <p:cNvPr id="793" name=""/>
          <p:cNvGrpSpPr/>
          <p:nvPr/>
        </p:nvGrpSpPr>
        <p:grpSpPr>
          <a:xfrm rot="0">
            <a:off x="1008585" y="12763740"/>
            <a:ext cx="32106846" cy="11970780"/>
            <a:chOff x="937147" y="14400204"/>
            <a:chExt cx="32106846" cy="11970780"/>
          </a:xfrm>
        </p:grpSpPr>
        <p:sp>
          <p:nvSpPr>
            <p:cNvPr id="733" name="TextBox 326"/>
            <p:cNvSpPr txBox="1"/>
            <p:nvPr/>
          </p:nvSpPr>
          <p:spPr>
            <a:xfrm>
              <a:off x="18117582" y="14400212"/>
              <a:ext cx="2140862" cy="3658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BoardVo boardVo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734" name="TextBox 326"/>
            <p:cNvSpPr txBox="1"/>
            <p:nvPr/>
          </p:nvSpPr>
          <p:spPr>
            <a:xfrm>
              <a:off x="21508484" y="14400212"/>
              <a:ext cx="2140862" cy="3658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BoardVo boardVo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735" name="TextBox 344"/>
            <p:cNvSpPr txBox="1"/>
            <p:nvPr/>
          </p:nvSpPr>
          <p:spPr>
            <a:xfrm>
              <a:off x="18121328" y="25144576"/>
              <a:ext cx="4162798" cy="12264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sz="1500" b="1">
                  <a:latin typeface="+mn-ea"/>
                </a:rPr>
                <a:t>BoardVo </a:t>
              </a:r>
              <a:r>
                <a:rPr lang="ko-KR" altLang="en-US" sz="1500">
                  <a:latin typeface="+mn-ea"/>
                </a:rPr>
                <a:t>(</a:t>
              </a:r>
              <a:endParaRPr lang="ko-KR" altLang="en-US" sz="1500">
                <a:latin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sz="1500">
                  <a:latin typeface="+mn-ea"/>
                </a:rPr>
                <a:t>	title="</a:t>
              </a:r>
              <a:r>
                <a:rPr lang="ko-KR" altLang="en-US" sz="1500">
                  <a:latin typeface="+mn-ea"/>
                </a:rPr>
                <a:t>반갑습니다"</a:t>
              </a:r>
              <a:endParaRPr lang="ko-KR" altLang="en-US" sz="1500">
                <a:latin typeface="+mn-ea"/>
              </a:endParaRPr>
            </a:p>
            <a:p>
              <a:pPr eaLnBrk="1" latinLnBrk="1" hangingPunct="1">
                <a:defRPr lang="ko-KR"/>
              </a:pPr>
              <a:r>
                <a:rPr lang="ko-KR" altLang="en-US" sz="1500">
                  <a:latin typeface="+mn-ea"/>
                </a:rPr>
                <a:t>	</a:t>
              </a:r>
              <a:r>
                <a:rPr lang="en-US" altLang="ko-KR" sz="1500">
                  <a:latin typeface="+mn-ea"/>
                </a:rPr>
                <a:t>content=:"</a:t>
              </a:r>
              <a:r>
                <a:rPr lang="ko-KR" altLang="en-US" sz="1500">
                  <a:latin typeface="+mn-ea"/>
                </a:rPr>
                <a:t>방명록"</a:t>
              </a:r>
              <a:endParaRPr lang="ko-KR" altLang="en-US" sz="1500">
                <a:latin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sz="1500">
                  <a:latin typeface="+mn-ea"/>
                </a:rPr>
                <a:t>	no=</a:t>
              </a:r>
              <a:r>
                <a:rPr lang="ko-KR" altLang="en-US" sz="1500">
                  <a:latin typeface="+mn-ea"/>
                </a:rPr>
                <a:t> </a:t>
              </a:r>
              <a:r>
                <a:rPr lang="en-US" altLang="ko-KR" sz="1500">
                  <a:latin typeface="+mn-ea"/>
                </a:rPr>
                <a:t>userVo.getNo()</a:t>
              </a:r>
              <a:r>
                <a:rPr lang="ko-KR" altLang="en-US" sz="1500">
                  <a:latin typeface="+mn-ea"/>
                </a:rPr>
                <a:t>==&gt;세션 </a:t>
              </a:r>
              <a:r>
                <a:rPr lang="en-US" altLang="ko-KR" sz="1500">
                  <a:latin typeface="+mn-ea"/>
                </a:rPr>
                <a:t>no</a:t>
              </a:r>
              <a:endParaRPr lang="en-US" altLang="ko-KR" sz="1500">
                <a:latin typeface="+mn-ea"/>
              </a:endParaRPr>
            </a:p>
            <a:p>
              <a:pPr eaLnBrk="1" latinLnBrk="1" hangingPunct="1">
                <a:defRPr lang="ko-KR"/>
              </a:pPr>
              <a:r>
                <a:rPr lang="ko-KR" altLang="en-US" sz="1500">
                  <a:latin typeface="+mn-ea"/>
                </a:rPr>
                <a:t>}</a:t>
              </a:r>
              <a:endParaRPr lang="ko-KR" altLang="en-US" sz="1500">
                <a:latin typeface="+mn-ea"/>
              </a:endParaRPr>
            </a:p>
          </p:txBody>
        </p:sp>
        <p:cxnSp>
          <p:nvCxnSpPr>
            <p:cNvPr id="738" name="직선 화살표 연결선 318"/>
            <p:cNvCxnSpPr>
              <a:stCxn id="740" idx="3"/>
            </p:cNvCxnSpPr>
            <p:nvPr/>
          </p:nvCxnSpPr>
          <p:spPr>
            <a:xfrm flipV="1">
              <a:off x="5617847" y="15059426"/>
              <a:ext cx="6055088" cy="715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9" name="TextBox 319"/>
            <p:cNvSpPr txBox="1"/>
            <p:nvPr/>
          </p:nvSpPr>
          <p:spPr>
            <a:xfrm>
              <a:off x="11645306" y="14884288"/>
              <a:ext cx="3002769" cy="6395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ko-KR" altLang="en-US" b="1">
                  <a:latin typeface="+mn-ea"/>
                  <a:ea typeface="+mn-ea"/>
                </a:rPr>
                <a:t>/</a:t>
              </a:r>
              <a:r>
                <a:rPr lang="en-US" altLang="ko-KR" b="1">
                  <a:latin typeface="+mn-ea"/>
                  <a:ea typeface="+mn-ea"/>
                </a:rPr>
                <a:t>modifyForm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modify(BoardVo)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740" name="직사각형 7"/>
            <p:cNvSpPr>
              <a:spLocks noChangeArrowheads="1"/>
            </p:cNvSpPr>
            <p:nvPr/>
          </p:nvSpPr>
          <p:spPr>
            <a:xfrm>
              <a:off x="1026149" y="14884290"/>
              <a:ext cx="4591697" cy="3645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 lang="ko-KR"/>
              </a:pPr>
              <a:r>
                <a:rPr lang="en-US" altLang="ko-KR" sz="1500">
                  <a:latin typeface="+mn-ea"/>
                  <a:ea typeface="+mn-ea"/>
                  <a:hlinkClick r:id="rId3"/>
                </a:rPr>
                <a:t>http://localhost:8088/mysite5/</a:t>
              </a:r>
              <a:r>
                <a:rPr lang="en-US" altLang="ko-KR" sz="1500">
                  <a:latin typeface="+mn-ea"/>
                  <a:ea typeface="+mn-ea"/>
                </a:rPr>
                <a:t>board/modify</a:t>
              </a:r>
              <a:endParaRPr lang="en-US" altLang="ko-KR" sz="1500">
                <a:latin typeface="+mn-ea"/>
                <a:ea typeface="+mn-ea"/>
              </a:endParaRPr>
            </a:p>
          </p:txBody>
        </p:sp>
        <p:sp>
          <p:nvSpPr>
            <p:cNvPr id="741" name="직사각형 321"/>
            <p:cNvSpPr/>
            <p:nvPr/>
          </p:nvSpPr>
          <p:spPr>
            <a:xfrm>
              <a:off x="1026152" y="16163310"/>
              <a:ext cx="2963427" cy="1106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/>
                <a:t>응답화면</a:t>
              </a:r>
              <a:endParaRPr lang="ko-KR" altLang="en-US"/>
            </a:p>
            <a:p>
              <a:pPr algn="ctr">
                <a:defRPr lang="ko-KR" altLang="en-US"/>
              </a:pPr>
              <a:r>
                <a:rPr lang="en-US" altLang="ko-KR"/>
                <a:t>redirect:/board/list</a:t>
              </a:r>
              <a:endParaRPr lang="en-US" altLang="ko-KR"/>
            </a:p>
          </p:txBody>
        </p:sp>
        <p:sp>
          <p:nvSpPr>
            <p:cNvPr id="742" name="직사각형 322"/>
            <p:cNvSpPr/>
            <p:nvPr/>
          </p:nvSpPr>
          <p:spPr>
            <a:xfrm>
              <a:off x="1014649" y="15469472"/>
              <a:ext cx="1487832" cy="402891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>
                  <a:solidFill>
                    <a:schemeClr val="tx1"/>
                  </a:solidFill>
                </a:rPr>
                <a:t>요청화면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43" name="TextBox 323"/>
            <p:cNvSpPr txBox="1"/>
            <p:nvPr/>
          </p:nvSpPr>
          <p:spPr>
            <a:xfrm>
              <a:off x="937147" y="14400213"/>
              <a:ext cx="2419109" cy="3616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ko-KR" altLang="en-US" b="1">
                  <a:latin typeface="+mn-ea"/>
                </a:rPr>
                <a:t>■게시판 수정</a:t>
              </a:r>
              <a:endParaRPr lang="ko-KR" altLang="en-US" b="1">
                <a:latin typeface="+mn-ea"/>
              </a:endParaRPr>
            </a:p>
          </p:txBody>
        </p:sp>
        <p:cxnSp>
          <p:nvCxnSpPr>
            <p:cNvPr id="744" name="직선 화살표 연결선 324"/>
            <p:cNvCxnSpPr/>
            <p:nvPr/>
          </p:nvCxnSpPr>
          <p:spPr>
            <a:xfrm rot="10800000" flipV="1">
              <a:off x="9586915" y="15365644"/>
              <a:ext cx="2029390" cy="3632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직선 화살표 연결선 325"/>
            <p:cNvCxnSpPr>
              <a:stCxn id="746" idx="1"/>
              <a:endCxn id="741" idx="3"/>
            </p:cNvCxnSpPr>
            <p:nvPr/>
          </p:nvCxnSpPr>
          <p:spPr>
            <a:xfrm rot="10800000" flipV="1">
              <a:off x="3989579" y="15760643"/>
              <a:ext cx="2361453" cy="95585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" name="TextBox 326"/>
            <p:cNvSpPr txBox="1"/>
            <p:nvPr/>
          </p:nvSpPr>
          <p:spPr>
            <a:xfrm>
              <a:off x="6351033" y="15577096"/>
              <a:ext cx="3918862" cy="3670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redirect: -&gt; /board/list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747" name="TextBox 319"/>
            <p:cNvSpPr txBox="1"/>
            <p:nvPr/>
          </p:nvSpPr>
          <p:spPr>
            <a:xfrm>
              <a:off x="15950618" y="14949459"/>
              <a:ext cx="2974164" cy="6423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boardUpdate</a:t>
              </a:r>
              <a:endParaRPr lang="en-US" altLang="ko-KR" b="1">
                <a:latin typeface="+mn-ea"/>
                <a:ea typeface="+mn-ea"/>
              </a:endParaRPr>
            </a:p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(BoardVo)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748" name="TextBox 319"/>
            <p:cNvSpPr txBox="1"/>
            <p:nvPr/>
          </p:nvSpPr>
          <p:spPr>
            <a:xfrm>
              <a:off x="19521490" y="14987575"/>
              <a:ext cx="2974164" cy="6410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457200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boardupdate</a:t>
              </a:r>
              <a:endParaRPr lang="en-US" altLang="ko-KR" b="1">
                <a:latin typeface="+mn-ea"/>
                <a:ea typeface="+mn-ea"/>
              </a:endParaRPr>
            </a:p>
            <a:p>
              <a:pPr marL="0" algn="ctr" defTabSz="457200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(BoardVO)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749" name="TextBox 319"/>
            <p:cNvSpPr txBox="1"/>
            <p:nvPr/>
          </p:nvSpPr>
          <p:spPr>
            <a:xfrm>
              <a:off x="23519808" y="14987562"/>
              <a:ext cx="3847290" cy="364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update("board.update,BoardVo)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750" name="TextBox 319"/>
            <p:cNvSpPr txBox="1"/>
            <p:nvPr/>
          </p:nvSpPr>
          <p:spPr>
            <a:xfrm>
              <a:off x="28079104" y="14987562"/>
              <a:ext cx="4964890" cy="6423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id = "update"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paramegerType="com.javaex.vo.BoardVo"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751" name="직선 화살표 연결선 318"/>
            <p:cNvCxnSpPr/>
            <p:nvPr/>
          </p:nvCxnSpPr>
          <p:spPr>
            <a:xfrm>
              <a:off x="14622147" y="15161246"/>
              <a:ext cx="1766116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직선 화살표 연결선 318"/>
            <p:cNvCxnSpPr/>
            <p:nvPr/>
          </p:nvCxnSpPr>
          <p:spPr>
            <a:xfrm>
              <a:off x="18568672" y="15116790"/>
              <a:ext cx="1495746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직선 화살표 연결선 318"/>
            <p:cNvCxnSpPr/>
            <p:nvPr/>
          </p:nvCxnSpPr>
          <p:spPr>
            <a:xfrm>
              <a:off x="21915120" y="15164418"/>
              <a:ext cx="152149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직선 화살표 연결선 324"/>
            <p:cNvCxnSpPr/>
            <p:nvPr/>
          </p:nvCxnSpPr>
          <p:spPr>
            <a:xfrm rot="10800000">
              <a:off x="21840928" y="15419614"/>
              <a:ext cx="157368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직선 화살표 연결선 324"/>
            <p:cNvCxnSpPr/>
            <p:nvPr/>
          </p:nvCxnSpPr>
          <p:spPr>
            <a:xfrm rot="10800000">
              <a:off x="18504000" y="15375152"/>
              <a:ext cx="148446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직선 화살표 연결선 324"/>
            <p:cNvCxnSpPr/>
            <p:nvPr/>
          </p:nvCxnSpPr>
          <p:spPr>
            <a:xfrm rot="10800000">
              <a:off x="14582897" y="15425942"/>
              <a:ext cx="1719606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직선 화살표 연결선 318"/>
            <p:cNvCxnSpPr/>
            <p:nvPr/>
          </p:nvCxnSpPr>
          <p:spPr>
            <a:xfrm>
              <a:off x="27369772" y="15173944"/>
              <a:ext cx="7657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직선 화살표 연결선 324"/>
            <p:cNvCxnSpPr/>
            <p:nvPr/>
          </p:nvCxnSpPr>
          <p:spPr>
            <a:xfrm rot="10800000">
              <a:off x="27279700" y="15413266"/>
              <a:ext cx="82546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9" name="TextBox 326"/>
            <p:cNvSpPr txBox="1"/>
            <p:nvPr/>
          </p:nvSpPr>
          <p:spPr>
            <a:xfrm>
              <a:off x="26766284" y="15681875"/>
              <a:ext cx="2140862" cy="3670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ko-KR" altLang="en-US" b="1">
                  <a:latin typeface="+mn-ea"/>
                  <a:ea typeface="+mn-ea"/>
                </a:rPr>
                <a:t>실행결과</a:t>
              </a:r>
              <a:endParaRPr lang="ko-KR" altLang="en-US" b="1">
                <a:latin typeface="+mn-ea"/>
                <a:ea typeface="+mn-ea"/>
              </a:endParaRPr>
            </a:p>
          </p:txBody>
        </p:sp>
        <p:cxnSp>
          <p:nvCxnSpPr>
            <p:cNvPr id="760" name="직선 화살표 연결선 318"/>
            <p:cNvCxnSpPr/>
            <p:nvPr/>
          </p:nvCxnSpPr>
          <p:spPr>
            <a:xfrm>
              <a:off x="2507302" y="17271976"/>
              <a:ext cx="781050" cy="59055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1" name="직사각형 7"/>
            <p:cNvSpPr>
              <a:spLocks noChangeArrowheads="1"/>
            </p:cNvSpPr>
            <p:nvPr/>
          </p:nvSpPr>
          <p:spPr>
            <a:xfrm>
              <a:off x="1452241" y="17903724"/>
              <a:ext cx="4305946" cy="383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 lang="ko-KR"/>
              </a:pPr>
              <a:r>
                <a:rPr lang="en-US" altLang="ko-KR" sz="1600">
                  <a:latin typeface="+mn-ea"/>
                  <a:ea typeface="+mn-ea"/>
                  <a:hlinkClick r:id="rId3"/>
                </a:rPr>
                <a:t>http://localhost:8088/mysite5/</a:t>
              </a:r>
              <a:r>
                <a:rPr lang="en-US" altLang="ko-KR" sz="1600">
                  <a:latin typeface="+mn-ea"/>
                  <a:ea typeface="+mn-ea"/>
                </a:rPr>
                <a:t>board/list</a:t>
              </a:r>
              <a:endParaRPr lang="en-US" altLang="ko-KR" sz="1600">
                <a:latin typeface="+mn-ea"/>
                <a:ea typeface="+mn-ea"/>
              </a:endParaRPr>
            </a:p>
          </p:txBody>
        </p:sp>
        <p:sp>
          <p:nvSpPr>
            <p:cNvPr id="763" name="TextBox 326"/>
            <p:cNvSpPr txBox="1"/>
            <p:nvPr/>
          </p:nvSpPr>
          <p:spPr>
            <a:xfrm>
              <a:off x="14245668" y="14400204"/>
              <a:ext cx="2140862" cy="3658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BoardVo boardVo</a:t>
              </a:r>
              <a:endParaRPr lang="en-US" altLang="ko-KR" b="1">
                <a:latin typeface="+mn-ea"/>
                <a:ea typeface="+mn-ea"/>
              </a:endParaRPr>
            </a:p>
          </p:txBody>
        </p:sp>
      </p:grpSp>
      <p:sp>
        <p:nvSpPr>
          <p:cNvPr id="764" name="TextBox 344"/>
          <p:cNvSpPr txBox="1"/>
          <p:nvPr/>
        </p:nvSpPr>
        <p:spPr>
          <a:xfrm>
            <a:off x="9501186" y="17096422"/>
            <a:ext cx="3400796" cy="318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 lang="ko-KR"/>
            </a:pPr>
            <a:r>
              <a:rPr lang="en-US" altLang="ko-KR" sz="1500" b="1">
                <a:latin typeface="+mn-ea"/>
              </a:rPr>
              <a:t>@Requestparam</a:t>
            </a:r>
            <a:r>
              <a:rPr lang="en-US" altLang="ko-KR" sz="1500">
                <a:latin typeface="+mn-ea"/>
              </a:rPr>
              <a:t>("no") int no</a:t>
            </a:r>
            <a:endParaRPr lang="ko-KR" altLang="en-US" sz="1500">
              <a:latin typeface="+mn-ea"/>
            </a:endParaRPr>
          </a:p>
        </p:txBody>
      </p:sp>
      <p:sp>
        <p:nvSpPr>
          <p:cNvPr id="765" name="TextBox 344"/>
          <p:cNvSpPr txBox="1"/>
          <p:nvPr/>
        </p:nvSpPr>
        <p:spPr>
          <a:xfrm>
            <a:off x="13987462" y="17153572"/>
            <a:ext cx="3400798" cy="389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sz="2000">
                <a:latin typeface="+mn-ea"/>
              </a:rPr>
              <a:t>no</a:t>
            </a:r>
            <a:endParaRPr lang="en-US" altLang="ko-KR" sz="2000">
              <a:latin typeface="+mn-ea"/>
            </a:endParaRPr>
          </a:p>
        </p:txBody>
      </p:sp>
      <p:sp>
        <p:nvSpPr>
          <p:cNvPr id="766" name="TextBox 319"/>
          <p:cNvSpPr txBox="1"/>
          <p:nvPr/>
        </p:nvSpPr>
        <p:spPr>
          <a:xfrm>
            <a:off x="19608218" y="17361902"/>
            <a:ext cx="2974164" cy="64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boardDelete</a:t>
            </a:r>
            <a:endParaRPr lang="en-US" altLang="ko-KR" b="1">
              <a:latin typeface="+mn-ea"/>
              <a:ea typeface="+mn-ea"/>
            </a:endParaRPr>
          </a:p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(no)</a:t>
            </a:r>
            <a:endParaRPr lang="en-US" altLang="ko-KR" b="1">
              <a:latin typeface="+mn-ea"/>
              <a:ea typeface="+mn-ea"/>
            </a:endParaRPr>
          </a:p>
        </p:txBody>
      </p:sp>
      <p:sp>
        <p:nvSpPr>
          <p:cNvPr id="767" name="TextBox 344"/>
          <p:cNvSpPr txBox="1"/>
          <p:nvPr/>
        </p:nvSpPr>
        <p:spPr>
          <a:xfrm>
            <a:off x="17521238" y="17067850"/>
            <a:ext cx="3400796" cy="389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sz="2000">
                <a:latin typeface="+mn-ea"/>
              </a:rPr>
              <a:t>no</a:t>
            </a:r>
            <a:endParaRPr lang="en-US" altLang="ko-KR" sz="2000">
              <a:latin typeface="+mn-ea"/>
            </a:endParaRPr>
          </a:p>
        </p:txBody>
      </p:sp>
      <p:sp>
        <p:nvSpPr>
          <p:cNvPr id="768" name="TextBox 344"/>
          <p:cNvSpPr txBox="1"/>
          <p:nvPr/>
        </p:nvSpPr>
        <p:spPr>
          <a:xfrm>
            <a:off x="21283612" y="17163102"/>
            <a:ext cx="3400796" cy="394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sz="2000" b="1">
                <a:latin typeface="+mn-ea"/>
              </a:rPr>
              <a:t>no</a:t>
            </a:r>
            <a:endParaRPr lang="en-US" altLang="ko-KR" sz="2000" b="1">
              <a:latin typeface="+mn-ea"/>
            </a:endParaRPr>
          </a:p>
        </p:txBody>
      </p:sp>
      <p:grpSp>
        <p:nvGrpSpPr>
          <p:cNvPr id="769" name=""/>
          <p:cNvGrpSpPr/>
          <p:nvPr/>
        </p:nvGrpSpPr>
        <p:grpSpPr>
          <a:xfrm rot="0">
            <a:off x="937145" y="23846872"/>
            <a:ext cx="32106846" cy="3888031"/>
            <a:chOff x="894283" y="16157595"/>
            <a:chExt cx="32106846" cy="3888031"/>
          </a:xfrm>
        </p:grpSpPr>
        <p:cxnSp>
          <p:nvCxnSpPr>
            <p:cNvPr id="770" name="직선 화살표 연결선 318"/>
            <p:cNvCxnSpPr>
              <a:stCxn id="772" idx="3"/>
            </p:cNvCxnSpPr>
            <p:nvPr/>
          </p:nvCxnSpPr>
          <p:spPr>
            <a:xfrm flipV="1">
              <a:off x="7384732" y="16816814"/>
              <a:ext cx="4245337" cy="759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" name="TextBox 319"/>
            <p:cNvSpPr txBox="1"/>
            <p:nvPr/>
          </p:nvSpPr>
          <p:spPr>
            <a:xfrm>
              <a:off x="11602440" y="16641677"/>
              <a:ext cx="3002769" cy="6416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ko-KR" altLang="en-US" b="1">
                  <a:latin typeface="+mn-ea"/>
                  <a:ea typeface="+mn-ea"/>
                </a:rPr>
                <a:t>/</a:t>
              </a:r>
              <a:r>
                <a:rPr lang="en-US" altLang="ko-KR" b="1">
                  <a:latin typeface="+mn-ea"/>
                  <a:ea typeface="+mn-ea"/>
                </a:rPr>
                <a:t>wirte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write(BoardVo)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772" name="직사각형 7"/>
            <p:cNvSpPr>
              <a:spLocks noChangeArrowheads="1"/>
            </p:cNvSpPr>
            <p:nvPr/>
          </p:nvSpPr>
          <p:spPr>
            <a:xfrm>
              <a:off x="983283" y="16641676"/>
              <a:ext cx="6401449" cy="365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 lang="ko-KR"/>
              </a:pPr>
              <a:r>
                <a:rPr lang="en-US" altLang="ko-KR" sz="1500">
                  <a:latin typeface="+mn-ea"/>
                  <a:ea typeface="+mn-ea"/>
                  <a:hlinkClick r:id="rId3"/>
                </a:rPr>
                <a:t>http://localhost:8088/mysite5/</a:t>
              </a:r>
              <a:r>
                <a:rPr lang="en-US" altLang="ko-KR" sz="1500">
                  <a:latin typeface="+mn-ea"/>
                  <a:ea typeface="+mn-ea"/>
                </a:rPr>
                <a:t>board/write?title=</a:t>
              </a:r>
              <a:r>
                <a:rPr lang="ko-KR" altLang="en-US" sz="1500">
                  <a:latin typeface="+mn-ea"/>
                  <a:ea typeface="+mn-ea"/>
                </a:rPr>
                <a:t>안녕&amp;</a:t>
              </a:r>
              <a:r>
                <a:rPr lang="en-US" altLang="ko-KR" sz="1500">
                  <a:latin typeface="+mn-ea"/>
                  <a:ea typeface="+mn-ea"/>
                </a:rPr>
                <a:t>content=</a:t>
              </a:r>
              <a:r>
                <a:rPr lang="ko-KR" altLang="en-US" sz="1500">
                  <a:latin typeface="+mn-ea"/>
                  <a:ea typeface="+mn-ea"/>
                </a:rPr>
                <a:t>테스트</a:t>
              </a:r>
              <a:endParaRPr lang="ko-KR" altLang="en-US" sz="1500">
                <a:latin typeface="+mn-ea"/>
                <a:ea typeface="+mn-ea"/>
              </a:endParaRPr>
            </a:p>
          </p:txBody>
        </p:sp>
        <p:sp>
          <p:nvSpPr>
            <p:cNvPr id="773" name="직사각형 321"/>
            <p:cNvSpPr/>
            <p:nvPr/>
          </p:nvSpPr>
          <p:spPr>
            <a:xfrm>
              <a:off x="983288" y="17920696"/>
              <a:ext cx="2963427" cy="1106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/>
                <a:t>응답화면</a:t>
              </a:r>
              <a:endParaRPr lang="ko-KR" altLang="en-US"/>
            </a:p>
            <a:p>
              <a:pPr algn="ctr">
                <a:defRPr lang="ko-KR" altLang="en-US"/>
              </a:pPr>
              <a:r>
                <a:rPr lang="en-US" altLang="ko-KR"/>
                <a:t>redirect:/board/list</a:t>
              </a:r>
              <a:endParaRPr lang="en-US" altLang="ko-KR"/>
            </a:p>
          </p:txBody>
        </p:sp>
        <p:sp>
          <p:nvSpPr>
            <p:cNvPr id="774" name="직사각형 322"/>
            <p:cNvSpPr/>
            <p:nvPr/>
          </p:nvSpPr>
          <p:spPr>
            <a:xfrm>
              <a:off x="971785" y="17226858"/>
              <a:ext cx="1487832" cy="402891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>
                  <a:solidFill>
                    <a:schemeClr val="tx1"/>
                  </a:solidFill>
                </a:rPr>
                <a:t>요청화면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75" name="TextBox 323"/>
            <p:cNvSpPr txBox="1"/>
            <p:nvPr/>
          </p:nvSpPr>
          <p:spPr>
            <a:xfrm>
              <a:off x="894283" y="16157595"/>
              <a:ext cx="2419109" cy="3637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ko-KR" altLang="en-US" b="1">
                  <a:latin typeface="+mn-ea"/>
                </a:rPr>
                <a:t>■게시글 쓰기</a:t>
              </a:r>
              <a:endParaRPr lang="ko-KR" altLang="en-US" b="1">
                <a:latin typeface="+mn-ea"/>
              </a:endParaRPr>
            </a:p>
          </p:txBody>
        </p:sp>
        <p:cxnSp>
          <p:nvCxnSpPr>
            <p:cNvPr id="776" name="직선 화살표 연결선 324"/>
            <p:cNvCxnSpPr/>
            <p:nvPr/>
          </p:nvCxnSpPr>
          <p:spPr>
            <a:xfrm rot="10800000" flipV="1">
              <a:off x="9544051" y="17123030"/>
              <a:ext cx="2029390" cy="3632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직선 화살표 연결선 325"/>
            <p:cNvCxnSpPr>
              <a:stCxn id="778" idx="1"/>
              <a:endCxn id="773" idx="3"/>
            </p:cNvCxnSpPr>
            <p:nvPr/>
          </p:nvCxnSpPr>
          <p:spPr>
            <a:xfrm rot="10800000" flipV="1">
              <a:off x="3946715" y="17518030"/>
              <a:ext cx="2361453" cy="95585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" name="TextBox 326"/>
            <p:cNvSpPr txBox="1"/>
            <p:nvPr/>
          </p:nvSpPr>
          <p:spPr>
            <a:xfrm>
              <a:off x="6308169" y="17334482"/>
              <a:ext cx="3918862" cy="3670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redirect: -&gt; /board/list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779" name="TextBox 319"/>
            <p:cNvSpPr txBox="1"/>
            <p:nvPr/>
          </p:nvSpPr>
          <p:spPr>
            <a:xfrm>
              <a:off x="15907754" y="16706847"/>
              <a:ext cx="2974164" cy="6432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boardInsert</a:t>
              </a:r>
              <a:endParaRPr lang="en-US" altLang="ko-KR" b="1">
                <a:latin typeface="+mn-ea"/>
                <a:ea typeface="+mn-ea"/>
              </a:endParaRPr>
            </a:p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(BoardVO)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780" name="TextBox 319"/>
            <p:cNvSpPr txBox="1"/>
            <p:nvPr/>
          </p:nvSpPr>
          <p:spPr>
            <a:xfrm>
              <a:off x="23476940" y="16744949"/>
              <a:ext cx="3847290" cy="3669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insert("board.insert, boardVo)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781" name="TextBox 319"/>
            <p:cNvSpPr txBox="1"/>
            <p:nvPr/>
          </p:nvSpPr>
          <p:spPr>
            <a:xfrm>
              <a:off x="28036236" y="16744949"/>
              <a:ext cx="4964890" cy="6432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id = "insert"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paramegerType="com.javaex.vo.BoardVo"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782" name="직선 화살표 연결선 318"/>
            <p:cNvCxnSpPr/>
            <p:nvPr/>
          </p:nvCxnSpPr>
          <p:spPr>
            <a:xfrm>
              <a:off x="14579283" y="16918632"/>
              <a:ext cx="1766116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직선 화살표 연결선 318"/>
            <p:cNvCxnSpPr/>
            <p:nvPr/>
          </p:nvCxnSpPr>
          <p:spPr>
            <a:xfrm>
              <a:off x="18525808" y="16874176"/>
              <a:ext cx="1495746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직선 화살표 연결선 318"/>
            <p:cNvCxnSpPr/>
            <p:nvPr/>
          </p:nvCxnSpPr>
          <p:spPr>
            <a:xfrm>
              <a:off x="21872256" y="16921804"/>
              <a:ext cx="152149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" name="직선 화살표 연결선 324"/>
            <p:cNvCxnSpPr/>
            <p:nvPr/>
          </p:nvCxnSpPr>
          <p:spPr>
            <a:xfrm rot="10800000">
              <a:off x="21798064" y="17177000"/>
              <a:ext cx="157368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직선 화살표 연결선 324"/>
            <p:cNvCxnSpPr/>
            <p:nvPr/>
          </p:nvCxnSpPr>
          <p:spPr>
            <a:xfrm rot="10800000">
              <a:off x="18461136" y="17132538"/>
              <a:ext cx="148446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직선 화살표 연결선 324"/>
            <p:cNvCxnSpPr/>
            <p:nvPr/>
          </p:nvCxnSpPr>
          <p:spPr>
            <a:xfrm rot="10800000">
              <a:off x="14540033" y="17183328"/>
              <a:ext cx="1719606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직선 화살표 연결선 318"/>
            <p:cNvCxnSpPr/>
            <p:nvPr/>
          </p:nvCxnSpPr>
          <p:spPr>
            <a:xfrm>
              <a:off x="27326908" y="16931330"/>
              <a:ext cx="7657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직선 화살표 연결선 324"/>
            <p:cNvCxnSpPr/>
            <p:nvPr/>
          </p:nvCxnSpPr>
          <p:spPr>
            <a:xfrm rot="10800000">
              <a:off x="27236836" y="17170652"/>
              <a:ext cx="82546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0" name="TextBox 326"/>
            <p:cNvSpPr txBox="1"/>
            <p:nvPr/>
          </p:nvSpPr>
          <p:spPr>
            <a:xfrm>
              <a:off x="26723420" y="17439260"/>
              <a:ext cx="2140862" cy="3670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ko-KR" altLang="en-US" b="1">
                  <a:latin typeface="+mn-ea"/>
                  <a:ea typeface="+mn-ea"/>
                </a:rPr>
                <a:t>실행결과</a:t>
              </a:r>
              <a:endParaRPr lang="ko-KR" altLang="en-US" b="1">
                <a:latin typeface="+mn-ea"/>
                <a:ea typeface="+mn-ea"/>
              </a:endParaRPr>
            </a:p>
          </p:txBody>
        </p:sp>
        <p:cxnSp>
          <p:nvCxnSpPr>
            <p:cNvPr id="791" name="직선 화살표 연결선 318"/>
            <p:cNvCxnSpPr/>
            <p:nvPr/>
          </p:nvCxnSpPr>
          <p:spPr>
            <a:xfrm>
              <a:off x="2464438" y="19029362"/>
              <a:ext cx="781050" cy="59055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2" name="직사각형 7"/>
            <p:cNvSpPr>
              <a:spLocks noChangeArrowheads="1"/>
            </p:cNvSpPr>
            <p:nvPr/>
          </p:nvSpPr>
          <p:spPr>
            <a:xfrm>
              <a:off x="1409377" y="19661110"/>
              <a:ext cx="4305946" cy="3845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 lang="ko-KR"/>
              </a:pPr>
              <a:r>
                <a:rPr lang="en-US" altLang="ko-KR" sz="1600">
                  <a:latin typeface="+mn-ea"/>
                  <a:ea typeface="+mn-ea"/>
                  <a:hlinkClick r:id="rId3"/>
                </a:rPr>
                <a:t>http://localhost:8088/mysite5/</a:t>
              </a:r>
              <a:r>
                <a:rPr lang="en-US" altLang="ko-KR" sz="1600">
                  <a:latin typeface="+mn-ea"/>
                  <a:ea typeface="+mn-ea"/>
                </a:rPr>
                <a:t>board/list</a:t>
              </a:r>
              <a:endParaRPr lang="en-US" altLang="ko-KR" sz="1600">
                <a:latin typeface="+mn-ea"/>
                <a:ea typeface="+mn-ea"/>
              </a:endParaRPr>
            </a:p>
          </p:txBody>
        </p:sp>
      </p:grpSp>
      <p:grpSp>
        <p:nvGrpSpPr>
          <p:cNvPr id="794" name=""/>
          <p:cNvGrpSpPr/>
          <p:nvPr/>
        </p:nvGrpSpPr>
        <p:grpSpPr>
          <a:xfrm rot="0">
            <a:off x="946673" y="20427396"/>
            <a:ext cx="13710926" cy="2869477"/>
            <a:chOff x="894283" y="16157595"/>
            <a:chExt cx="13710926" cy="2869477"/>
          </a:xfrm>
        </p:grpSpPr>
        <p:cxnSp>
          <p:nvCxnSpPr>
            <p:cNvPr id="795" name="직선 화살표 연결선 318"/>
            <p:cNvCxnSpPr>
              <a:stCxn id="797" idx="3"/>
            </p:cNvCxnSpPr>
            <p:nvPr/>
          </p:nvCxnSpPr>
          <p:spPr>
            <a:xfrm flipV="1">
              <a:off x="7384732" y="16816814"/>
              <a:ext cx="4245337" cy="759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6" name="TextBox 319"/>
            <p:cNvSpPr txBox="1"/>
            <p:nvPr/>
          </p:nvSpPr>
          <p:spPr>
            <a:xfrm>
              <a:off x="11602440" y="16641677"/>
              <a:ext cx="3002769" cy="6417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/writeForm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writeForm()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797" name="직사각형 7"/>
            <p:cNvSpPr>
              <a:spLocks noChangeArrowheads="1"/>
            </p:cNvSpPr>
            <p:nvPr/>
          </p:nvSpPr>
          <p:spPr>
            <a:xfrm>
              <a:off x="983283" y="16641676"/>
              <a:ext cx="6401449" cy="365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 lang="ko-KR"/>
              </a:pPr>
              <a:r>
                <a:rPr lang="en-US" altLang="ko-KR" sz="1500">
                  <a:latin typeface="+mn-ea"/>
                  <a:ea typeface="+mn-ea"/>
                  <a:hlinkClick r:id="rId3"/>
                </a:rPr>
                <a:t>http://localhost:8088/mysite5/</a:t>
              </a:r>
              <a:r>
                <a:rPr lang="en-US" altLang="ko-KR" sz="1500">
                  <a:latin typeface="+mn-ea"/>
                  <a:ea typeface="+mn-ea"/>
                </a:rPr>
                <a:t>board/write</a:t>
              </a:r>
              <a:endParaRPr lang="ko-KR" altLang="en-US" sz="1500">
                <a:latin typeface="+mn-ea"/>
                <a:ea typeface="+mn-ea"/>
              </a:endParaRPr>
            </a:p>
          </p:txBody>
        </p:sp>
        <p:sp>
          <p:nvSpPr>
            <p:cNvPr id="798" name="직사각형 321"/>
            <p:cNvSpPr/>
            <p:nvPr/>
          </p:nvSpPr>
          <p:spPr>
            <a:xfrm>
              <a:off x="983288" y="17920696"/>
              <a:ext cx="2963427" cy="1106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/>
                <a:t>응답화면</a:t>
              </a:r>
              <a:endParaRPr lang="ko-KR" altLang="en-US"/>
            </a:p>
            <a:p>
              <a:pPr algn="ctr">
                <a:defRPr lang="ko-KR" altLang="en-US"/>
              </a:pPr>
              <a:r>
                <a:rPr lang="ko-KR" altLang="en-US"/>
                <a:t>게시물 작성 폼</a:t>
              </a:r>
              <a:endParaRPr lang="ko-KR" altLang="en-US"/>
            </a:p>
          </p:txBody>
        </p:sp>
        <p:sp>
          <p:nvSpPr>
            <p:cNvPr id="799" name="직사각형 322"/>
            <p:cNvSpPr/>
            <p:nvPr/>
          </p:nvSpPr>
          <p:spPr>
            <a:xfrm>
              <a:off x="971785" y="17226858"/>
              <a:ext cx="1487832" cy="402891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>
                  <a:solidFill>
                    <a:schemeClr val="tx1"/>
                  </a:solidFill>
                </a:rPr>
                <a:t>요청화면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00" name="TextBox 323"/>
            <p:cNvSpPr txBox="1"/>
            <p:nvPr/>
          </p:nvSpPr>
          <p:spPr>
            <a:xfrm>
              <a:off x="894283" y="16157595"/>
              <a:ext cx="2419109" cy="3637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ko-KR" altLang="en-US" b="1">
                  <a:latin typeface="+mn-ea"/>
                </a:rPr>
                <a:t>■게시글 쓰기 폼</a:t>
              </a:r>
              <a:endParaRPr lang="ko-KR" altLang="en-US" b="1">
                <a:latin typeface="+mn-ea"/>
              </a:endParaRPr>
            </a:p>
          </p:txBody>
        </p:sp>
        <p:cxnSp>
          <p:nvCxnSpPr>
            <p:cNvPr id="801" name="직선 화살표 연결선 324"/>
            <p:cNvCxnSpPr/>
            <p:nvPr/>
          </p:nvCxnSpPr>
          <p:spPr>
            <a:xfrm rot="10800000" flipV="1">
              <a:off x="9544051" y="17123030"/>
              <a:ext cx="2029390" cy="3632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직선 화살표 연결선 325"/>
            <p:cNvCxnSpPr>
              <a:stCxn id="803" idx="1"/>
              <a:endCxn id="798" idx="3"/>
            </p:cNvCxnSpPr>
            <p:nvPr/>
          </p:nvCxnSpPr>
          <p:spPr>
            <a:xfrm rot="10800000" flipV="1">
              <a:off x="3946715" y="17513716"/>
              <a:ext cx="2361453" cy="96016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3" name="TextBox 326"/>
            <p:cNvSpPr txBox="1"/>
            <p:nvPr/>
          </p:nvSpPr>
          <p:spPr>
            <a:xfrm>
              <a:off x="6308169" y="17334484"/>
              <a:ext cx="2823488" cy="3584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writeForm.jsp</a:t>
              </a:r>
              <a:endParaRPr lang="en-US" altLang="ko-KR" b="1">
                <a:latin typeface="+mn-ea"/>
                <a:ea typeface="+mn-ea"/>
              </a:endParaRPr>
            </a:p>
          </p:txBody>
        </p:sp>
      </p:grpSp>
      <p:cxnSp>
        <p:nvCxnSpPr>
          <p:cNvPr id="818" name="직선 화살표 연결선 397"/>
          <p:cNvCxnSpPr/>
          <p:nvPr/>
        </p:nvCxnSpPr>
        <p:spPr>
          <a:xfrm flipV="1">
            <a:off x="2753673" y="17829000"/>
            <a:ext cx="353462" cy="22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" name="TextBox 344"/>
          <p:cNvSpPr txBox="1"/>
          <p:nvPr/>
        </p:nvSpPr>
        <p:spPr>
          <a:xfrm>
            <a:off x="9167815" y="12125731"/>
            <a:ext cx="3400796" cy="1233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 lang="ko-KR"/>
            </a:pPr>
            <a:r>
              <a:rPr lang="en-US" altLang="ko-KR" sz="1500" b="1">
                <a:latin typeface="+mn-ea"/>
              </a:rPr>
              <a:t>BoardVo </a:t>
            </a:r>
            <a:r>
              <a:rPr lang="en-US" altLang="ko-KR" sz="1500">
                <a:latin typeface="+mn-ea"/>
              </a:rPr>
              <a:t>(</a:t>
            </a:r>
            <a:endParaRPr lang="en-US" altLang="ko-KR" sz="1500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500">
                <a:latin typeface="+mn-ea"/>
              </a:rPr>
              <a:t>	no = 3,</a:t>
            </a:r>
            <a:endParaRPr lang="en-US" altLang="ko-KR" sz="1500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500">
                <a:latin typeface="+mn-ea"/>
              </a:rPr>
              <a:t>	title="</a:t>
            </a:r>
            <a:r>
              <a:rPr lang="ko-KR" altLang="en-US" sz="1500">
                <a:latin typeface="+mn-ea"/>
              </a:rPr>
              <a:t>반갑습니다"</a:t>
            </a:r>
            <a:endParaRPr lang="ko-KR" altLang="en-US" sz="1500">
              <a:latin typeface="+mn-ea"/>
            </a:endParaRPr>
          </a:p>
          <a:p>
            <a:pPr eaLnBrk="1" latinLnBrk="1" hangingPunct="1">
              <a:defRPr lang="ko-KR"/>
            </a:pPr>
            <a:r>
              <a:rPr lang="ko-KR" altLang="en-US" sz="1500">
                <a:latin typeface="+mn-ea"/>
              </a:rPr>
              <a:t>	</a:t>
            </a:r>
            <a:r>
              <a:rPr lang="en-US" altLang="ko-KR" sz="1500">
                <a:latin typeface="+mn-ea"/>
              </a:rPr>
              <a:t>content=:"</a:t>
            </a:r>
            <a:r>
              <a:rPr lang="ko-KR" altLang="en-US" sz="1500">
                <a:latin typeface="+mn-ea"/>
              </a:rPr>
              <a:t>방명록"</a:t>
            </a:r>
            <a:endParaRPr lang="ko-KR" altLang="en-US" sz="1500">
              <a:latin typeface="+mn-ea"/>
            </a:endParaRPr>
          </a:p>
          <a:p>
            <a:pPr eaLnBrk="1" latinLnBrk="1" hangingPunct="1">
              <a:defRPr lang="ko-KR"/>
            </a:pPr>
            <a:r>
              <a:rPr lang="ko-KR" altLang="en-US" sz="1500">
                <a:latin typeface="+mn-ea"/>
              </a:rPr>
              <a:t>})</a:t>
            </a:r>
            <a:endParaRPr lang="ko-KR" altLang="en-US" sz="1500">
              <a:latin typeface="+mn-ea"/>
            </a:endParaRPr>
          </a:p>
        </p:txBody>
      </p:sp>
      <p:sp>
        <p:nvSpPr>
          <p:cNvPr id="820" name="TextBox 344"/>
          <p:cNvSpPr txBox="1"/>
          <p:nvPr/>
        </p:nvSpPr>
        <p:spPr>
          <a:xfrm>
            <a:off x="21645576" y="24127238"/>
            <a:ext cx="2114922" cy="316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 lang="ko-KR"/>
            </a:pPr>
            <a:r>
              <a:rPr lang="en-US" altLang="ko-KR" sz="1500" b="1">
                <a:latin typeface="+mn-ea"/>
              </a:rPr>
              <a:t>BoardVo boardVo</a:t>
            </a:r>
            <a:endParaRPr lang="en-US" altLang="ko-KR" sz="1500" b="1">
              <a:latin typeface="+mn-ea"/>
            </a:endParaRPr>
          </a:p>
        </p:txBody>
      </p:sp>
      <p:sp>
        <p:nvSpPr>
          <p:cNvPr id="821" name="TextBox 344"/>
          <p:cNvSpPr txBox="1"/>
          <p:nvPr/>
        </p:nvSpPr>
        <p:spPr>
          <a:xfrm>
            <a:off x="10263198" y="23460488"/>
            <a:ext cx="3400796" cy="100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 lang="ko-KR"/>
            </a:pPr>
            <a:r>
              <a:rPr lang="en-US" altLang="ko-KR" sz="1500" b="1">
                <a:latin typeface="+mn-ea"/>
              </a:rPr>
              <a:t>BoardVo </a:t>
            </a:r>
            <a:r>
              <a:rPr lang="ko-KR" altLang="en-US" sz="1500">
                <a:latin typeface="+mn-ea"/>
              </a:rPr>
              <a:t>(</a:t>
            </a:r>
            <a:endParaRPr lang="ko-KR" altLang="en-US" sz="1500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500">
                <a:latin typeface="+mn-ea"/>
              </a:rPr>
              <a:t>	title="</a:t>
            </a:r>
            <a:r>
              <a:rPr lang="ko-KR" altLang="en-US" sz="1500">
                <a:latin typeface="+mn-ea"/>
              </a:rPr>
              <a:t>반갑습니다"</a:t>
            </a:r>
            <a:endParaRPr lang="ko-KR" altLang="en-US" sz="1500">
              <a:latin typeface="+mn-ea"/>
            </a:endParaRPr>
          </a:p>
          <a:p>
            <a:pPr eaLnBrk="1" latinLnBrk="1" hangingPunct="1">
              <a:defRPr lang="ko-KR"/>
            </a:pPr>
            <a:r>
              <a:rPr lang="ko-KR" altLang="en-US" sz="1500">
                <a:latin typeface="+mn-ea"/>
              </a:rPr>
              <a:t>	</a:t>
            </a:r>
            <a:r>
              <a:rPr lang="en-US" altLang="ko-KR" sz="1500">
                <a:latin typeface="+mn-ea"/>
              </a:rPr>
              <a:t>content=:"</a:t>
            </a:r>
            <a:r>
              <a:rPr lang="ko-KR" altLang="en-US" sz="1500">
                <a:latin typeface="+mn-ea"/>
              </a:rPr>
              <a:t>방명록"</a:t>
            </a:r>
            <a:endParaRPr lang="ko-KR" altLang="en-US" sz="1500">
              <a:latin typeface="+mn-ea"/>
            </a:endParaRPr>
          </a:p>
          <a:p>
            <a:pPr eaLnBrk="1" latinLnBrk="1" hangingPunct="1">
              <a:defRPr lang="ko-KR"/>
            </a:pPr>
            <a:r>
              <a:rPr lang="ko-KR" altLang="en-US" sz="1500">
                <a:latin typeface="+mn-ea"/>
              </a:rPr>
              <a:t>}</a:t>
            </a:r>
            <a:endParaRPr lang="ko-KR" altLang="en-US" sz="1500">
              <a:latin typeface="+mn-ea"/>
            </a:endParaRPr>
          </a:p>
        </p:txBody>
      </p:sp>
      <p:sp>
        <p:nvSpPr>
          <p:cNvPr id="822" name="TextBox 344"/>
          <p:cNvSpPr txBox="1"/>
          <p:nvPr/>
        </p:nvSpPr>
        <p:spPr>
          <a:xfrm>
            <a:off x="14630411" y="24303448"/>
            <a:ext cx="2114922" cy="316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 lang="ko-KR"/>
            </a:pPr>
            <a:r>
              <a:rPr lang="en-US" altLang="ko-KR" sz="1500" b="1">
                <a:latin typeface="+mn-ea"/>
              </a:rPr>
              <a:t>BoardVo boardVo</a:t>
            </a:r>
            <a:endParaRPr lang="en-US" altLang="ko-KR" sz="1500" b="1">
              <a:latin typeface="+mn-ea"/>
            </a:endParaRPr>
          </a:p>
        </p:txBody>
      </p:sp>
      <p:sp>
        <p:nvSpPr>
          <p:cNvPr id="823" name="TextBox 319"/>
          <p:cNvSpPr txBox="1"/>
          <p:nvPr/>
        </p:nvSpPr>
        <p:spPr>
          <a:xfrm>
            <a:off x="19403430" y="24467564"/>
            <a:ext cx="2974164" cy="64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boardInsert</a:t>
            </a:r>
            <a:endParaRPr lang="en-US" altLang="ko-KR" b="1">
              <a:latin typeface="+mn-ea"/>
              <a:ea typeface="+mn-ea"/>
            </a:endParaRPr>
          </a:p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(BoardVO)</a:t>
            </a:r>
            <a:endParaRPr lang="en-US" altLang="ko-KR" b="1">
              <a:latin typeface="+mn-ea"/>
              <a:ea typeface="+mn-e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50</ep:Words>
  <ep:PresentationFormat>사용자 지정</ep:PresentationFormat>
  <ep:Paragraphs>29</ep:Paragraphs>
  <ep:Slides>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슬라이드 1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2020-11-23T02:29:11.000</dcterms:created>
  <dc:creator>Windows 사용자</dc:creator>
  <cp:lastModifiedBy>82107</cp:lastModifiedBy>
  <dcterms:modified xsi:type="dcterms:W3CDTF">2021-02-01T06:23:57.865</dcterms:modified>
  <cp:revision>719</cp:revision>
  <dc:title>PowerPoint 프레젠테이션</dc:title>
</cp:coreProperties>
</file>