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8" r:id="rId1"/>
  </p:sldMasterIdLst>
  <p:notesMasterIdLst>
    <p:notesMasterId r:id="rId2"/>
  </p:notesMasterIdLst>
  <p:sldIdLst>
    <p:sldId id="256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13107"/>
    <p:restoredTop sz="90706"/>
  </p:normalViewPr>
  <p:slideViewPr>
    <p:cSldViewPr snapToGrid="0">
      <p:cViewPr>
        <p:scale>
          <a:sx n="40" d="100"/>
          <a:sy n="40" d="100"/>
        </p:scale>
        <p:origin x="1176" y="18"/>
      </p:cViewPr>
      <p:guideLst>
        <p:guide orient="horz" pos="9066"/>
        <p:guide pos="16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663" y="685800"/>
            <a:ext cx="609667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://localhost:8088/mysite5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1694702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1710073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1710073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71349" y="1604540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5"/>
            <a:ext cx="9375172" cy="818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board</a:t>
            </a:r>
            <a:endParaRPr lang="en-US" altLang="ko-KR" sz="4800" b="1">
              <a:latin typeface="+mn-ea"/>
            </a:endParaRPr>
          </a:p>
        </p:txBody>
      </p:sp>
      <p:grpSp>
        <p:nvGrpSpPr>
          <p:cNvPr id="647" name=""/>
          <p:cNvGrpSpPr/>
          <p:nvPr/>
        </p:nvGrpSpPr>
        <p:grpSpPr>
          <a:xfrm rot="0">
            <a:off x="699022" y="2270149"/>
            <a:ext cx="31497256" cy="2659926"/>
            <a:chOff x="722834" y="2841649"/>
            <a:chExt cx="31497256" cy="2659926"/>
          </a:xfrm>
        </p:grpSpPr>
        <p:cxnSp>
          <p:nvCxnSpPr>
            <p:cNvPr id="445" name="직선 화살표 연결선 318"/>
            <p:cNvCxnSpPr>
              <a:stCxn id="447" idx="3"/>
            </p:cNvCxnSpPr>
            <p:nvPr/>
          </p:nvCxnSpPr>
          <p:spPr>
            <a:xfrm flipV="1">
              <a:off x="5117784" y="3500862"/>
              <a:ext cx="6340835" cy="129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19"/>
            <p:cNvSpPr txBox="1"/>
            <p:nvPr/>
          </p:nvSpPr>
          <p:spPr>
            <a:xfrm>
              <a:off x="11431002" y="3325727"/>
              <a:ext cx="3002769" cy="634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/list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11838" y="3325729"/>
              <a:ext cx="4305946" cy="3775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48" name="직사각형 321"/>
            <p:cNvSpPr/>
            <p:nvPr/>
          </p:nvSpPr>
          <p:spPr>
            <a:xfrm>
              <a:off x="811836" y="4395199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*</a:t>
              </a:r>
              <a:r>
                <a:rPr lang="ko-KR" altLang="en-US"/>
                <a:t>게시판 리스트 폼</a:t>
              </a:r>
              <a:endParaRPr lang="ko-KR" altLang="en-US"/>
            </a:p>
          </p:txBody>
        </p:sp>
        <p:sp>
          <p:nvSpPr>
            <p:cNvPr id="449" name="직사각형 322"/>
            <p:cNvSpPr/>
            <p:nvPr/>
          </p:nvSpPr>
          <p:spPr>
            <a:xfrm>
              <a:off x="800334" y="3701359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0" name="TextBox 323"/>
            <p:cNvSpPr txBox="1"/>
            <p:nvPr/>
          </p:nvSpPr>
          <p:spPr>
            <a:xfrm>
              <a:off x="722834" y="2841649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■게시판 리스트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51" name="직선 화살표 연결선 324"/>
            <p:cNvCxnSpPr>
              <a:endCxn id="453" idx="3"/>
            </p:cNvCxnSpPr>
            <p:nvPr/>
          </p:nvCxnSpPr>
          <p:spPr>
            <a:xfrm rot="10800000" flipV="1">
              <a:off x="8245829" y="3807078"/>
              <a:ext cx="3156161" cy="3951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화살표 연결선 325"/>
            <p:cNvCxnSpPr>
              <a:endCxn id="448" idx="3"/>
            </p:cNvCxnSpPr>
            <p:nvPr/>
          </p:nvCxnSpPr>
          <p:spPr>
            <a:xfrm rot="10800000" flipV="1">
              <a:off x="3775263" y="4208463"/>
              <a:ext cx="3063685" cy="73991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TextBox 326"/>
            <p:cNvSpPr txBox="1"/>
            <p:nvPr/>
          </p:nvSpPr>
          <p:spPr>
            <a:xfrm>
              <a:off x="6803467" y="4018534"/>
              <a:ext cx="1442361" cy="36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5" name="TextBox 319"/>
            <p:cNvSpPr txBox="1"/>
            <p:nvPr/>
          </p:nvSpPr>
          <p:spPr>
            <a:xfrm>
              <a:off x="15593426" y="3505200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6" name="TextBox 319"/>
            <p:cNvSpPr txBox="1"/>
            <p:nvPr/>
          </p:nvSpPr>
          <p:spPr>
            <a:xfrm>
              <a:off x="19457368" y="3457575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7" name="TextBox 319"/>
            <p:cNvSpPr txBox="1"/>
            <p:nvPr/>
          </p:nvSpPr>
          <p:spPr>
            <a:xfrm>
              <a:off x="23305504" y="3429000"/>
              <a:ext cx="3847290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selectList("board.selectList")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8" name="TextBox 319"/>
            <p:cNvSpPr txBox="1"/>
            <p:nvPr/>
          </p:nvSpPr>
          <p:spPr>
            <a:xfrm>
              <a:off x="27864800" y="3429000"/>
              <a:ext cx="4355290" cy="63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"selectList"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resultType="com.javaex.vo.BoardVo"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59" name="직선 화살표 연결선 318"/>
            <p:cNvCxnSpPr/>
            <p:nvPr/>
          </p:nvCxnSpPr>
          <p:spPr>
            <a:xfrm>
              <a:off x="14141132" y="3602682"/>
              <a:ext cx="21773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화살표 연결선 318"/>
            <p:cNvCxnSpPr/>
            <p:nvPr/>
          </p:nvCxnSpPr>
          <p:spPr>
            <a:xfrm>
              <a:off x="17897156" y="3596331"/>
              <a:ext cx="21773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화살표 연결선 318"/>
            <p:cNvCxnSpPr/>
            <p:nvPr/>
          </p:nvCxnSpPr>
          <p:spPr>
            <a:xfrm>
              <a:off x="21700804" y="360585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화살표 연결선 324"/>
            <p:cNvCxnSpPr/>
            <p:nvPr/>
          </p:nvCxnSpPr>
          <p:spPr>
            <a:xfrm rot="10800000">
              <a:off x="21626612" y="3861051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화살표 연결선 324"/>
            <p:cNvCxnSpPr/>
            <p:nvPr/>
          </p:nvCxnSpPr>
          <p:spPr>
            <a:xfrm rot="10800000">
              <a:off x="17870584" y="3873738"/>
              <a:ext cx="22286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화살표 연결선 324"/>
            <p:cNvCxnSpPr/>
            <p:nvPr/>
          </p:nvCxnSpPr>
          <p:spPr>
            <a:xfrm rot="10800000">
              <a:off x="14149486" y="3867380"/>
              <a:ext cx="2087837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326"/>
            <p:cNvSpPr txBox="1"/>
            <p:nvPr/>
          </p:nvSpPr>
          <p:spPr>
            <a:xfrm>
              <a:off x="21465620" y="3989958"/>
              <a:ext cx="2140862" cy="637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List&lt;BoardVo&gt;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67" name="TextBox 326"/>
            <p:cNvSpPr txBox="1"/>
            <p:nvPr/>
          </p:nvSpPr>
          <p:spPr>
            <a:xfrm>
              <a:off x="17950896" y="4031233"/>
              <a:ext cx="2140862" cy="643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List&lt;BoardVo&gt;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68" name="직선 화살표 연결선 318"/>
            <p:cNvCxnSpPr/>
            <p:nvPr/>
          </p:nvCxnSpPr>
          <p:spPr>
            <a:xfrm>
              <a:off x="27155456" y="3615381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직선 화살표 연결선 324"/>
            <p:cNvCxnSpPr/>
            <p:nvPr/>
          </p:nvCxnSpPr>
          <p:spPr>
            <a:xfrm rot="10800000">
              <a:off x="27065384" y="385470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extBox 326"/>
            <p:cNvSpPr txBox="1"/>
            <p:nvPr/>
          </p:nvSpPr>
          <p:spPr>
            <a:xfrm>
              <a:off x="14207601" y="4056633"/>
              <a:ext cx="2140862" cy="643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List&lt;BoardVo&gt;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1" name="TextBox 326"/>
            <p:cNvSpPr txBox="1"/>
            <p:nvPr/>
          </p:nvSpPr>
          <p:spPr>
            <a:xfrm>
              <a:off x="9144000" y="4050283"/>
              <a:ext cx="4007239" cy="3197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model.addAttribute("bList",boardList)</a:t>
              </a:r>
              <a:endParaRPr lang="en-US" altLang="ko-KR" sz="1500" b="1">
                <a:latin typeface="+mn-ea"/>
                <a:ea typeface="+mn-ea"/>
              </a:endParaRPr>
            </a:p>
          </p:txBody>
        </p:sp>
      </p:grpSp>
      <p:grpSp>
        <p:nvGrpSpPr>
          <p:cNvPr id="629" name=""/>
          <p:cNvGrpSpPr/>
          <p:nvPr/>
        </p:nvGrpSpPr>
        <p:grpSpPr>
          <a:xfrm rot="0">
            <a:off x="722834" y="4805362"/>
            <a:ext cx="32211292" cy="5036820"/>
            <a:chOff x="722833" y="5924550"/>
            <a:chExt cx="32211292" cy="5036820"/>
          </a:xfrm>
        </p:grpSpPr>
        <p:cxnSp>
          <p:nvCxnSpPr>
            <p:cNvPr id="475" name="직선 화살표 연결선 318"/>
            <p:cNvCxnSpPr>
              <a:stCxn id="477" idx="3"/>
            </p:cNvCxnSpPr>
            <p:nvPr/>
          </p:nvCxnSpPr>
          <p:spPr>
            <a:xfrm flipV="1">
              <a:off x="5381626" y="7101681"/>
              <a:ext cx="5838826" cy="32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TextBox 319"/>
            <p:cNvSpPr txBox="1"/>
            <p:nvPr/>
          </p:nvSpPr>
          <p:spPr>
            <a:xfrm>
              <a:off x="11264315" y="6311813"/>
              <a:ext cx="3359956" cy="2287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/read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boardRead(no, Model)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boardService.hitUpdate(no)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= boardService.boardSelect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One(no)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7" name="직사각형 7"/>
            <p:cNvSpPr>
              <a:spLocks noChangeArrowheads="1"/>
            </p:cNvSpPr>
            <p:nvPr/>
          </p:nvSpPr>
          <p:spPr>
            <a:xfrm>
              <a:off x="811838" y="6954754"/>
              <a:ext cx="4569787" cy="363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board/read</a:t>
              </a:r>
              <a:r>
                <a:rPr lang="ko-KR" altLang="en-US" sz="1500">
                  <a:latin typeface="+mn-ea"/>
                  <a:ea typeface="+mn-ea"/>
                </a:rPr>
                <a:t>?</a:t>
              </a:r>
              <a:r>
                <a:rPr lang="en-US" altLang="ko-KR" sz="1500">
                  <a:latin typeface="+mn-ea"/>
                  <a:ea typeface="+mn-ea"/>
                </a:rPr>
                <a:t>no=3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478" name="직사각형 321"/>
            <p:cNvSpPr/>
            <p:nvPr/>
          </p:nvSpPr>
          <p:spPr>
            <a:xfrm>
              <a:off x="811836" y="8233774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*</a:t>
              </a:r>
              <a:r>
                <a:rPr lang="ko-KR" altLang="en-US"/>
                <a:t>게시글 읽기 폼</a:t>
              </a:r>
              <a:endParaRPr lang="ko-KR" altLang="en-US"/>
            </a:p>
          </p:txBody>
        </p:sp>
        <p:sp>
          <p:nvSpPr>
            <p:cNvPr id="479" name="직사각형 322"/>
            <p:cNvSpPr/>
            <p:nvPr/>
          </p:nvSpPr>
          <p:spPr>
            <a:xfrm>
              <a:off x="800334" y="7539935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0" name="TextBox 323"/>
            <p:cNvSpPr txBox="1"/>
            <p:nvPr/>
          </p:nvSpPr>
          <p:spPr>
            <a:xfrm>
              <a:off x="722833" y="6470675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■게시판 읽기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81" name="직선 화살표 연결선 324"/>
            <p:cNvCxnSpPr>
              <a:endCxn id="483" idx="3"/>
            </p:cNvCxnSpPr>
            <p:nvPr/>
          </p:nvCxnSpPr>
          <p:spPr>
            <a:xfrm rot="10800000" flipV="1">
              <a:off x="7369530" y="7436104"/>
              <a:ext cx="4032460" cy="39198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325"/>
            <p:cNvCxnSpPr>
              <a:stCxn id="483" idx="1"/>
              <a:endCxn id="478" idx="3"/>
            </p:cNvCxnSpPr>
            <p:nvPr/>
          </p:nvCxnSpPr>
          <p:spPr>
            <a:xfrm rot="10800000" flipV="1">
              <a:off x="3775263" y="7828090"/>
              <a:ext cx="2361454" cy="95887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326"/>
            <p:cNvSpPr txBox="1"/>
            <p:nvPr/>
          </p:nvSpPr>
          <p:spPr>
            <a:xfrm>
              <a:off x="6136718" y="7647560"/>
              <a:ext cx="1232812" cy="365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read.jsp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4" name="TextBox 319"/>
            <p:cNvSpPr txBox="1"/>
            <p:nvPr/>
          </p:nvSpPr>
          <p:spPr>
            <a:xfrm>
              <a:off x="15783930" y="8110534"/>
              <a:ext cx="2974164" cy="364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boardSelectOne(no)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5" name="TextBox 319"/>
            <p:cNvSpPr txBox="1"/>
            <p:nvPr/>
          </p:nvSpPr>
          <p:spPr>
            <a:xfrm>
              <a:off x="19459564" y="8091495"/>
              <a:ext cx="2974164" cy="364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boardSelectOne(no)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6" name="TextBox 319"/>
            <p:cNvSpPr txBox="1"/>
            <p:nvPr/>
          </p:nvSpPr>
          <p:spPr>
            <a:xfrm>
              <a:off x="23353132" y="8034338"/>
              <a:ext cx="3847290" cy="641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selectOne("board.selectOne",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7" name="TextBox 319"/>
            <p:cNvSpPr txBox="1"/>
            <p:nvPr/>
          </p:nvSpPr>
          <p:spPr>
            <a:xfrm>
              <a:off x="27912428" y="8034338"/>
              <a:ext cx="4964890" cy="907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"selectOne"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parameterType="int"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resultType="com.javaex.vo.BoardVo"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88" name="직선 화살표 연결선 318"/>
            <p:cNvCxnSpPr/>
            <p:nvPr/>
          </p:nvCxnSpPr>
          <p:spPr>
            <a:xfrm>
              <a:off x="14482764" y="7720806"/>
              <a:ext cx="1571624" cy="4762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화살표 연결선 318"/>
            <p:cNvCxnSpPr/>
            <p:nvPr/>
          </p:nvCxnSpPr>
          <p:spPr>
            <a:xfrm>
              <a:off x="18401982" y="8163565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화살표 연결선 318"/>
            <p:cNvCxnSpPr/>
            <p:nvPr/>
          </p:nvCxnSpPr>
          <p:spPr>
            <a:xfrm>
              <a:off x="22081804" y="8187382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화살표 연결선 324"/>
            <p:cNvCxnSpPr/>
            <p:nvPr/>
          </p:nvCxnSpPr>
          <p:spPr>
            <a:xfrm rot="10800000">
              <a:off x="22031428" y="8371140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화살표 연결선 324"/>
            <p:cNvCxnSpPr/>
            <p:nvPr/>
          </p:nvCxnSpPr>
          <p:spPr>
            <a:xfrm rot="10800000">
              <a:off x="18337312" y="8421928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화살표 연결선 324"/>
            <p:cNvCxnSpPr/>
            <p:nvPr/>
          </p:nvCxnSpPr>
          <p:spPr>
            <a:xfrm rot="10800000">
              <a:off x="14506576" y="7958932"/>
              <a:ext cx="1629238" cy="51378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화살표 연결선 318"/>
            <p:cNvCxnSpPr/>
            <p:nvPr/>
          </p:nvCxnSpPr>
          <p:spPr>
            <a:xfrm>
              <a:off x="27203082" y="8220719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화살표 연결선 324"/>
            <p:cNvCxnSpPr/>
            <p:nvPr/>
          </p:nvCxnSpPr>
          <p:spPr>
            <a:xfrm rot="10800000">
              <a:off x="27113010" y="8460041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TextBox 344"/>
            <p:cNvSpPr txBox="1"/>
            <p:nvPr/>
          </p:nvSpPr>
          <p:spPr>
            <a:xfrm>
              <a:off x="8048625" y="6642735"/>
              <a:ext cx="3400796" cy="318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 b="1">
                  <a:latin typeface="+mn-ea"/>
                </a:rPr>
                <a:t>@Requestparam</a:t>
              </a:r>
              <a:r>
                <a:rPr lang="en-US" altLang="ko-KR" sz="1500">
                  <a:latin typeface="+mn-ea"/>
                </a:rPr>
                <a:t>("no") int no</a:t>
              </a:r>
              <a:endParaRPr lang="ko-KR" altLang="en-US" sz="1500">
                <a:latin typeface="+mn-ea"/>
              </a:endParaRPr>
            </a:p>
          </p:txBody>
        </p:sp>
        <p:sp>
          <p:nvSpPr>
            <p:cNvPr id="571" name="TextBox 326"/>
            <p:cNvSpPr txBox="1"/>
            <p:nvPr/>
          </p:nvSpPr>
          <p:spPr>
            <a:xfrm>
              <a:off x="18027126" y="7815262"/>
              <a:ext cx="2140862" cy="36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2" name="TextBox 326"/>
            <p:cNvSpPr txBox="1"/>
            <p:nvPr/>
          </p:nvSpPr>
          <p:spPr>
            <a:xfrm>
              <a:off x="21670436" y="7739062"/>
              <a:ext cx="2140862" cy="36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3" name="TextBox 326"/>
            <p:cNvSpPr txBox="1"/>
            <p:nvPr/>
          </p:nvSpPr>
          <p:spPr>
            <a:xfrm>
              <a:off x="21813276" y="8509571"/>
              <a:ext cx="2140862" cy="365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4" name="TextBox 344"/>
            <p:cNvSpPr txBox="1"/>
            <p:nvPr/>
          </p:nvSpPr>
          <p:spPr>
            <a:xfrm>
              <a:off x="22731046" y="8815388"/>
              <a:ext cx="3324592" cy="2145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boardVo (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no=3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name=</a:t>
              </a:r>
              <a:r>
                <a:rPr lang="ko-KR" altLang="en-US" sz="1500">
                  <a:latin typeface="+mn-ea"/>
                </a:rPr>
                <a:t>김서영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hit=3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regDate=2020-01-29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title=</a:t>
              </a:r>
              <a:r>
                <a:rPr lang="ko-KR" altLang="en-US" sz="1500">
                  <a:latin typeface="+mn-ea"/>
                </a:rPr>
                <a:t>테스트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content=</a:t>
              </a:r>
              <a:r>
                <a:rPr lang="ko-KR" altLang="en-US" sz="1500">
                  <a:latin typeface="+mn-ea"/>
                </a:rPr>
                <a:t>게시판입니다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userNo=</a:t>
              </a:r>
              <a:r>
                <a:rPr lang="ko-KR" altLang="en-US" sz="1500">
                  <a:latin typeface="+mn-ea"/>
                </a:rPr>
                <a:t>1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)</a:t>
              </a:r>
              <a:endParaRPr lang="en-US" altLang="ko-KR" sz="1500">
                <a:latin typeface="+mn-ea"/>
              </a:endParaRPr>
            </a:p>
          </p:txBody>
        </p:sp>
        <p:sp>
          <p:nvSpPr>
            <p:cNvPr id="575" name="TextBox 326"/>
            <p:cNvSpPr txBox="1"/>
            <p:nvPr/>
          </p:nvSpPr>
          <p:spPr>
            <a:xfrm>
              <a:off x="18055666" y="8528621"/>
              <a:ext cx="2140862" cy="365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6" name="TextBox 326"/>
            <p:cNvSpPr txBox="1"/>
            <p:nvPr/>
          </p:nvSpPr>
          <p:spPr>
            <a:xfrm rot="970530">
              <a:off x="14255192" y="8519096"/>
              <a:ext cx="2140862" cy="365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7" name="TextBox 326"/>
            <p:cNvSpPr txBox="1"/>
            <p:nvPr/>
          </p:nvSpPr>
          <p:spPr>
            <a:xfrm>
              <a:off x="7496177" y="7784084"/>
              <a:ext cx="4007240" cy="319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model.addAttribute("bvo",boardVo)</a:t>
              </a:r>
              <a:endParaRPr lang="en-US" altLang="ko-KR" sz="1500" b="1">
                <a:latin typeface="+mn-ea"/>
                <a:ea typeface="+mn-ea"/>
              </a:endParaRPr>
            </a:p>
          </p:txBody>
        </p:sp>
        <p:sp>
          <p:nvSpPr>
            <p:cNvPr id="611" name="TextBox 319"/>
            <p:cNvSpPr txBox="1"/>
            <p:nvPr/>
          </p:nvSpPr>
          <p:spPr>
            <a:xfrm>
              <a:off x="15707378" y="6219821"/>
              <a:ext cx="2974164" cy="364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hitUpdate(no)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12" name="TextBox 319"/>
            <p:cNvSpPr txBox="1"/>
            <p:nvPr/>
          </p:nvSpPr>
          <p:spPr>
            <a:xfrm>
              <a:off x="19564008" y="6224595"/>
              <a:ext cx="2974164" cy="364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hitUpdate(no)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13" name="TextBox 319"/>
            <p:cNvSpPr txBox="1"/>
            <p:nvPr/>
          </p:nvSpPr>
          <p:spPr>
            <a:xfrm>
              <a:off x="23409940" y="6143626"/>
              <a:ext cx="3847290" cy="641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update("board.hitUpdate",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14" name="TextBox 319"/>
            <p:cNvSpPr txBox="1"/>
            <p:nvPr/>
          </p:nvSpPr>
          <p:spPr>
            <a:xfrm>
              <a:off x="27969236" y="6143626"/>
              <a:ext cx="4964890" cy="641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"hitUpdate"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parameterType="int"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615" name="직선 화살표 연결선 318"/>
            <p:cNvCxnSpPr/>
            <p:nvPr/>
          </p:nvCxnSpPr>
          <p:spPr>
            <a:xfrm flipV="1">
              <a:off x="14506576" y="6339681"/>
              <a:ext cx="1666875" cy="5953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직선 화살표 연결선 318"/>
            <p:cNvCxnSpPr/>
            <p:nvPr/>
          </p:nvCxnSpPr>
          <p:spPr>
            <a:xfrm>
              <a:off x="18458792" y="6272853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직선 화살표 연결선 318"/>
            <p:cNvCxnSpPr/>
            <p:nvPr/>
          </p:nvCxnSpPr>
          <p:spPr>
            <a:xfrm>
              <a:off x="22119534" y="6320482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직선 화살표 연결선 324"/>
            <p:cNvCxnSpPr/>
            <p:nvPr/>
          </p:nvCxnSpPr>
          <p:spPr>
            <a:xfrm rot="10800000">
              <a:off x="22088236" y="6575677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직선 화살표 연결선 324"/>
            <p:cNvCxnSpPr/>
            <p:nvPr/>
          </p:nvCxnSpPr>
          <p:spPr>
            <a:xfrm rot="10800000">
              <a:off x="18394120" y="6531215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직선 화살표 연결선 324"/>
            <p:cNvCxnSpPr/>
            <p:nvPr/>
          </p:nvCxnSpPr>
          <p:spPr>
            <a:xfrm rot="10800000" flipV="1">
              <a:off x="14601828" y="6577806"/>
              <a:ext cx="1643061" cy="61912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직선 화살표 연결선 318"/>
            <p:cNvCxnSpPr/>
            <p:nvPr/>
          </p:nvCxnSpPr>
          <p:spPr>
            <a:xfrm>
              <a:off x="27259892" y="6330007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직선 화살표 연결선 324"/>
            <p:cNvCxnSpPr/>
            <p:nvPr/>
          </p:nvCxnSpPr>
          <p:spPr>
            <a:xfrm rot="10800000">
              <a:off x="27169820" y="6569329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TextBox 326"/>
            <p:cNvSpPr txBox="1"/>
            <p:nvPr/>
          </p:nvSpPr>
          <p:spPr>
            <a:xfrm>
              <a:off x="18083936" y="5924550"/>
              <a:ext cx="2140862" cy="36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24" name="TextBox 326"/>
            <p:cNvSpPr txBox="1"/>
            <p:nvPr/>
          </p:nvSpPr>
          <p:spPr>
            <a:xfrm>
              <a:off x="21941564" y="5991226"/>
              <a:ext cx="1640798" cy="364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grpSp>
        <p:nvGrpSpPr>
          <p:cNvPr id="654" name=""/>
          <p:cNvGrpSpPr/>
          <p:nvPr/>
        </p:nvGrpSpPr>
        <p:grpSpPr>
          <a:xfrm rot="0">
            <a:off x="960958" y="9252291"/>
            <a:ext cx="32083044" cy="3457234"/>
            <a:chOff x="770459" y="11433197"/>
            <a:chExt cx="32083044" cy="3457234"/>
          </a:xfrm>
        </p:grpSpPr>
        <p:grpSp>
          <p:nvGrpSpPr>
            <p:cNvPr id="504" name=""/>
            <p:cNvGrpSpPr/>
            <p:nvPr/>
          </p:nvGrpSpPr>
          <p:grpSpPr>
            <a:xfrm rot="0">
              <a:off x="770459" y="11433197"/>
              <a:ext cx="13463284" cy="2659928"/>
              <a:chOff x="722833" y="2841647"/>
              <a:chExt cx="13463284" cy="2659928"/>
            </a:xfrm>
          </p:grpSpPr>
          <p:cxnSp>
            <p:nvCxnSpPr>
              <p:cNvPr id="505" name="직선 화살표 연결선 318"/>
              <p:cNvCxnSpPr>
                <a:stCxn id="507" idx="3"/>
              </p:cNvCxnSpPr>
              <p:nvPr/>
            </p:nvCxnSpPr>
            <p:spPr>
              <a:xfrm flipV="1">
                <a:off x="6546534" y="3500862"/>
                <a:ext cx="4912085" cy="136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6" name="TextBox 319"/>
              <p:cNvSpPr txBox="1"/>
              <p:nvPr/>
            </p:nvSpPr>
            <p:spPr>
              <a:xfrm>
                <a:off x="11430997" y="3325727"/>
                <a:ext cx="2755120" cy="639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latinLnBrk="1" hangingPunct="1">
                  <a:defRPr lang="ko-KR"/>
                </a:pPr>
                <a:r>
                  <a:rPr lang="en-US" altLang="ko-KR" b="1">
                    <a:latin typeface="+mn-ea"/>
                    <a:ea typeface="+mn-ea"/>
                  </a:rPr>
                  <a:t>/modifyForm</a:t>
                </a:r>
                <a:endParaRPr lang="en-US" altLang="ko-KR" b="1">
                  <a:latin typeface="+mn-ea"/>
                  <a:ea typeface="+mn-ea"/>
                </a:endParaRPr>
              </a:p>
              <a:p>
                <a:pPr eaLnBrk="1" latinLnBrk="1" hangingPunct="1">
                  <a:defRPr lang="ko-KR"/>
                </a:pPr>
                <a:r>
                  <a:rPr lang="en-US" altLang="ko-KR" b="1">
                    <a:latin typeface="+mn-ea"/>
                    <a:ea typeface="+mn-ea"/>
                  </a:rPr>
                  <a:t>modifyForm(no, model)</a:t>
                </a:r>
                <a:endParaRPr lang="en-US" altLang="ko-KR" b="1">
                  <a:latin typeface="+mn-ea"/>
                  <a:ea typeface="+mn-ea"/>
                </a:endParaRPr>
              </a:p>
            </p:txBody>
          </p:sp>
          <p:sp>
            <p:nvSpPr>
              <p:cNvPr id="507" name="직사각형 7"/>
              <p:cNvSpPr>
                <a:spLocks noChangeArrowheads="1"/>
              </p:cNvSpPr>
              <p:nvPr/>
            </p:nvSpPr>
            <p:spPr>
              <a:xfrm>
                <a:off x="811838" y="3325729"/>
                <a:ext cx="5734696" cy="382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defRPr lang="ko-KR"/>
                </a:pPr>
                <a:r>
                  <a:rPr lang="en-US" altLang="ko-KR" sz="1600">
                    <a:latin typeface="+mn-ea"/>
                    <a:ea typeface="+mn-ea"/>
                    <a:hlinkClick r:id="rId3"/>
                  </a:rPr>
                  <a:t>http://localhost:8088/mysite5/</a:t>
                </a:r>
                <a:r>
                  <a:rPr lang="en-US" altLang="ko-KR" sz="1600">
                    <a:latin typeface="+mn-ea"/>
                    <a:ea typeface="+mn-ea"/>
                  </a:rPr>
                  <a:t>board/modifyForm?no=3</a:t>
                </a: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508" name="직사각형 321"/>
              <p:cNvSpPr/>
              <p:nvPr/>
            </p:nvSpPr>
            <p:spPr>
              <a:xfrm>
                <a:off x="811837" y="4395199"/>
                <a:ext cx="2963427" cy="1106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/>
                  <a:t>응답화면</a:t>
                </a:r>
                <a:endParaRPr lang="ko-KR" altLang="en-US"/>
              </a:p>
              <a:p>
                <a:pPr algn="ctr">
                  <a:defRPr lang="ko-KR" altLang="en-US"/>
                </a:pPr>
                <a:r>
                  <a:rPr lang="en-US" altLang="ko-KR"/>
                  <a:t>*</a:t>
                </a:r>
                <a:r>
                  <a:rPr lang="ko-KR" altLang="en-US"/>
                  <a:t>게시판 수정 폼</a:t>
                </a:r>
                <a:endParaRPr lang="ko-KR" altLang="en-US"/>
              </a:p>
            </p:txBody>
          </p:sp>
          <p:sp>
            <p:nvSpPr>
              <p:cNvPr id="509" name="직사각형 322"/>
              <p:cNvSpPr/>
              <p:nvPr/>
            </p:nvSpPr>
            <p:spPr>
              <a:xfrm>
                <a:off x="800334" y="3768034"/>
                <a:ext cx="1487832" cy="402891"/>
              </a:xfrm>
              <a:prstGeom prst="rect">
                <a:avLst/>
              </a:prstGeom>
              <a:solidFill>
                <a:schemeClr val="bg1"/>
              </a:solidFill>
              <a:ln w="127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solidFill>
                      <a:schemeClr val="tx1"/>
                    </a:solidFill>
                  </a:rPr>
                  <a:t>요청화면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TextBox 323"/>
              <p:cNvSpPr txBox="1"/>
              <p:nvPr/>
            </p:nvSpPr>
            <p:spPr>
              <a:xfrm>
                <a:off x="722833" y="2841647"/>
                <a:ext cx="24191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latinLnBrk="1" hangingPunct="1">
                  <a:defRPr lang="ko-KR"/>
                </a:pPr>
                <a:r>
                  <a:rPr lang="ko-KR" altLang="en-US" b="1">
                    <a:latin typeface="+mn-ea"/>
                  </a:rPr>
                  <a:t>■게시판 수정 폼</a:t>
                </a:r>
                <a:endParaRPr lang="ko-KR" altLang="en-US" b="1">
                  <a:latin typeface="+mn-ea"/>
                </a:endParaRPr>
              </a:p>
            </p:txBody>
          </p:sp>
          <p:cxnSp>
            <p:nvCxnSpPr>
              <p:cNvPr id="511" name="직선 화살표 연결선 324"/>
              <p:cNvCxnSpPr>
                <a:endCxn id="513" idx="3"/>
              </p:cNvCxnSpPr>
              <p:nvPr/>
            </p:nvCxnSpPr>
            <p:spPr>
              <a:xfrm rot="10800000" flipV="1">
                <a:off x="8664930" y="3807078"/>
                <a:ext cx="2737060" cy="3919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화살표 연결선 325"/>
              <p:cNvCxnSpPr>
                <a:stCxn id="513" idx="1"/>
                <a:endCxn id="508" idx="3"/>
              </p:cNvCxnSpPr>
              <p:nvPr/>
            </p:nvCxnSpPr>
            <p:spPr>
              <a:xfrm rot="10800000" flipV="1">
                <a:off x="3775263" y="4199064"/>
                <a:ext cx="2480516" cy="74931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3" name="TextBox 326"/>
              <p:cNvSpPr txBox="1"/>
              <p:nvPr/>
            </p:nvSpPr>
            <p:spPr>
              <a:xfrm>
                <a:off x="6255780" y="4018532"/>
                <a:ext cx="2409150" cy="365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latinLnBrk="1" hangingPunct="1">
                  <a:defRPr lang="ko-KR"/>
                </a:pPr>
                <a:r>
                  <a:rPr lang="en-US" altLang="ko-KR" b="1">
                    <a:latin typeface="+mn-ea"/>
                    <a:ea typeface="+mn-ea"/>
                  </a:rPr>
                  <a:t>modofiyForm.jsp</a:t>
                </a:r>
                <a:endParaRPr lang="en-US" altLang="ko-KR" b="1">
                  <a:latin typeface="+mn-ea"/>
                  <a:ea typeface="+mn-ea"/>
                </a:endParaRPr>
              </a:p>
            </p:txBody>
          </p:sp>
        </p:grpSp>
        <p:cxnSp>
          <p:nvCxnSpPr>
            <p:cNvPr id="530" name="직선 화살표 연결선 397"/>
            <p:cNvCxnSpPr/>
            <p:nvPr/>
          </p:nvCxnSpPr>
          <p:spPr>
            <a:xfrm flipV="1">
              <a:off x="2467923" y="12389909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344"/>
            <p:cNvSpPr txBox="1"/>
            <p:nvPr/>
          </p:nvSpPr>
          <p:spPr>
            <a:xfrm>
              <a:off x="9167813" y="11571918"/>
              <a:ext cx="3400796" cy="31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 b="1">
                  <a:latin typeface="+mn-ea"/>
                </a:rPr>
                <a:t>@Requestparam</a:t>
              </a:r>
              <a:r>
                <a:rPr lang="en-US" altLang="ko-KR" sz="1500">
                  <a:latin typeface="+mn-ea"/>
                </a:rPr>
                <a:t>("no") int no</a:t>
              </a:r>
              <a:endParaRPr lang="ko-KR" altLang="en-US" sz="1500">
                <a:latin typeface="+mn-ea"/>
              </a:endParaRPr>
            </a:p>
          </p:txBody>
        </p:sp>
        <p:sp>
          <p:nvSpPr>
            <p:cNvPr id="632" name="TextBox 319"/>
            <p:cNvSpPr txBox="1"/>
            <p:nvPr/>
          </p:nvSpPr>
          <p:spPr>
            <a:xfrm>
              <a:off x="15507700" y="11944348"/>
              <a:ext cx="2974164" cy="364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boardModifyForm(no)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34" name="TextBox 319"/>
            <p:cNvSpPr txBox="1"/>
            <p:nvPr/>
          </p:nvSpPr>
          <p:spPr>
            <a:xfrm>
              <a:off x="23498600" y="11982451"/>
              <a:ext cx="3847290" cy="364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selectOne("board.selectOne")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636" name="직선 화살표 연결선 318"/>
            <p:cNvCxnSpPr/>
            <p:nvPr/>
          </p:nvCxnSpPr>
          <p:spPr>
            <a:xfrm>
              <a:off x="14331632" y="12032307"/>
              <a:ext cx="129936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직선 화살표 연결선 318"/>
            <p:cNvCxnSpPr/>
            <p:nvPr/>
          </p:nvCxnSpPr>
          <p:spPr>
            <a:xfrm>
              <a:off x="18287680" y="12011668"/>
              <a:ext cx="11743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직선 화살표 연결선 318"/>
            <p:cNvCxnSpPr/>
            <p:nvPr/>
          </p:nvCxnSpPr>
          <p:spPr>
            <a:xfrm>
              <a:off x="22210390" y="1204500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직선 화살표 연결선 324"/>
            <p:cNvCxnSpPr/>
            <p:nvPr/>
          </p:nvCxnSpPr>
          <p:spPr>
            <a:xfrm rot="10800000">
              <a:off x="22136198" y="12300200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화살표 연결선 324"/>
            <p:cNvCxnSpPr/>
            <p:nvPr/>
          </p:nvCxnSpPr>
          <p:spPr>
            <a:xfrm rot="10800000" flipV="1">
              <a:off x="18261110" y="12268993"/>
              <a:ext cx="1198468" cy="200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직선 화살표 연결선 324"/>
            <p:cNvCxnSpPr/>
            <p:nvPr/>
          </p:nvCxnSpPr>
          <p:spPr>
            <a:xfrm rot="10800000">
              <a:off x="14339984" y="12297007"/>
              <a:ext cx="117457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TextBox 326"/>
            <p:cNvSpPr txBox="1"/>
            <p:nvPr/>
          </p:nvSpPr>
          <p:spPr>
            <a:xfrm>
              <a:off x="21975206" y="12452920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644" name="직선 화살표 연결선 318"/>
            <p:cNvCxnSpPr/>
            <p:nvPr/>
          </p:nvCxnSpPr>
          <p:spPr>
            <a:xfrm>
              <a:off x="27069730" y="12054530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직선 화살표 연결선 324"/>
            <p:cNvCxnSpPr/>
            <p:nvPr/>
          </p:nvCxnSpPr>
          <p:spPr>
            <a:xfrm rot="10800000">
              <a:off x="26979658" y="1229385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8" name="TextBox 319"/>
            <p:cNvSpPr txBox="1"/>
            <p:nvPr/>
          </p:nvSpPr>
          <p:spPr>
            <a:xfrm>
              <a:off x="19422474" y="11977686"/>
              <a:ext cx="2974164" cy="3648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boardselectOne(no)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49" name="TextBox 319"/>
            <p:cNvSpPr txBox="1"/>
            <p:nvPr/>
          </p:nvSpPr>
          <p:spPr>
            <a:xfrm>
              <a:off x="27888612" y="11844339"/>
              <a:ext cx="4964890" cy="907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"selectOne"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parameterType="int"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resultType="com.javaex.vo.BoardVo"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50" name="TextBox 344"/>
            <p:cNvSpPr txBox="1"/>
            <p:nvPr/>
          </p:nvSpPr>
          <p:spPr>
            <a:xfrm>
              <a:off x="23088232" y="12744449"/>
              <a:ext cx="3324592" cy="2145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boardVo (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no=3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name=</a:t>
              </a:r>
              <a:r>
                <a:rPr lang="ko-KR" altLang="en-US" sz="1500">
                  <a:latin typeface="+mn-ea"/>
                </a:rPr>
                <a:t>김서영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hit=3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regDate=2020-01-29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title=</a:t>
              </a:r>
              <a:r>
                <a:rPr lang="ko-KR" altLang="en-US" sz="1500">
                  <a:latin typeface="+mn-ea"/>
                </a:rPr>
                <a:t>테스트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content=</a:t>
              </a:r>
              <a:r>
                <a:rPr lang="ko-KR" altLang="en-US" sz="1500">
                  <a:latin typeface="+mn-ea"/>
                </a:rPr>
                <a:t>게시판입니다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userNo=</a:t>
              </a:r>
              <a:r>
                <a:rPr lang="ko-KR" altLang="en-US" sz="1500">
                  <a:latin typeface="+mn-ea"/>
                </a:rPr>
                <a:t>1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)</a:t>
              </a:r>
              <a:endParaRPr lang="en-US" altLang="ko-KR" sz="1500">
                <a:latin typeface="+mn-ea"/>
              </a:endParaRPr>
            </a:p>
          </p:txBody>
        </p:sp>
        <p:sp>
          <p:nvSpPr>
            <p:cNvPr id="651" name="TextBox 326"/>
            <p:cNvSpPr txBox="1"/>
            <p:nvPr/>
          </p:nvSpPr>
          <p:spPr>
            <a:xfrm>
              <a:off x="17746104" y="12410058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53" name="TextBox 326"/>
            <p:cNvSpPr txBox="1"/>
            <p:nvPr/>
          </p:nvSpPr>
          <p:spPr>
            <a:xfrm>
              <a:off x="9377365" y="12689459"/>
              <a:ext cx="4007240" cy="319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model.addAttribute("bvo",boardVo)</a:t>
              </a:r>
              <a:endParaRPr lang="en-US" altLang="ko-KR" sz="1500" b="1">
                <a:latin typeface="+mn-ea"/>
                <a:ea typeface="+mn-ea"/>
              </a:endParaRPr>
            </a:p>
          </p:txBody>
        </p:sp>
      </p:grpSp>
      <p:grpSp>
        <p:nvGrpSpPr>
          <p:cNvPr id="655" name=""/>
          <p:cNvGrpSpPr/>
          <p:nvPr/>
        </p:nvGrpSpPr>
        <p:grpSpPr>
          <a:xfrm rot="0">
            <a:off x="1118123" y="16860278"/>
            <a:ext cx="32106846" cy="3149843"/>
            <a:chOff x="894283" y="16157597"/>
            <a:chExt cx="32106846" cy="3149843"/>
          </a:xfrm>
        </p:grpSpPr>
        <p:cxnSp>
          <p:nvCxnSpPr>
            <p:cNvPr id="656" name="직선 화살표 연결선 318"/>
            <p:cNvCxnSpPr>
              <a:stCxn id="658" idx="3"/>
            </p:cNvCxnSpPr>
            <p:nvPr/>
          </p:nvCxnSpPr>
          <p:spPr>
            <a:xfrm flipV="1">
              <a:off x="6003607" y="16816814"/>
              <a:ext cx="5626463" cy="75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TextBox 319"/>
            <p:cNvSpPr txBox="1"/>
            <p:nvPr/>
          </p:nvSpPr>
          <p:spPr>
            <a:xfrm>
              <a:off x="11602440" y="16641675"/>
              <a:ext cx="3002769" cy="6417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58" name="직사각형 7"/>
            <p:cNvSpPr>
              <a:spLocks noChangeArrowheads="1"/>
            </p:cNvSpPr>
            <p:nvPr/>
          </p:nvSpPr>
          <p:spPr>
            <a:xfrm>
              <a:off x="983284" y="16641678"/>
              <a:ext cx="5020323" cy="365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board/deleteForm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659" name="직사각형 321"/>
            <p:cNvSpPr/>
            <p:nvPr/>
          </p:nvSpPr>
          <p:spPr>
            <a:xfrm>
              <a:off x="983288" y="17920696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redirect:/board/list</a:t>
              </a:r>
              <a:endParaRPr lang="en-US" altLang="ko-KR"/>
            </a:p>
          </p:txBody>
        </p:sp>
        <p:sp>
          <p:nvSpPr>
            <p:cNvPr id="660" name="직사각형 322"/>
            <p:cNvSpPr/>
            <p:nvPr/>
          </p:nvSpPr>
          <p:spPr>
            <a:xfrm>
              <a:off x="971785" y="17226858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1" name="TextBox 323"/>
            <p:cNvSpPr txBox="1"/>
            <p:nvPr/>
          </p:nvSpPr>
          <p:spPr>
            <a:xfrm>
              <a:off x="894283" y="16157597"/>
              <a:ext cx="2419109" cy="363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■게시글 삭제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662" name="직선 화살표 연결선 324"/>
            <p:cNvCxnSpPr/>
            <p:nvPr/>
          </p:nvCxnSpPr>
          <p:spPr>
            <a:xfrm rot="10800000" flipV="1">
              <a:off x="9544051" y="17123030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직선 화살표 연결선 325"/>
            <p:cNvCxnSpPr>
              <a:stCxn id="664" idx="1"/>
              <a:endCxn id="659" idx="3"/>
            </p:cNvCxnSpPr>
            <p:nvPr/>
          </p:nvCxnSpPr>
          <p:spPr>
            <a:xfrm rot="10800000" flipV="1">
              <a:off x="3946715" y="17518030"/>
              <a:ext cx="2361453" cy="955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326"/>
            <p:cNvSpPr txBox="1"/>
            <p:nvPr/>
          </p:nvSpPr>
          <p:spPr>
            <a:xfrm>
              <a:off x="6308169" y="17334482"/>
              <a:ext cx="3918862" cy="367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65" name="TextBox 319"/>
            <p:cNvSpPr txBox="1"/>
            <p:nvPr/>
          </p:nvSpPr>
          <p:spPr>
            <a:xfrm>
              <a:off x="15907754" y="16706846"/>
              <a:ext cx="2974164" cy="643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boarDelete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67" name="TextBox 319"/>
            <p:cNvSpPr txBox="1"/>
            <p:nvPr/>
          </p:nvSpPr>
          <p:spPr>
            <a:xfrm>
              <a:off x="23476944" y="16744948"/>
              <a:ext cx="3847290" cy="3669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delete("board.delete, 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68" name="TextBox 319"/>
            <p:cNvSpPr txBox="1"/>
            <p:nvPr/>
          </p:nvSpPr>
          <p:spPr>
            <a:xfrm>
              <a:off x="28036240" y="16744949"/>
              <a:ext cx="4964890" cy="643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"delete"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paramegerType="int"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669" name="직선 화살표 연결선 318"/>
            <p:cNvCxnSpPr/>
            <p:nvPr/>
          </p:nvCxnSpPr>
          <p:spPr>
            <a:xfrm>
              <a:off x="14579283" y="16918632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직선 화살표 연결선 318"/>
            <p:cNvCxnSpPr/>
            <p:nvPr/>
          </p:nvCxnSpPr>
          <p:spPr>
            <a:xfrm>
              <a:off x="18525808" y="16874176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직선 화살표 연결선 318"/>
            <p:cNvCxnSpPr/>
            <p:nvPr/>
          </p:nvCxnSpPr>
          <p:spPr>
            <a:xfrm>
              <a:off x="21872256" y="16921804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직선 화살표 연결선 324"/>
            <p:cNvCxnSpPr/>
            <p:nvPr/>
          </p:nvCxnSpPr>
          <p:spPr>
            <a:xfrm rot="10800000">
              <a:off x="21798064" y="17177000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직선 화살표 연결선 324"/>
            <p:cNvCxnSpPr/>
            <p:nvPr/>
          </p:nvCxnSpPr>
          <p:spPr>
            <a:xfrm rot="10800000">
              <a:off x="18461136" y="17132538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직선 화살표 연결선 324"/>
            <p:cNvCxnSpPr/>
            <p:nvPr/>
          </p:nvCxnSpPr>
          <p:spPr>
            <a:xfrm rot="10800000">
              <a:off x="14540033" y="17183328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직선 화살표 연결선 318"/>
            <p:cNvCxnSpPr/>
            <p:nvPr/>
          </p:nvCxnSpPr>
          <p:spPr>
            <a:xfrm>
              <a:off x="27326908" y="16931330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직선 화살표 연결선 324"/>
            <p:cNvCxnSpPr/>
            <p:nvPr/>
          </p:nvCxnSpPr>
          <p:spPr>
            <a:xfrm rot="10800000">
              <a:off x="27236836" y="1717065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TextBox 326"/>
            <p:cNvSpPr txBox="1"/>
            <p:nvPr/>
          </p:nvSpPr>
          <p:spPr>
            <a:xfrm>
              <a:off x="26723420" y="17439260"/>
              <a:ext cx="2140862" cy="367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실행결과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686" name="직선 화살표 연결선 318"/>
            <p:cNvCxnSpPr>
              <a:endCxn id="687" idx="1"/>
            </p:cNvCxnSpPr>
            <p:nvPr/>
          </p:nvCxnSpPr>
          <p:spPr>
            <a:xfrm>
              <a:off x="2464437" y="19029366"/>
              <a:ext cx="1731002" cy="8581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" name="직사각형 7"/>
            <p:cNvSpPr>
              <a:spLocks noChangeArrowheads="1"/>
            </p:cNvSpPr>
            <p:nvPr/>
          </p:nvSpPr>
          <p:spPr>
            <a:xfrm>
              <a:off x="4195439" y="18922924"/>
              <a:ext cx="4305946" cy="384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</p:grpSp>
      <p:sp>
        <p:nvSpPr>
          <p:cNvPr id="762" name="TextBox 326"/>
          <p:cNvSpPr txBox="1"/>
          <p:nvPr/>
        </p:nvSpPr>
        <p:spPr>
          <a:xfrm>
            <a:off x="14388544" y="11110212"/>
            <a:ext cx="2140862" cy="365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BoardVo boardVo</a:t>
            </a:r>
            <a:endParaRPr lang="en-US" altLang="ko-KR" b="1">
              <a:latin typeface="+mn-ea"/>
              <a:ea typeface="+mn-ea"/>
            </a:endParaRPr>
          </a:p>
        </p:txBody>
      </p:sp>
      <p:grpSp>
        <p:nvGrpSpPr>
          <p:cNvPr id="793" name=""/>
          <p:cNvGrpSpPr/>
          <p:nvPr/>
        </p:nvGrpSpPr>
        <p:grpSpPr>
          <a:xfrm rot="0">
            <a:off x="1008585" y="12763740"/>
            <a:ext cx="32106846" cy="11970780"/>
            <a:chOff x="937147" y="14400204"/>
            <a:chExt cx="32106846" cy="11970780"/>
          </a:xfrm>
        </p:grpSpPr>
        <p:sp>
          <p:nvSpPr>
            <p:cNvPr id="733" name="TextBox 326"/>
            <p:cNvSpPr txBox="1"/>
            <p:nvPr/>
          </p:nvSpPr>
          <p:spPr>
            <a:xfrm>
              <a:off x="18117582" y="14400212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34" name="TextBox 326"/>
            <p:cNvSpPr txBox="1"/>
            <p:nvPr/>
          </p:nvSpPr>
          <p:spPr>
            <a:xfrm>
              <a:off x="21508484" y="14400212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35" name="TextBox 344"/>
            <p:cNvSpPr txBox="1"/>
            <p:nvPr/>
          </p:nvSpPr>
          <p:spPr>
            <a:xfrm>
              <a:off x="18121328" y="25144576"/>
              <a:ext cx="4162798" cy="12264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 b="1">
                  <a:latin typeface="+mn-ea"/>
                </a:rPr>
                <a:t>BoardVo </a:t>
              </a:r>
              <a:r>
                <a:rPr lang="ko-KR" altLang="en-US" sz="1500">
                  <a:latin typeface="+mn-ea"/>
                </a:rPr>
                <a:t>(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title="</a:t>
              </a:r>
              <a:r>
                <a:rPr lang="ko-KR" altLang="en-US" sz="1500">
                  <a:latin typeface="+mn-ea"/>
                </a:rPr>
                <a:t>반갑습니다"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	</a:t>
              </a:r>
              <a:r>
                <a:rPr lang="en-US" altLang="ko-KR" sz="1500">
                  <a:latin typeface="+mn-ea"/>
                </a:rPr>
                <a:t>content=:"</a:t>
              </a:r>
              <a:r>
                <a:rPr lang="ko-KR" altLang="en-US" sz="1500">
                  <a:latin typeface="+mn-ea"/>
                </a:rPr>
                <a:t>방명록"</a:t>
              </a:r>
              <a:endParaRPr lang="ko-KR" altLang="en-US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500">
                  <a:latin typeface="+mn-ea"/>
                </a:rPr>
                <a:t>	no=</a:t>
              </a:r>
              <a:r>
                <a:rPr lang="ko-KR" altLang="en-US" sz="1500">
                  <a:latin typeface="+mn-ea"/>
                </a:rPr>
                <a:t> </a:t>
              </a:r>
              <a:r>
                <a:rPr lang="en-US" altLang="ko-KR" sz="1500">
                  <a:latin typeface="+mn-ea"/>
                </a:rPr>
                <a:t>userVo.getNo()</a:t>
              </a:r>
              <a:r>
                <a:rPr lang="ko-KR" altLang="en-US" sz="1500">
                  <a:latin typeface="+mn-ea"/>
                </a:rPr>
                <a:t>==&gt;세션 </a:t>
              </a:r>
              <a:r>
                <a:rPr lang="en-US" altLang="ko-KR" sz="1500">
                  <a:latin typeface="+mn-ea"/>
                </a:rPr>
                <a:t>no</a:t>
              </a:r>
              <a:endParaRPr lang="en-US" altLang="ko-KR" sz="15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ko-KR" altLang="en-US" sz="1500">
                  <a:latin typeface="+mn-ea"/>
                </a:rPr>
                <a:t>}</a:t>
              </a:r>
              <a:endParaRPr lang="ko-KR" altLang="en-US" sz="1500">
                <a:latin typeface="+mn-ea"/>
              </a:endParaRPr>
            </a:p>
          </p:txBody>
        </p:sp>
        <p:cxnSp>
          <p:nvCxnSpPr>
            <p:cNvPr id="738" name="직선 화살표 연결선 318"/>
            <p:cNvCxnSpPr>
              <a:stCxn id="740" idx="3"/>
            </p:cNvCxnSpPr>
            <p:nvPr/>
          </p:nvCxnSpPr>
          <p:spPr>
            <a:xfrm flipV="1">
              <a:off x="5617847" y="15059426"/>
              <a:ext cx="6055088" cy="715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TextBox 319"/>
            <p:cNvSpPr txBox="1"/>
            <p:nvPr/>
          </p:nvSpPr>
          <p:spPr>
            <a:xfrm>
              <a:off x="11645306" y="14884288"/>
              <a:ext cx="3002769" cy="639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/</a:t>
              </a:r>
              <a:r>
                <a:rPr lang="en-US" altLang="ko-KR" b="1">
                  <a:latin typeface="+mn-ea"/>
                  <a:ea typeface="+mn-ea"/>
                </a:rPr>
                <a:t>modifyForm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modify(BoardVo)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0" name="직사각형 7"/>
            <p:cNvSpPr>
              <a:spLocks noChangeArrowheads="1"/>
            </p:cNvSpPr>
            <p:nvPr/>
          </p:nvSpPr>
          <p:spPr>
            <a:xfrm>
              <a:off x="1026149" y="14884290"/>
              <a:ext cx="4591697" cy="364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board/modify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741" name="직사각형 321"/>
            <p:cNvSpPr/>
            <p:nvPr/>
          </p:nvSpPr>
          <p:spPr>
            <a:xfrm>
              <a:off x="1026152" y="16163310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redirect:/board/list</a:t>
              </a:r>
              <a:endParaRPr lang="en-US" altLang="ko-KR"/>
            </a:p>
          </p:txBody>
        </p:sp>
        <p:sp>
          <p:nvSpPr>
            <p:cNvPr id="742" name="직사각형 322"/>
            <p:cNvSpPr/>
            <p:nvPr/>
          </p:nvSpPr>
          <p:spPr>
            <a:xfrm>
              <a:off x="1014649" y="15469472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3" name="TextBox 323"/>
            <p:cNvSpPr txBox="1"/>
            <p:nvPr/>
          </p:nvSpPr>
          <p:spPr>
            <a:xfrm>
              <a:off x="937147" y="14400213"/>
              <a:ext cx="2419109" cy="36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■게시판 수정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744" name="직선 화살표 연결선 324"/>
            <p:cNvCxnSpPr/>
            <p:nvPr/>
          </p:nvCxnSpPr>
          <p:spPr>
            <a:xfrm rot="10800000" flipV="1">
              <a:off x="9586915" y="15365644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화살표 연결선 325"/>
            <p:cNvCxnSpPr>
              <a:stCxn id="746" idx="1"/>
              <a:endCxn id="741" idx="3"/>
            </p:cNvCxnSpPr>
            <p:nvPr/>
          </p:nvCxnSpPr>
          <p:spPr>
            <a:xfrm rot="10800000" flipV="1">
              <a:off x="3989579" y="15760643"/>
              <a:ext cx="2361453" cy="955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TextBox 326"/>
            <p:cNvSpPr txBox="1"/>
            <p:nvPr/>
          </p:nvSpPr>
          <p:spPr>
            <a:xfrm>
              <a:off x="6351033" y="15577096"/>
              <a:ext cx="3918862" cy="367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7" name="TextBox 319"/>
            <p:cNvSpPr txBox="1"/>
            <p:nvPr/>
          </p:nvSpPr>
          <p:spPr>
            <a:xfrm>
              <a:off x="15950618" y="14949459"/>
              <a:ext cx="2974164" cy="642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boardUpdate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8" name="TextBox 319"/>
            <p:cNvSpPr txBox="1"/>
            <p:nvPr/>
          </p:nvSpPr>
          <p:spPr>
            <a:xfrm>
              <a:off x="19521490" y="14987575"/>
              <a:ext cx="2974164" cy="6410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457200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boardupdate</a:t>
              </a:r>
              <a:endParaRPr lang="en-US" altLang="ko-KR" b="1">
                <a:latin typeface="+mn-ea"/>
                <a:ea typeface="+mn-ea"/>
              </a:endParaRPr>
            </a:p>
            <a:p>
              <a:pPr marL="0" algn="ctr" defTabSz="457200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9" name="TextBox 319"/>
            <p:cNvSpPr txBox="1"/>
            <p:nvPr/>
          </p:nvSpPr>
          <p:spPr>
            <a:xfrm>
              <a:off x="23519808" y="14987562"/>
              <a:ext cx="3847290" cy="364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update("board.update,BoardVo)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50" name="TextBox 319"/>
            <p:cNvSpPr txBox="1"/>
            <p:nvPr/>
          </p:nvSpPr>
          <p:spPr>
            <a:xfrm>
              <a:off x="28079104" y="14987562"/>
              <a:ext cx="4964890" cy="6423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"update"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51" name="직선 화살표 연결선 318"/>
            <p:cNvCxnSpPr/>
            <p:nvPr/>
          </p:nvCxnSpPr>
          <p:spPr>
            <a:xfrm>
              <a:off x="14622147" y="15161246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화살표 연결선 318"/>
            <p:cNvCxnSpPr/>
            <p:nvPr/>
          </p:nvCxnSpPr>
          <p:spPr>
            <a:xfrm>
              <a:off x="18568672" y="15116790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화살표 연결선 318"/>
            <p:cNvCxnSpPr/>
            <p:nvPr/>
          </p:nvCxnSpPr>
          <p:spPr>
            <a:xfrm>
              <a:off x="21915120" y="15164418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화살표 연결선 324"/>
            <p:cNvCxnSpPr/>
            <p:nvPr/>
          </p:nvCxnSpPr>
          <p:spPr>
            <a:xfrm rot="10800000">
              <a:off x="21840928" y="15419614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화살표 연결선 324"/>
            <p:cNvCxnSpPr/>
            <p:nvPr/>
          </p:nvCxnSpPr>
          <p:spPr>
            <a:xfrm rot="10800000">
              <a:off x="18504000" y="15375152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화살표 연결선 324"/>
            <p:cNvCxnSpPr/>
            <p:nvPr/>
          </p:nvCxnSpPr>
          <p:spPr>
            <a:xfrm rot="10800000">
              <a:off x="14582897" y="15425942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화살표 연결선 318"/>
            <p:cNvCxnSpPr/>
            <p:nvPr/>
          </p:nvCxnSpPr>
          <p:spPr>
            <a:xfrm>
              <a:off x="27369772" y="15173944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화살표 연결선 324"/>
            <p:cNvCxnSpPr/>
            <p:nvPr/>
          </p:nvCxnSpPr>
          <p:spPr>
            <a:xfrm rot="10800000">
              <a:off x="27279700" y="15413266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9" name="TextBox 326"/>
            <p:cNvSpPr txBox="1"/>
            <p:nvPr/>
          </p:nvSpPr>
          <p:spPr>
            <a:xfrm>
              <a:off x="26766284" y="15681875"/>
              <a:ext cx="2140862" cy="367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실행결과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760" name="직선 화살표 연결선 318"/>
            <p:cNvCxnSpPr/>
            <p:nvPr/>
          </p:nvCxnSpPr>
          <p:spPr>
            <a:xfrm>
              <a:off x="2507302" y="17271976"/>
              <a:ext cx="781050" cy="5905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직사각형 7"/>
            <p:cNvSpPr>
              <a:spLocks noChangeArrowheads="1"/>
            </p:cNvSpPr>
            <p:nvPr/>
          </p:nvSpPr>
          <p:spPr>
            <a:xfrm>
              <a:off x="1452241" y="17903724"/>
              <a:ext cx="4305946" cy="383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763" name="TextBox 326"/>
            <p:cNvSpPr txBox="1"/>
            <p:nvPr/>
          </p:nvSpPr>
          <p:spPr>
            <a:xfrm>
              <a:off x="14245668" y="14400204"/>
              <a:ext cx="2140862" cy="365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BoardVo boardVo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sp>
        <p:nvSpPr>
          <p:cNvPr id="764" name="TextBox 344"/>
          <p:cNvSpPr txBox="1"/>
          <p:nvPr/>
        </p:nvSpPr>
        <p:spPr>
          <a:xfrm>
            <a:off x="9501186" y="17096422"/>
            <a:ext cx="3400796" cy="318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@Requestparam</a:t>
            </a:r>
            <a:r>
              <a:rPr lang="en-US" altLang="ko-KR" sz="1500">
                <a:latin typeface="+mn-ea"/>
              </a:rPr>
              <a:t>("no") int no</a:t>
            </a:r>
            <a:endParaRPr lang="ko-KR" altLang="en-US" sz="1500">
              <a:latin typeface="+mn-ea"/>
            </a:endParaRPr>
          </a:p>
        </p:txBody>
      </p:sp>
      <p:sp>
        <p:nvSpPr>
          <p:cNvPr id="765" name="TextBox 344"/>
          <p:cNvSpPr txBox="1"/>
          <p:nvPr/>
        </p:nvSpPr>
        <p:spPr>
          <a:xfrm>
            <a:off x="13987462" y="17153572"/>
            <a:ext cx="3400798" cy="38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sz="2000">
                <a:latin typeface="+mn-ea"/>
              </a:rPr>
              <a:t>no</a:t>
            </a:r>
            <a:endParaRPr lang="en-US" altLang="ko-KR" sz="2000">
              <a:latin typeface="+mn-ea"/>
            </a:endParaRPr>
          </a:p>
        </p:txBody>
      </p:sp>
      <p:sp>
        <p:nvSpPr>
          <p:cNvPr id="766" name="TextBox 319"/>
          <p:cNvSpPr txBox="1"/>
          <p:nvPr/>
        </p:nvSpPr>
        <p:spPr>
          <a:xfrm>
            <a:off x="19608218" y="17361902"/>
            <a:ext cx="2974164" cy="64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boardDelete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(no)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767" name="TextBox 344"/>
          <p:cNvSpPr txBox="1"/>
          <p:nvPr/>
        </p:nvSpPr>
        <p:spPr>
          <a:xfrm>
            <a:off x="17521238" y="17067850"/>
            <a:ext cx="3400796" cy="38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sz="2000">
                <a:latin typeface="+mn-ea"/>
              </a:rPr>
              <a:t>no</a:t>
            </a:r>
            <a:endParaRPr lang="en-US" altLang="ko-KR" sz="2000">
              <a:latin typeface="+mn-ea"/>
            </a:endParaRPr>
          </a:p>
        </p:txBody>
      </p:sp>
      <p:sp>
        <p:nvSpPr>
          <p:cNvPr id="768" name="TextBox 344"/>
          <p:cNvSpPr txBox="1"/>
          <p:nvPr/>
        </p:nvSpPr>
        <p:spPr>
          <a:xfrm>
            <a:off x="21283612" y="17163102"/>
            <a:ext cx="3400796" cy="39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sz="2000" b="1">
                <a:latin typeface="+mn-ea"/>
              </a:rPr>
              <a:t>no</a:t>
            </a:r>
            <a:endParaRPr lang="en-US" altLang="ko-KR" sz="2000" b="1">
              <a:latin typeface="+mn-ea"/>
            </a:endParaRPr>
          </a:p>
        </p:txBody>
      </p:sp>
      <p:grpSp>
        <p:nvGrpSpPr>
          <p:cNvPr id="769" name=""/>
          <p:cNvGrpSpPr/>
          <p:nvPr/>
        </p:nvGrpSpPr>
        <p:grpSpPr>
          <a:xfrm rot="0">
            <a:off x="937145" y="23846872"/>
            <a:ext cx="32106846" cy="3888031"/>
            <a:chOff x="894283" y="16157595"/>
            <a:chExt cx="32106846" cy="3888031"/>
          </a:xfrm>
        </p:grpSpPr>
        <p:cxnSp>
          <p:nvCxnSpPr>
            <p:cNvPr id="770" name="직선 화살표 연결선 318"/>
            <p:cNvCxnSpPr>
              <a:stCxn id="772" idx="3"/>
            </p:cNvCxnSpPr>
            <p:nvPr/>
          </p:nvCxnSpPr>
          <p:spPr>
            <a:xfrm flipV="1">
              <a:off x="7384732" y="16816814"/>
              <a:ext cx="4245337" cy="75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TextBox 319"/>
            <p:cNvSpPr txBox="1"/>
            <p:nvPr/>
          </p:nvSpPr>
          <p:spPr>
            <a:xfrm>
              <a:off x="11602440" y="16641677"/>
              <a:ext cx="3002769" cy="641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/</a:t>
              </a:r>
              <a:r>
                <a:rPr lang="en-US" altLang="ko-KR" b="1">
                  <a:latin typeface="+mn-ea"/>
                  <a:ea typeface="+mn-ea"/>
                </a:rPr>
                <a:t>wirte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write(BoardVo)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72" name="직사각형 7"/>
            <p:cNvSpPr>
              <a:spLocks noChangeArrowheads="1"/>
            </p:cNvSpPr>
            <p:nvPr/>
          </p:nvSpPr>
          <p:spPr>
            <a:xfrm>
              <a:off x="983283" y="16641676"/>
              <a:ext cx="6401449" cy="365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board/write?title=</a:t>
              </a:r>
              <a:r>
                <a:rPr lang="ko-KR" altLang="en-US" sz="1500">
                  <a:latin typeface="+mn-ea"/>
                  <a:ea typeface="+mn-ea"/>
                </a:rPr>
                <a:t>안녕&amp;</a:t>
              </a:r>
              <a:r>
                <a:rPr lang="en-US" altLang="ko-KR" sz="1500">
                  <a:latin typeface="+mn-ea"/>
                  <a:ea typeface="+mn-ea"/>
                </a:rPr>
                <a:t>content=</a:t>
              </a:r>
              <a:r>
                <a:rPr lang="ko-KR" altLang="en-US" sz="1500">
                  <a:latin typeface="+mn-ea"/>
                  <a:ea typeface="+mn-ea"/>
                </a:rPr>
                <a:t>테스트</a:t>
              </a:r>
              <a:endParaRPr lang="ko-KR" altLang="en-US" sz="1500">
                <a:latin typeface="+mn-ea"/>
                <a:ea typeface="+mn-ea"/>
              </a:endParaRPr>
            </a:p>
          </p:txBody>
        </p:sp>
        <p:sp>
          <p:nvSpPr>
            <p:cNvPr id="773" name="직사각형 321"/>
            <p:cNvSpPr/>
            <p:nvPr/>
          </p:nvSpPr>
          <p:spPr>
            <a:xfrm>
              <a:off x="983288" y="17920696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redirect:/board/list</a:t>
              </a:r>
              <a:endParaRPr lang="en-US" altLang="ko-KR"/>
            </a:p>
          </p:txBody>
        </p:sp>
        <p:sp>
          <p:nvSpPr>
            <p:cNvPr id="774" name="직사각형 322"/>
            <p:cNvSpPr/>
            <p:nvPr/>
          </p:nvSpPr>
          <p:spPr>
            <a:xfrm>
              <a:off x="971785" y="17226858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5" name="TextBox 323"/>
            <p:cNvSpPr txBox="1"/>
            <p:nvPr/>
          </p:nvSpPr>
          <p:spPr>
            <a:xfrm>
              <a:off x="894283" y="16157595"/>
              <a:ext cx="2419109" cy="363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■게시글 쓰기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776" name="직선 화살표 연결선 324"/>
            <p:cNvCxnSpPr/>
            <p:nvPr/>
          </p:nvCxnSpPr>
          <p:spPr>
            <a:xfrm rot="10800000" flipV="1">
              <a:off x="9544051" y="17123030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화살표 연결선 325"/>
            <p:cNvCxnSpPr>
              <a:stCxn id="778" idx="1"/>
              <a:endCxn id="773" idx="3"/>
            </p:cNvCxnSpPr>
            <p:nvPr/>
          </p:nvCxnSpPr>
          <p:spPr>
            <a:xfrm rot="10800000" flipV="1">
              <a:off x="3946715" y="17518030"/>
              <a:ext cx="2361453" cy="955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326"/>
            <p:cNvSpPr txBox="1"/>
            <p:nvPr/>
          </p:nvSpPr>
          <p:spPr>
            <a:xfrm>
              <a:off x="6308169" y="17334482"/>
              <a:ext cx="3918862" cy="367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79" name="TextBox 319"/>
            <p:cNvSpPr txBox="1"/>
            <p:nvPr/>
          </p:nvSpPr>
          <p:spPr>
            <a:xfrm>
              <a:off x="15907754" y="16706847"/>
              <a:ext cx="2974164" cy="64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boardInsert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80" name="TextBox 319"/>
            <p:cNvSpPr txBox="1"/>
            <p:nvPr/>
          </p:nvSpPr>
          <p:spPr>
            <a:xfrm>
              <a:off x="23476940" y="16744949"/>
              <a:ext cx="3847290" cy="366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insert("board.insert, 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81" name="TextBox 319"/>
            <p:cNvSpPr txBox="1"/>
            <p:nvPr/>
          </p:nvSpPr>
          <p:spPr>
            <a:xfrm>
              <a:off x="28036236" y="16744949"/>
              <a:ext cx="4964890" cy="643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"insert"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paramegerType="com.javaex.vo.BoardVo"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82" name="직선 화살표 연결선 318"/>
            <p:cNvCxnSpPr/>
            <p:nvPr/>
          </p:nvCxnSpPr>
          <p:spPr>
            <a:xfrm>
              <a:off x="14579283" y="16918632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직선 화살표 연결선 318"/>
            <p:cNvCxnSpPr/>
            <p:nvPr/>
          </p:nvCxnSpPr>
          <p:spPr>
            <a:xfrm>
              <a:off x="18525808" y="16874176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직선 화살표 연결선 318"/>
            <p:cNvCxnSpPr/>
            <p:nvPr/>
          </p:nvCxnSpPr>
          <p:spPr>
            <a:xfrm>
              <a:off x="21872256" y="16921804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직선 화살표 연결선 324"/>
            <p:cNvCxnSpPr/>
            <p:nvPr/>
          </p:nvCxnSpPr>
          <p:spPr>
            <a:xfrm rot="10800000">
              <a:off x="21798064" y="17177000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직선 화살표 연결선 324"/>
            <p:cNvCxnSpPr/>
            <p:nvPr/>
          </p:nvCxnSpPr>
          <p:spPr>
            <a:xfrm rot="10800000">
              <a:off x="18461136" y="17132538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화살표 연결선 324"/>
            <p:cNvCxnSpPr/>
            <p:nvPr/>
          </p:nvCxnSpPr>
          <p:spPr>
            <a:xfrm rot="10800000">
              <a:off x="14540033" y="17183328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화살표 연결선 318"/>
            <p:cNvCxnSpPr/>
            <p:nvPr/>
          </p:nvCxnSpPr>
          <p:spPr>
            <a:xfrm>
              <a:off x="27326908" y="16931330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직선 화살표 연결선 324"/>
            <p:cNvCxnSpPr/>
            <p:nvPr/>
          </p:nvCxnSpPr>
          <p:spPr>
            <a:xfrm rot="10800000">
              <a:off x="27236836" y="1717065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" name="TextBox 326"/>
            <p:cNvSpPr txBox="1"/>
            <p:nvPr/>
          </p:nvSpPr>
          <p:spPr>
            <a:xfrm>
              <a:off x="26723420" y="17439260"/>
              <a:ext cx="2140862" cy="367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ko-KR" altLang="en-US" b="1">
                  <a:latin typeface="+mn-ea"/>
                  <a:ea typeface="+mn-ea"/>
                </a:rPr>
                <a:t>실행결과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791" name="직선 화살표 연결선 318"/>
            <p:cNvCxnSpPr/>
            <p:nvPr/>
          </p:nvCxnSpPr>
          <p:spPr>
            <a:xfrm>
              <a:off x="2464438" y="19029362"/>
              <a:ext cx="781050" cy="5905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" name="직사각형 7"/>
            <p:cNvSpPr>
              <a:spLocks noChangeArrowheads="1"/>
            </p:cNvSpPr>
            <p:nvPr/>
          </p:nvSpPr>
          <p:spPr>
            <a:xfrm>
              <a:off x="1409377" y="19661110"/>
              <a:ext cx="4305946" cy="384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</p:grpSp>
      <p:grpSp>
        <p:nvGrpSpPr>
          <p:cNvPr id="794" name=""/>
          <p:cNvGrpSpPr/>
          <p:nvPr/>
        </p:nvGrpSpPr>
        <p:grpSpPr>
          <a:xfrm rot="0">
            <a:off x="946673" y="20427396"/>
            <a:ext cx="13710926" cy="2869477"/>
            <a:chOff x="894283" y="16157595"/>
            <a:chExt cx="13710926" cy="2869477"/>
          </a:xfrm>
        </p:grpSpPr>
        <p:cxnSp>
          <p:nvCxnSpPr>
            <p:cNvPr id="795" name="직선 화살표 연결선 318"/>
            <p:cNvCxnSpPr>
              <a:stCxn id="797" idx="3"/>
            </p:cNvCxnSpPr>
            <p:nvPr/>
          </p:nvCxnSpPr>
          <p:spPr>
            <a:xfrm flipV="1">
              <a:off x="7384732" y="16816814"/>
              <a:ext cx="4245337" cy="75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TextBox 319"/>
            <p:cNvSpPr txBox="1"/>
            <p:nvPr/>
          </p:nvSpPr>
          <p:spPr>
            <a:xfrm>
              <a:off x="11602440" y="16641677"/>
              <a:ext cx="3002769" cy="6417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/writeForm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writeForm()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97" name="직사각형 7"/>
            <p:cNvSpPr>
              <a:spLocks noChangeArrowheads="1"/>
            </p:cNvSpPr>
            <p:nvPr/>
          </p:nvSpPr>
          <p:spPr>
            <a:xfrm>
              <a:off x="983283" y="16641676"/>
              <a:ext cx="6401449" cy="365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board/write</a:t>
              </a:r>
              <a:endParaRPr lang="ko-KR" altLang="en-US" sz="1500">
                <a:latin typeface="+mn-ea"/>
                <a:ea typeface="+mn-ea"/>
              </a:endParaRPr>
            </a:p>
          </p:txBody>
        </p:sp>
        <p:sp>
          <p:nvSpPr>
            <p:cNvPr id="798" name="직사각형 321"/>
            <p:cNvSpPr/>
            <p:nvPr/>
          </p:nvSpPr>
          <p:spPr>
            <a:xfrm>
              <a:off x="983288" y="17920696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ko-KR" altLang="en-US"/>
                <a:t>게시물 작성 폼</a:t>
              </a:r>
              <a:endParaRPr lang="ko-KR" altLang="en-US"/>
            </a:p>
          </p:txBody>
        </p:sp>
        <p:sp>
          <p:nvSpPr>
            <p:cNvPr id="799" name="직사각형 322"/>
            <p:cNvSpPr/>
            <p:nvPr/>
          </p:nvSpPr>
          <p:spPr>
            <a:xfrm>
              <a:off x="971785" y="17226858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0" name="TextBox 323"/>
            <p:cNvSpPr txBox="1"/>
            <p:nvPr/>
          </p:nvSpPr>
          <p:spPr>
            <a:xfrm>
              <a:off x="894283" y="16157595"/>
              <a:ext cx="2419109" cy="363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■게시글 쓰기 폼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801" name="직선 화살표 연결선 324"/>
            <p:cNvCxnSpPr/>
            <p:nvPr/>
          </p:nvCxnSpPr>
          <p:spPr>
            <a:xfrm rot="10800000" flipV="1">
              <a:off x="9544051" y="17123030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화살표 연결선 325"/>
            <p:cNvCxnSpPr>
              <a:stCxn id="803" idx="1"/>
              <a:endCxn id="798" idx="3"/>
            </p:cNvCxnSpPr>
            <p:nvPr/>
          </p:nvCxnSpPr>
          <p:spPr>
            <a:xfrm rot="10800000" flipV="1">
              <a:off x="3946715" y="17513716"/>
              <a:ext cx="2361453" cy="96016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TextBox 326"/>
            <p:cNvSpPr txBox="1"/>
            <p:nvPr/>
          </p:nvSpPr>
          <p:spPr>
            <a:xfrm>
              <a:off x="6308169" y="17334484"/>
              <a:ext cx="2823488" cy="358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writeForm.jsp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cxnSp>
        <p:nvCxnSpPr>
          <p:cNvPr id="818" name="직선 화살표 연결선 397"/>
          <p:cNvCxnSpPr/>
          <p:nvPr/>
        </p:nvCxnSpPr>
        <p:spPr>
          <a:xfrm flipV="1">
            <a:off x="2753673" y="17829000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344"/>
          <p:cNvSpPr txBox="1"/>
          <p:nvPr/>
        </p:nvSpPr>
        <p:spPr>
          <a:xfrm>
            <a:off x="9167815" y="12125731"/>
            <a:ext cx="3400796" cy="123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BoardVo </a:t>
            </a:r>
            <a:r>
              <a:rPr lang="en-US" altLang="ko-KR" sz="1500">
                <a:latin typeface="+mn-ea"/>
              </a:rPr>
              <a:t>(</a:t>
            </a:r>
            <a:endParaRPr lang="en-US" altLang="ko-KR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>
                <a:latin typeface="+mn-ea"/>
              </a:rPr>
              <a:t>	no = 3,</a:t>
            </a:r>
            <a:endParaRPr lang="en-US" altLang="ko-KR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>
                <a:latin typeface="+mn-ea"/>
              </a:rPr>
              <a:t>	title="</a:t>
            </a:r>
            <a:r>
              <a:rPr lang="ko-KR" altLang="en-US" sz="1500">
                <a:latin typeface="+mn-ea"/>
              </a:rPr>
              <a:t>반갑습니다"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ko-KR" altLang="en-US" sz="1500">
                <a:latin typeface="+mn-ea"/>
              </a:rPr>
              <a:t>	</a:t>
            </a:r>
            <a:r>
              <a:rPr lang="en-US" altLang="ko-KR" sz="1500">
                <a:latin typeface="+mn-ea"/>
              </a:rPr>
              <a:t>content=:"</a:t>
            </a:r>
            <a:r>
              <a:rPr lang="ko-KR" altLang="en-US" sz="1500">
                <a:latin typeface="+mn-ea"/>
              </a:rPr>
              <a:t>방명록"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ko-KR" altLang="en-US" sz="1500">
                <a:latin typeface="+mn-ea"/>
              </a:rPr>
              <a:t>})</a:t>
            </a:r>
            <a:endParaRPr lang="ko-KR" altLang="en-US" sz="1500">
              <a:latin typeface="+mn-ea"/>
            </a:endParaRPr>
          </a:p>
        </p:txBody>
      </p:sp>
      <p:sp>
        <p:nvSpPr>
          <p:cNvPr id="820" name="TextBox 344"/>
          <p:cNvSpPr txBox="1"/>
          <p:nvPr/>
        </p:nvSpPr>
        <p:spPr>
          <a:xfrm>
            <a:off x="21645576" y="24127238"/>
            <a:ext cx="2114922" cy="316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BoardVo boardVo</a:t>
            </a:r>
            <a:endParaRPr lang="en-US" altLang="ko-KR" sz="1500" b="1">
              <a:latin typeface="+mn-ea"/>
            </a:endParaRPr>
          </a:p>
        </p:txBody>
      </p:sp>
      <p:sp>
        <p:nvSpPr>
          <p:cNvPr id="821" name="TextBox 344"/>
          <p:cNvSpPr txBox="1"/>
          <p:nvPr/>
        </p:nvSpPr>
        <p:spPr>
          <a:xfrm>
            <a:off x="10263198" y="23460488"/>
            <a:ext cx="3400796" cy="100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BoardVo </a:t>
            </a:r>
            <a:r>
              <a:rPr lang="ko-KR" altLang="en-US" sz="1500">
                <a:latin typeface="+mn-ea"/>
              </a:rPr>
              <a:t>(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500">
                <a:latin typeface="+mn-ea"/>
              </a:rPr>
              <a:t>	title="</a:t>
            </a:r>
            <a:r>
              <a:rPr lang="ko-KR" altLang="en-US" sz="1500">
                <a:latin typeface="+mn-ea"/>
              </a:rPr>
              <a:t>반갑습니다"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ko-KR" altLang="en-US" sz="1500">
                <a:latin typeface="+mn-ea"/>
              </a:rPr>
              <a:t>	</a:t>
            </a:r>
            <a:r>
              <a:rPr lang="en-US" altLang="ko-KR" sz="1500">
                <a:latin typeface="+mn-ea"/>
              </a:rPr>
              <a:t>content=:"</a:t>
            </a:r>
            <a:r>
              <a:rPr lang="ko-KR" altLang="en-US" sz="1500">
                <a:latin typeface="+mn-ea"/>
              </a:rPr>
              <a:t>방명록"</a:t>
            </a:r>
            <a:endParaRPr lang="ko-KR" altLang="en-US" sz="1500">
              <a:latin typeface="+mn-ea"/>
            </a:endParaRPr>
          </a:p>
          <a:p>
            <a:pPr eaLnBrk="1" latinLnBrk="1" hangingPunct="1">
              <a:defRPr lang="ko-KR"/>
            </a:pPr>
            <a:r>
              <a:rPr lang="ko-KR" altLang="en-US" sz="1500">
                <a:latin typeface="+mn-ea"/>
              </a:rPr>
              <a:t>}</a:t>
            </a:r>
            <a:endParaRPr lang="ko-KR" altLang="en-US" sz="1500">
              <a:latin typeface="+mn-ea"/>
            </a:endParaRPr>
          </a:p>
        </p:txBody>
      </p:sp>
      <p:sp>
        <p:nvSpPr>
          <p:cNvPr id="822" name="TextBox 344"/>
          <p:cNvSpPr txBox="1"/>
          <p:nvPr/>
        </p:nvSpPr>
        <p:spPr>
          <a:xfrm>
            <a:off x="14630411" y="24303448"/>
            <a:ext cx="2114922" cy="316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500" b="1">
                <a:latin typeface="+mn-ea"/>
              </a:rPr>
              <a:t>BoardVo boardVo</a:t>
            </a:r>
            <a:endParaRPr lang="en-US" altLang="ko-KR" sz="1500" b="1">
              <a:latin typeface="+mn-ea"/>
            </a:endParaRPr>
          </a:p>
        </p:txBody>
      </p:sp>
      <p:sp>
        <p:nvSpPr>
          <p:cNvPr id="823" name="TextBox 319"/>
          <p:cNvSpPr txBox="1"/>
          <p:nvPr/>
        </p:nvSpPr>
        <p:spPr>
          <a:xfrm>
            <a:off x="19403430" y="24467564"/>
            <a:ext cx="2974164" cy="64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boardInsert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(BoardVO)</a:t>
            </a:r>
            <a:endParaRPr lang="en-US" altLang="ko-KR" b="1">
              <a:latin typeface="+mn-ea"/>
              <a:ea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</ep:Words>
  <ep:PresentationFormat>사용자 지정</ep:PresentationFormat>
  <ep:Paragraphs>29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82107</cp:lastModifiedBy>
  <dcterms:modified xsi:type="dcterms:W3CDTF">2021-01-31T16:33:25.916</dcterms:modified>
  <cp:revision>717</cp:revision>
  <dc:title>PowerPoint 프레젠테이션</dc:title>
</cp:coreProperties>
</file>