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365" r:id="rId3"/>
    <p:sldId id="364" r:id="rId4"/>
    <p:sldId id="379" r:id="rId5"/>
    <p:sldId id="384" r:id="rId6"/>
    <p:sldId id="397" r:id="rId7"/>
    <p:sldId id="389" r:id="rId8"/>
    <p:sldId id="396" r:id="rId9"/>
    <p:sldId id="380" r:id="rId10"/>
    <p:sldId id="383" r:id="rId11"/>
    <p:sldId id="391" r:id="rId12"/>
    <p:sldId id="392" r:id="rId13"/>
    <p:sldId id="419" r:id="rId14"/>
    <p:sldId id="390" r:id="rId15"/>
    <p:sldId id="395" r:id="rId16"/>
    <p:sldId id="405" r:id="rId17"/>
    <p:sldId id="417" r:id="rId18"/>
    <p:sldId id="412" r:id="rId19"/>
    <p:sldId id="398" r:id="rId20"/>
    <p:sldId id="418" r:id="rId21"/>
    <p:sldId id="399" r:id="rId22"/>
    <p:sldId id="400" r:id="rId23"/>
    <p:sldId id="407" r:id="rId24"/>
    <p:sldId id="406" r:id="rId25"/>
    <p:sldId id="408" r:id="rId26"/>
    <p:sldId id="409" r:id="rId27"/>
    <p:sldId id="410" r:id="rId28"/>
    <p:sldId id="411" r:id="rId29"/>
    <p:sldId id="413" r:id="rId30"/>
    <p:sldId id="414" r:id="rId31"/>
    <p:sldId id="415" r:id="rId32"/>
    <p:sldId id="416" r:id="rId33"/>
    <p:sldId id="42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846" y="9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678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5D8A-C572-4ED6-9BF4-8BF12D39998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Relationship Id="rId4" Type="http://schemas.openxmlformats.org/officeDocument/2006/relationships/image" Target="../media/image4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9.png"  /><Relationship Id="rId3" Type="http://schemas.openxmlformats.org/officeDocument/2006/relationships/image" Target="../media/image5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4.png"  /><Relationship Id="rId3" Type="http://schemas.openxmlformats.org/officeDocument/2006/relationships/image" Target="../media/image5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Relationship Id="rId4" Type="http://schemas.openxmlformats.org/officeDocument/2006/relationships/image" Target="../media/image5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9.png"  /><Relationship Id="rId3" Type="http://schemas.openxmlformats.org/officeDocument/2006/relationships/image" Target="../media/image6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1.png"  /><Relationship Id="rId3" Type="http://schemas.openxmlformats.org/officeDocument/2006/relationships/image" Target="../media/image6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4.png"  /><Relationship Id="rId3" Type="http://schemas.openxmlformats.org/officeDocument/2006/relationships/image" Target="../media/image6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6.png"  /><Relationship Id="rId3" Type="http://schemas.openxmlformats.org/officeDocument/2006/relationships/image" Target="../media/image6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8.png"  /><Relationship Id="rId3" Type="http://schemas.openxmlformats.org/officeDocument/2006/relationships/image" Target="../media/image69.png"  /><Relationship Id="rId4" Type="http://schemas.openxmlformats.org/officeDocument/2006/relationships/image" Target="../media/image70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1.png"  /><Relationship Id="rId3" Type="http://schemas.openxmlformats.org/officeDocument/2006/relationships/image" Target="../media/image7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Relationship Id="rId3" Type="http://schemas.openxmlformats.org/officeDocument/2006/relationships/image" Target="../media/image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3.png"  /><Relationship Id="rId3" Type="http://schemas.openxmlformats.org/officeDocument/2006/relationships/image" Target="../media/image74.png"  /><Relationship Id="rId4" Type="http://schemas.openxmlformats.org/officeDocument/2006/relationships/image" Target="../media/image7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6.png"  /><Relationship Id="rId3" Type="http://schemas.openxmlformats.org/officeDocument/2006/relationships/image" Target="../media/image77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8.png"  /><Relationship Id="rId3" Type="http://schemas.openxmlformats.org/officeDocument/2006/relationships/image" Target="../media/image79.png"  /><Relationship Id="rId4" Type="http://schemas.openxmlformats.org/officeDocument/2006/relationships/image" Target="../media/image80.png"  /><Relationship Id="rId5" Type="http://schemas.openxmlformats.org/officeDocument/2006/relationships/image" Target="../media/image81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2767D-DE0A-2203-97BF-0E949C927854}"/>
              </a:ext>
            </a:extLst>
          </p:cNvPr>
          <p:cNvSpPr txBox="1"/>
          <p:nvPr/>
        </p:nvSpPr>
        <p:spPr>
          <a:xfrm>
            <a:off x="3117476" y="1358154"/>
            <a:ext cx="5957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haroni" panose="020B0604020202020204" pitchFamily="2" charset="-79"/>
                <a:cs typeface="Aharoni" panose="020B0604020202020204" pitchFamily="2" charset="-79"/>
              </a:rPr>
              <a:t>PROJECT_3JO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82997-7AEF-3125-4A46-907E71E2DEFD}"/>
              </a:ext>
            </a:extLst>
          </p:cNvPr>
          <p:cNvSpPr txBox="1"/>
          <p:nvPr/>
        </p:nvSpPr>
        <p:spPr>
          <a:xfrm>
            <a:off x="7126941" y="5499846"/>
            <a:ext cx="459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추성헌</a:t>
            </a:r>
            <a:r>
              <a:rPr lang="en-US" altLang="ko-K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ko-KR" alt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양원준</a:t>
            </a:r>
            <a:r>
              <a:rPr lang="en-US" altLang="ko-K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ko-KR" altLang="en-US" sz="2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강민승</a:t>
            </a:r>
            <a:r>
              <a:rPr lang="en-US" altLang="ko-K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ko-KR" alt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김성규</a:t>
            </a:r>
            <a:endParaRPr lang="en-US" altLang="ko-KR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59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B16C961-B183-3D76-3DB2-B3835C01B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20" y="1492098"/>
            <a:ext cx="8125959" cy="21720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224AED-479F-A4F7-65D7-AD2ED624B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20" y="3926524"/>
            <a:ext cx="2959367" cy="2145541"/>
          </a:xfrm>
          <a:prstGeom prst="rect">
            <a:avLst/>
          </a:prstGeom>
        </p:spPr>
      </p:pic>
      <p:sp>
        <p:nvSpPr>
          <p:cNvPr id="14" name="화살표: 오른쪽으로 구부러짐 13">
            <a:extLst>
              <a:ext uri="{FF2B5EF4-FFF2-40B4-BE49-F238E27FC236}">
                <a16:creationId xmlns:a16="http://schemas.microsoft.com/office/drawing/2014/main" id="{2E1B57D7-AD67-A768-A6B2-5BAD08B7A789}"/>
              </a:ext>
            </a:extLst>
          </p:cNvPr>
          <p:cNvSpPr/>
          <p:nvPr/>
        </p:nvSpPr>
        <p:spPr>
          <a:xfrm>
            <a:off x="751873" y="3216436"/>
            <a:ext cx="1066800" cy="14201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C5AB9EB-5596-08E6-AFC5-D2D60BE68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34" y="3742293"/>
            <a:ext cx="3061986" cy="232977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EBF98E-9560-BD7D-ED3E-4BC346921EC5}"/>
              </a:ext>
            </a:extLst>
          </p:cNvPr>
          <p:cNvSpPr/>
          <p:nvPr/>
        </p:nvSpPr>
        <p:spPr>
          <a:xfrm>
            <a:off x="823442" y="4800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Id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찾기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/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pwd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찾기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8F975EC-0F71-1252-71FD-1F9934056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190" y="3770867"/>
            <a:ext cx="7658876" cy="230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4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64225C-2691-092B-EA9F-2D9CDD5D44C7}"/>
              </a:ext>
            </a:extLst>
          </p:cNvPr>
          <p:cNvSpPr/>
          <p:nvPr/>
        </p:nvSpPr>
        <p:spPr>
          <a:xfrm>
            <a:off x="685800" y="1270000"/>
            <a:ext cx="2184400" cy="1054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89FD5B-BC99-DA52-252D-E087E19D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15" y="2492331"/>
            <a:ext cx="3991532" cy="209579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2F9E13-FDA2-72D2-8CF3-10FE260B3851}"/>
              </a:ext>
            </a:extLst>
          </p:cNvPr>
          <p:cNvSpPr/>
          <p:nvPr/>
        </p:nvSpPr>
        <p:spPr>
          <a:xfrm>
            <a:off x="823442" y="4800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회원탈퇴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D6F5A1-618C-0DF7-475B-26891D62D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632" y="1050676"/>
            <a:ext cx="5459767" cy="35628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772C4C6-04EE-6B60-BAEC-F62E9FA63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633" y="5238694"/>
            <a:ext cx="5243867" cy="800212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62A2D9A-291B-D6B0-CAFF-D95F190CE7CC}"/>
              </a:ext>
            </a:extLst>
          </p:cNvPr>
          <p:cNvSpPr/>
          <p:nvPr/>
        </p:nvSpPr>
        <p:spPr>
          <a:xfrm>
            <a:off x="5096023" y="3392611"/>
            <a:ext cx="648933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6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64225C-2691-092B-EA9F-2D9CDD5D44C7}"/>
              </a:ext>
            </a:extLst>
          </p:cNvPr>
          <p:cNvSpPr/>
          <p:nvPr/>
        </p:nvSpPr>
        <p:spPr>
          <a:xfrm>
            <a:off x="685800" y="1270000"/>
            <a:ext cx="2184400" cy="1054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5C7BF5-2E0B-EB10-9C43-7F11BF82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49" y="1270000"/>
            <a:ext cx="4124901" cy="11431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A0AC59-D4DF-FE6C-0BED-9E72C5C65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49" y="2915865"/>
            <a:ext cx="2695951" cy="3057952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03015E4-6535-2365-718F-28C0BC55426E}"/>
              </a:ext>
            </a:extLst>
          </p:cNvPr>
          <p:cNvSpPr/>
          <p:nvPr/>
        </p:nvSpPr>
        <p:spPr>
          <a:xfrm>
            <a:off x="5327650" y="3048000"/>
            <a:ext cx="1536700" cy="825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0BE412E-3CC7-205D-991A-07B21F21A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618" y="1239465"/>
            <a:ext cx="3938470" cy="10846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9E3B01D-EF05-AE42-0567-02559B773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618" y="2611033"/>
            <a:ext cx="3265782" cy="252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8EC7CF-6C31-1F3A-0411-FB269F71ADF6}"/>
              </a:ext>
            </a:extLst>
          </p:cNvPr>
          <p:cNvSpPr txBox="1"/>
          <p:nvPr/>
        </p:nvSpPr>
        <p:spPr>
          <a:xfrm>
            <a:off x="8382000" y="351686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Baskerville Old Face" panose="02020602080505020303" pitchFamily="18" charset="0"/>
              </a:rPr>
              <a:t>ilekkau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88349E-733E-DBC7-E347-729CFC79DEDC}"/>
              </a:ext>
            </a:extLst>
          </p:cNvPr>
          <p:cNvSpPr txBox="1"/>
          <p:nvPr/>
        </p:nvSpPr>
        <p:spPr>
          <a:xfrm>
            <a:off x="8420100" y="39243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skerville Old Face" panose="02020602080505020303" pitchFamily="18" charset="0"/>
              </a:rPr>
              <a:t>1111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5F365-78AC-B5B9-0B7A-D87747138896}"/>
              </a:ext>
            </a:extLst>
          </p:cNvPr>
          <p:cNvSpPr/>
          <p:nvPr/>
        </p:nvSpPr>
        <p:spPr>
          <a:xfrm>
            <a:off x="823442" y="4800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회원탈퇴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43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1830359-12E3-6AFA-B243-4BD6D80C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32" y="2521439"/>
            <a:ext cx="10447337" cy="250287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64225C-2691-092B-EA9F-2D9CDD5D44C7}"/>
              </a:ext>
            </a:extLst>
          </p:cNvPr>
          <p:cNvSpPr/>
          <p:nvPr/>
        </p:nvSpPr>
        <p:spPr>
          <a:xfrm>
            <a:off x="685800" y="1270000"/>
            <a:ext cx="2184400" cy="1054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46C7FC-7C2A-7ADF-417A-D33FDD87801D}"/>
              </a:ext>
            </a:extLst>
          </p:cNvPr>
          <p:cNvSpPr/>
          <p:nvPr/>
        </p:nvSpPr>
        <p:spPr>
          <a:xfrm>
            <a:off x="823442" y="4800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회원탈퇴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362055-0F66-4FF7-EFB6-A61DA7055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43" y="3908712"/>
            <a:ext cx="5157797" cy="1775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632A40-F806-ABA0-8B83-15BF24A2D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32" y="1153230"/>
            <a:ext cx="4025098" cy="25028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42496E-0822-2CB1-C2EF-8B46DF6A0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563" y="2049109"/>
            <a:ext cx="6198923" cy="160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8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64225C-2691-092B-EA9F-2D9CDD5D44C7}"/>
              </a:ext>
            </a:extLst>
          </p:cNvPr>
          <p:cNvSpPr/>
          <p:nvPr/>
        </p:nvSpPr>
        <p:spPr>
          <a:xfrm>
            <a:off x="685800" y="1270000"/>
            <a:ext cx="2184400" cy="1054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A2AAEC-BCBE-350D-1A42-10871F07C823}"/>
              </a:ext>
            </a:extLst>
          </p:cNvPr>
          <p:cNvSpPr/>
          <p:nvPr/>
        </p:nvSpPr>
        <p:spPr>
          <a:xfrm>
            <a:off x="823442" y="4800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휴면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06B700E-A3CB-03F4-F003-DABBB4E83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15" y="2990788"/>
            <a:ext cx="4172532" cy="11526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3661167-6F2E-62C8-B011-560D08732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155" y="2446071"/>
            <a:ext cx="4120671" cy="3369405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AE97231-F417-0FDF-8376-777AFACA64A4}"/>
              </a:ext>
            </a:extLst>
          </p:cNvPr>
          <p:cNvSpPr/>
          <p:nvPr/>
        </p:nvSpPr>
        <p:spPr>
          <a:xfrm>
            <a:off x="5548773" y="3314700"/>
            <a:ext cx="815044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65BECE-7BBF-F0CE-A232-977111C14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47" y="2502097"/>
            <a:ext cx="3399318" cy="32573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844D33-9296-6E26-36AE-D0607783B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145" y="2446069"/>
            <a:ext cx="4104673" cy="331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64225C-2691-092B-EA9F-2D9CDD5D44C7}"/>
              </a:ext>
            </a:extLst>
          </p:cNvPr>
          <p:cNvSpPr/>
          <p:nvPr/>
        </p:nvSpPr>
        <p:spPr>
          <a:xfrm>
            <a:off x="685800" y="1270000"/>
            <a:ext cx="2184400" cy="1054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4CEF4B0-AF25-C8EB-F543-3BB33B5D1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399"/>
            <a:ext cx="12192000" cy="44972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C403362-BEC2-41BC-EF57-1716A95C9DAB}"/>
              </a:ext>
            </a:extLst>
          </p:cNvPr>
          <p:cNvSpPr/>
          <p:nvPr/>
        </p:nvSpPr>
        <p:spPr>
          <a:xfrm>
            <a:off x="785342" y="5054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장바구니</a:t>
            </a: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(CART)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189F6BB-7BF7-C094-1EE4-3F1568B93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21" y="1333273"/>
            <a:ext cx="5756262" cy="419145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B928731-3BBF-6E4C-D5A9-39B64CA9B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8" y="1270000"/>
            <a:ext cx="5756262" cy="41914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7DCB29-07CE-3331-EB17-3536E567A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6097" y="905605"/>
            <a:ext cx="4828733" cy="55867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32CA8C-AB30-D670-DD21-F403B4586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8206" y="705550"/>
            <a:ext cx="8155588" cy="59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64225C-2691-092B-EA9F-2D9CDD5D44C7}"/>
              </a:ext>
            </a:extLst>
          </p:cNvPr>
          <p:cNvSpPr/>
          <p:nvPr/>
        </p:nvSpPr>
        <p:spPr>
          <a:xfrm>
            <a:off x="685800" y="1270000"/>
            <a:ext cx="2184400" cy="1054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403362-BEC2-41BC-EF57-1716A95C9DAB}"/>
              </a:ext>
            </a:extLst>
          </p:cNvPr>
          <p:cNvSpPr/>
          <p:nvPr/>
        </p:nvSpPr>
        <p:spPr>
          <a:xfrm>
            <a:off x="785342" y="5054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(</a:t>
            </a:r>
            <a:r>
              <a:rPr lang="ko-KR" altLang="en-US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장바구니</a:t>
            </a: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)</a:t>
            </a:r>
            <a:r>
              <a:rPr lang="ko-KR" altLang="en-US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 </a:t>
            </a: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count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F98053-AE64-2D24-F701-54E43413B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3" y="1128323"/>
            <a:ext cx="6514070" cy="48279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6CC737-B6B3-186C-0D1D-C1FC3202D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3" y="1128323"/>
            <a:ext cx="6514070" cy="482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4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64225C-2691-092B-EA9F-2D9CDD5D44C7}"/>
              </a:ext>
            </a:extLst>
          </p:cNvPr>
          <p:cNvSpPr/>
          <p:nvPr/>
        </p:nvSpPr>
        <p:spPr>
          <a:xfrm>
            <a:off x="685800" y="1270000"/>
            <a:ext cx="2184400" cy="1054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403362-BEC2-41BC-EF57-1716A95C9DAB}"/>
              </a:ext>
            </a:extLst>
          </p:cNvPr>
          <p:cNvSpPr/>
          <p:nvPr/>
        </p:nvSpPr>
        <p:spPr>
          <a:xfrm>
            <a:off x="785342" y="5054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(</a:t>
            </a:r>
            <a:r>
              <a:rPr lang="ko-KR" altLang="en-US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장바구니</a:t>
            </a: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)</a:t>
            </a:r>
            <a:r>
              <a:rPr lang="ko-KR" altLang="en-US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 </a:t>
            </a: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count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692F12-773B-45ED-E04D-E184276C7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3" y="2228790"/>
            <a:ext cx="11796134" cy="277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1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64225C-2691-092B-EA9F-2D9CDD5D44C7}"/>
              </a:ext>
            </a:extLst>
          </p:cNvPr>
          <p:cNvSpPr/>
          <p:nvPr/>
        </p:nvSpPr>
        <p:spPr>
          <a:xfrm>
            <a:off x="685800" y="1270000"/>
            <a:ext cx="2184400" cy="1054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403362-BEC2-41BC-EF57-1716A95C9DAB}"/>
              </a:ext>
            </a:extLst>
          </p:cNvPr>
          <p:cNvSpPr/>
          <p:nvPr/>
        </p:nvSpPr>
        <p:spPr>
          <a:xfrm>
            <a:off x="785342" y="5054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결제하기</a:t>
            </a: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(API)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06B983-A728-843D-4C8A-2A0E4089E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94" y="1311406"/>
            <a:ext cx="4639322" cy="7430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01110F5-598B-7B15-3FB6-CCE90CCC9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27" y="1270000"/>
            <a:ext cx="5239481" cy="4058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2A10AF-A6DA-0A15-FF0A-354E1B973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42" y="1104396"/>
            <a:ext cx="6708394" cy="486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1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64225C-2691-092B-EA9F-2D9CDD5D44C7}"/>
              </a:ext>
            </a:extLst>
          </p:cNvPr>
          <p:cNvSpPr/>
          <p:nvPr/>
        </p:nvSpPr>
        <p:spPr>
          <a:xfrm>
            <a:off x="685800" y="1270000"/>
            <a:ext cx="2184400" cy="1054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403362-BEC2-41BC-EF57-1716A95C9DAB}"/>
              </a:ext>
            </a:extLst>
          </p:cNvPr>
          <p:cNvSpPr/>
          <p:nvPr/>
        </p:nvSpPr>
        <p:spPr>
          <a:xfrm>
            <a:off x="785342" y="5054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(</a:t>
            </a:r>
            <a:r>
              <a:rPr lang="ko-KR" altLang="en-US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장바구니</a:t>
            </a: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)</a:t>
            </a:r>
            <a:r>
              <a:rPr lang="ko-KR" altLang="en-US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결제하기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7D32A69-7F38-D0A6-F9C6-1B3FC0501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42" y="1270000"/>
            <a:ext cx="4744112" cy="487748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AE659EF-7E08-8131-CA02-BE77D42C1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548" y="1270000"/>
            <a:ext cx="4085009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079018" y="416391"/>
            <a:ext cx="39796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담당 파트</a:t>
            </a: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graphicFrame>
        <p:nvGraphicFramePr>
          <p:cNvPr id="9" name="Google Shape;166;p27">
            <a:extLst>
              <a:ext uri="{FF2B5EF4-FFF2-40B4-BE49-F238E27FC236}">
                <a16:creationId xmlns:a16="http://schemas.microsoft.com/office/drawing/2014/main" id="{6A2D130F-A404-6A71-B0A9-DE9221384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000184"/>
              </p:ext>
            </p:extLst>
          </p:nvPr>
        </p:nvGraphicFramePr>
        <p:xfrm>
          <a:off x="666677" y="1188105"/>
          <a:ext cx="10712523" cy="48788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4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1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5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구성원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역할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1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 err="1"/>
                        <a:t>추성헌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72800" lvl="0" indent="-149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-KR" altLang="en-US" sz="1000" dirty="0"/>
                        <a:t>회원가입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로그인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페이지 및 기능 제작</a:t>
                      </a:r>
                    </a:p>
                    <a:p>
                      <a:pPr marL="172800" lvl="0" indent="-149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-KR" altLang="en-US" sz="1000" dirty="0"/>
                        <a:t>위치</a:t>
                      </a:r>
                      <a:r>
                        <a:rPr lang="en-US" altLang="ko-KR" sz="1000" dirty="0"/>
                        <a:t>API</a:t>
                      </a:r>
                      <a:r>
                        <a:rPr lang="ko-KR" altLang="en-US" sz="1000" dirty="0"/>
                        <a:t>를 이용한 주소정보 불러오기</a:t>
                      </a:r>
                      <a:endParaRPr lang="en-US" altLang="ko-KR" sz="1000" dirty="0"/>
                    </a:p>
                    <a:p>
                      <a:pPr marL="172800" lvl="0" indent="-149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-KR" altLang="en-US" sz="1000" dirty="0"/>
                        <a:t>회원가입 할 때 이메일 인증 제작</a:t>
                      </a:r>
                    </a:p>
                    <a:p>
                      <a:pPr marL="172800" lvl="0" indent="-149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en-US" altLang="ko-KR" sz="1000" dirty="0"/>
                        <a:t>PPT </a:t>
                      </a:r>
                      <a:r>
                        <a:rPr lang="ko-KR" altLang="en-US" sz="1000" dirty="0"/>
                        <a:t>제작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1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/>
                        <a:t>김성규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72800" lvl="0" indent="-149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en-US" sz="1000" dirty="0"/>
                        <a:t>CSS </a:t>
                      </a:r>
                      <a:r>
                        <a:rPr lang="ko-KR" altLang="en-US" sz="1000" dirty="0"/>
                        <a:t>제작</a:t>
                      </a:r>
                      <a:endParaRPr lang="en-US" altLang="ko-KR" sz="1000" dirty="0"/>
                    </a:p>
                    <a:p>
                      <a:pPr marL="172800" lvl="0" indent="-149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-KR" altLang="en-US" sz="1000" dirty="0"/>
                        <a:t>상품 검색 제작</a:t>
                      </a:r>
                      <a:endParaRPr lang="en-US" altLang="ko-KR" sz="1000" dirty="0"/>
                    </a:p>
                    <a:p>
                      <a:pPr marL="172800" lvl="0" indent="-149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-KR" altLang="en-US" sz="1000" dirty="0"/>
                        <a:t>회원정보 수정 제작</a:t>
                      </a:r>
                      <a:endParaRPr lang="en-US" altLang="ko-KR" sz="1000" dirty="0"/>
                    </a:p>
                    <a:p>
                      <a:pPr marL="172800" lvl="0" indent="-149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en-US" altLang="ko-KR" sz="1000" dirty="0"/>
                        <a:t>EXERD</a:t>
                      </a:r>
                      <a:r>
                        <a:rPr lang="ko-KR" altLang="en-US" sz="1000" dirty="0"/>
                        <a:t>를 이용한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제작</a:t>
                      </a:r>
                      <a:endParaRPr lang="en-US" altLang="ko-KR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38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/>
                        <a:t>양원준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72800" lvl="0" indent="-149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Char char="❏"/>
                      </a:pPr>
                      <a:r>
                        <a:rPr lang="ko-KR" altLang="en-US" sz="1000" dirty="0"/>
                        <a:t>장바구니 구현</a:t>
                      </a:r>
                      <a:endParaRPr lang="en-US" altLang="ko-KR" sz="1000" dirty="0"/>
                    </a:p>
                    <a:p>
                      <a:pPr marL="172800" marR="0" lvl="0" indent="-149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Char char="❏"/>
                        <a:tabLst/>
                        <a:defRPr/>
                      </a:pPr>
                      <a:r>
                        <a:rPr lang="ko-KR" altLang="en-US" sz="1000" dirty="0"/>
                        <a:t>주소</a:t>
                      </a:r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및 결제</a:t>
                      </a:r>
                      <a:r>
                        <a:rPr lang="en-US" altLang="ko-KR" sz="1000" dirty="0"/>
                        <a:t>API</a:t>
                      </a:r>
                      <a:r>
                        <a:rPr lang="ko-KR" altLang="en-US" sz="1000" dirty="0"/>
                        <a:t>를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이용한 결제 구현</a:t>
                      </a:r>
                      <a:endParaRPr lang="en-US" altLang="ko-KR" sz="1000" dirty="0"/>
                    </a:p>
                    <a:p>
                      <a:pPr marL="172800" lvl="0" indent="-149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Char char="❏"/>
                      </a:pPr>
                      <a:r>
                        <a:rPr lang="ko-KR" altLang="en-US" sz="1000" dirty="0"/>
                        <a:t>각 상품별 페이지 구현</a:t>
                      </a:r>
                      <a:endParaRPr lang="en-US" altLang="ko-KR" sz="1000" dirty="0"/>
                    </a:p>
                    <a:p>
                      <a:pPr marL="172800" lvl="0" indent="-149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Char char="❏"/>
                      </a:pPr>
                      <a:r>
                        <a:rPr lang="ko-KR" altLang="en-US" sz="1000" dirty="0"/>
                        <a:t>마이페이지 구매내역 및 구매후기 구현</a:t>
                      </a:r>
                      <a:endParaRPr lang="en-US" altLang="ko-KR" sz="1000" dirty="0"/>
                    </a:p>
                    <a:p>
                      <a:pPr marL="172800" lvl="0" indent="-149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Char char="❏"/>
                      </a:pPr>
                      <a:r>
                        <a:rPr lang="ko-KR" altLang="en-US" sz="1000" dirty="0"/>
                        <a:t>마이페이지 회원정보 수정 및 회원가입시 이메일 인증 제작</a:t>
                      </a:r>
                      <a:endParaRPr lang="en-US" altLang="ko-KR" sz="1000" dirty="0"/>
                    </a:p>
                    <a:p>
                      <a:pPr marL="172800" lvl="0" indent="-149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Char char="❏"/>
                      </a:pPr>
                      <a:r>
                        <a:rPr lang="ko-KR" altLang="en-US" sz="1000" dirty="0"/>
                        <a:t>코드 병합 및 오류 수정</a:t>
                      </a:r>
                      <a:endParaRPr lang="en-US" altLang="ko-KR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1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b="1" dirty="0" err="1"/>
                        <a:t>강민승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72800" lvl="0" indent="-149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-KR" altLang="en-US" sz="1000" dirty="0"/>
                        <a:t>관리자 파트 </a:t>
                      </a:r>
                    </a:p>
                    <a:p>
                      <a:pPr marL="172800" lvl="0" indent="-149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-KR" altLang="en-US" sz="1000" dirty="0"/>
                        <a:t>판매현황 구현</a:t>
                      </a:r>
                    </a:p>
                    <a:p>
                      <a:pPr marL="172800" lvl="0" indent="-149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-KR" altLang="en-US" sz="1000" dirty="0"/>
                        <a:t>상품등록 구현</a:t>
                      </a:r>
                    </a:p>
                    <a:p>
                      <a:pPr marL="172800" lvl="0" indent="-149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❏"/>
                      </a:pPr>
                      <a:r>
                        <a:rPr lang="ko-KR" altLang="en-US" sz="1000" dirty="0"/>
                        <a:t>휴면회원등록을 위한 스케줄러 구현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64225C-2691-092B-EA9F-2D9CDD5D44C7}"/>
              </a:ext>
            </a:extLst>
          </p:cNvPr>
          <p:cNvSpPr/>
          <p:nvPr/>
        </p:nvSpPr>
        <p:spPr>
          <a:xfrm>
            <a:off x="685800" y="1270000"/>
            <a:ext cx="2184400" cy="1054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403362-BEC2-41BC-EF57-1716A95C9DAB}"/>
              </a:ext>
            </a:extLst>
          </p:cNvPr>
          <p:cNvSpPr/>
          <p:nvPr/>
        </p:nvSpPr>
        <p:spPr>
          <a:xfrm>
            <a:off x="785342" y="5054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(</a:t>
            </a:r>
            <a:r>
              <a:rPr lang="ko-KR" altLang="en-US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장바구니</a:t>
            </a: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)</a:t>
            </a:r>
            <a:r>
              <a:rPr lang="ko-KR" altLang="en-US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결제하기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B25084-B741-F2C3-FE02-92E2387D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957" y="1996888"/>
            <a:ext cx="4719450" cy="3021694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BE9E19E-9F33-8DB9-2586-AFFB26D6FD1D}"/>
              </a:ext>
            </a:extLst>
          </p:cNvPr>
          <p:cNvSpPr/>
          <p:nvPr/>
        </p:nvSpPr>
        <p:spPr>
          <a:xfrm>
            <a:off x="6096000" y="3051629"/>
            <a:ext cx="783772" cy="63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D026CB-26BB-A818-4C85-DE351E671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37" y="1839418"/>
            <a:ext cx="4865179" cy="31791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4E4B69-F90A-D870-DA96-A05CB4180CF6}"/>
              </a:ext>
            </a:extLst>
          </p:cNvPr>
          <p:cNvSpPr txBox="1"/>
          <p:nvPr/>
        </p:nvSpPr>
        <p:spPr>
          <a:xfrm>
            <a:off x="2379750" y="1270000"/>
            <a:ext cx="19013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Before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CA4D2C8-4913-4467-C424-7BFD31E56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691" y="1270000"/>
            <a:ext cx="4984473" cy="37520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5308AD-999F-6812-7AFC-B7AD865AB613}"/>
              </a:ext>
            </a:extLst>
          </p:cNvPr>
          <p:cNvSpPr txBox="1"/>
          <p:nvPr/>
        </p:nvSpPr>
        <p:spPr>
          <a:xfrm>
            <a:off x="2820187" y="1177636"/>
            <a:ext cx="19013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17146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64225C-2691-092B-EA9F-2D9CDD5D44C7}"/>
              </a:ext>
            </a:extLst>
          </p:cNvPr>
          <p:cNvSpPr/>
          <p:nvPr/>
        </p:nvSpPr>
        <p:spPr>
          <a:xfrm>
            <a:off x="685800" y="1270000"/>
            <a:ext cx="2184400" cy="1054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403362-BEC2-41BC-EF57-1716A95C9DAB}"/>
              </a:ext>
            </a:extLst>
          </p:cNvPr>
          <p:cNvSpPr/>
          <p:nvPr/>
        </p:nvSpPr>
        <p:spPr>
          <a:xfrm>
            <a:off x="785342" y="5054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마이페이지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A09978-2A3E-A87C-6A97-8AF8A410B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8" y="1270000"/>
            <a:ext cx="10756764" cy="45402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84F31C-E57D-6DE9-C22A-A719C66AE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943" y="1639333"/>
            <a:ext cx="4450086" cy="394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2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64225C-2691-092B-EA9F-2D9CDD5D44C7}"/>
              </a:ext>
            </a:extLst>
          </p:cNvPr>
          <p:cNvSpPr/>
          <p:nvPr/>
        </p:nvSpPr>
        <p:spPr>
          <a:xfrm>
            <a:off x="685800" y="1270000"/>
            <a:ext cx="2184400" cy="1054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403362-BEC2-41BC-EF57-1716A95C9DAB}"/>
              </a:ext>
            </a:extLst>
          </p:cNvPr>
          <p:cNvSpPr/>
          <p:nvPr/>
        </p:nvSpPr>
        <p:spPr>
          <a:xfrm>
            <a:off x="785342" y="5054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마이페이지 구매후기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B3B7E1-2BEE-65A0-4F0B-BB81BC7F9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9" y="1354809"/>
            <a:ext cx="5450367" cy="28740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821723-544C-A331-8EF3-9A7B2C7B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19" y="2791817"/>
            <a:ext cx="8295305" cy="13707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83CA70-9102-1E4E-4F2B-2BE843715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19" y="1358346"/>
            <a:ext cx="6814709" cy="14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2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64225C-2691-092B-EA9F-2D9CDD5D44C7}"/>
              </a:ext>
            </a:extLst>
          </p:cNvPr>
          <p:cNvSpPr/>
          <p:nvPr/>
        </p:nvSpPr>
        <p:spPr>
          <a:xfrm>
            <a:off x="685800" y="1270000"/>
            <a:ext cx="2184400" cy="1054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403362-BEC2-41BC-EF57-1716A95C9DAB}"/>
              </a:ext>
            </a:extLst>
          </p:cNvPr>
          <p:cNvSpPr/>
          <p:nvPr/>
        </p:nvSpPr>
        <p:spPr>
          <a:xfrm>
            <a:off x="785342" y="5054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마이페이지</a:t>
            </a: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(</a:t>
            </a:r>
            <a:r>
              <a:rPr lang="ko-KR" altLang="en-US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회원정보 변경</a:t>
            </a: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D28CDF-10A4-3CB3-2320-80611BAB9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396" y="1203492"/>
            <a:ext cx="6615203" cy="47412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97F76C-586E-8C1F-A510-62B98A64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1" y="1270000"/>
            <a:ext cx="6344535" cy="474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2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64225C-2691-092B-EA9F-2D9CDD5D44C7}"/>
              </a:ext>
            </a:extLst>
          </p:cNvPr>
          <p:cNvSpPr/>
          <p:nvPr/>
        </p:nvSpPr>
        <p:spPr>
          <a:xfrm>
            <a:off x="685800" y="1270000"/>
            <a:ext cx="2184400" cy="1054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403362-BEC2-41BC-EF57-1716A95C9DAB}"/>
              </a:ext>
            </a:extLst>
          </p:cNvPr>
          <p:cNvSpPr/>
          <p:nvPr/>
        </p:nvSpPr>
        <p:spPr>
          <a:xfrm>
            <a:off x="785342" y="5054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마이페이지</a:t>
            </a: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(</a:t>
            </a:r>
            <a:r>
              <a:rPr lang="ko-KR" altLang="en-US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회원정보 변경</a:t>
            </a: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704101-7DCF-0F55-0210-02FA1B5C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82" y="1748803"/>
            <a:ext cx="5096586" cy="22767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03FB86-EC5B-4E14-9271-8BD3A05FB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22542"/>
            <a:ext cx="4467849" cy="981212"/>
          </a:xfrm>
          <a:prstGeom prst="rect">
            <a:avLst/>
          </a:prstGeom>
        </p:spPr>
      </p:pic>
      <p:sp>
        <p:nvSpPr>
          <p:cNvPr id="9" name="화살표: 위로 굽음 8">
            <a:extLst>
              <a:ext uri="{FF2B5EF4-FFF2-40B4-BE49-F238E27FC236}">
                <a16:creationId xmlns:a16="http://schemas.microsoft.com/office/drawing/2014/main" id="{E15B9C9E-E1A0-EF6F-1ED4-DA6A90422B29}"/>
              </a:ext>
            </a:extLst>
          </p:cNvPr>
          <p:cNvSpPr/>
          <p:nvPr/>
        </p:nvSpPr>
        <p:spPr>
          <a:xfrm rot="5400000">
            <a:off x="4470400" y="4383314"/>
            <a:ext cx="1013107" cy="9434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8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64225C-2691-092B-EA9F-2D9CDD5D44C7}"/>
              </a:ext>
            </a:extLst>
          </p:cNvPr>
          <p:cNvSpPr/>
          <p:nvPr/>
        </p:nvSpPr>
        <p:spPr>
          <a:xfrm>
            <a:off x="685800" y="1270000"/>
            <a:ext cx="2184400" cy="1054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403362-BEC2-41BC-EF57-1716A95C9DAB}"/>
              </a:ext>
            </a:extLst>
          </p:cNvPr>
          <p:cNvSpPr/>
          <p:nvPr/>
        </p:nvSpPr>
        <p:spPr>
          <a:xfrm>
            <a:off x="785342" y="5054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마이페이지</a:t>
            </a: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(</a:t>
            </a:r>
            <a:r>
              <a:rPr lang="ko-KR" altLang="en-US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주문내역</a:t>
            </a: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242E6B-5DB0-234F-83CD-3A1820D71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81" y="1687887"/>
            <a:ext cx="7802064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3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64225C-2691-092B-EA9F-2D9CDD5D44C7}"/>
              </a:ext>
            </a:extLst>
          </p:cNvPr>
          <p:cNvSpPr/>
          <p:nvPr/>
        </p:nvSpPr>
        <p:spPr>
          <a:xfrm>
            <a:off x="618564" y="1269999"/>
            <a:ext cx="2184400" cy="1054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403362-BEC2-41BC-EF57-1716A95C9DAB}"/>
              </a:ext>
            </a:extLst>
          </p:cNvPr>
          <p:cNvSpPr/>
          <p:nvPr/>
        </p:nvSpPr>
        <p:spPr>
          <a:xfrm>
            <a:off x="785342" y="5054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마이페이지</a:t>
            </a: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(</a:t>
            </a:r>
            <a:r>
              <a:rPr lang="ko-KR" altLang="en-US" sz="2000" b="1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주문내역</a:t>
            </a:r>
            <a:r>
              <a:rPr lang="en-US" altLang="ko-KR" sz="2000" b="1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213DFC-23D2-51B3-0102-9CA9508C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86" y="4874680"/>
            <a:ext cx="4496427" cy="12288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A77CE2-7094-3322-F180-AC558AF6E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42" y="1110344"/>
            <a:ext cx="5064948" cy="4993232"/>
          </a:xfrm>
          <a:prstGeom prst="rect">
            <a:avLst/>
          </a:prstGeom>
        </p:spPr>
      </p:pic>
      <p:sp>
        <p:nvSpPr>
          <p:cNvPr id="10" name="화살표: 아래로 구부러짐 9">
            <a:extLst>
              <a:ext uri="{FF2B5EF4-FFF2-40B4-BE49-F238E27FC236}">
                <a16:creationId xmlns:a16="http://schemas.microsoft.com/office/drawing/2014/main" id="{3637CB24-E6C5-823E-DE48-BD02225A94C2}"/>
              </a:ext>
            </a:extLst>
          </p:cNvPr>
          <p:cNvSpPr/>
          <p:nvPr/>
        </p:nvSpPr>
        <p:spPr>
          <a:xfrm rot="3135436">
            <a:off x="6450689" y="2854160"/>
            <a:ext cx="1943414" cy="12288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FC9C41-3388-7C22-B094-76E09F57F314}"/>
              </a:ext>
            </a:extLst>
          </p:cNvPr>
          <p:cNvSpPr/>
          <p:nvPr/>
        </p:nvSpPr>
        <p:spPr>
          <a:xfrm>
            <a:off x="3966882" y="4155141"/>
            <a:ext cx="80683" cy="45719"/>
          </a:xfrm>
          <a:prstGeom prst="rect">
            <a:avLst/>
          </a:prstGeom>
          <a:solidFill>
            <a:srgbClr val="2F2F2F"/>
          </a:solidFill>
          <a:ln>
            <a:solidFill>
              <a:srgbClr val="2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64225C-2691-092B-EA9F-2D9CDD5D44C7}"/>
              </a:ext>
            </a:extLst>
          </p:cNvPr>
          <p:cNvSpPr/>
          <p:nvPr/>
        </p:nvSpPr>
        <p:spPr>
          <a:xfrm>
            <a:off x="685800" y="1270000"/>
            <a:ext cx="2184400" cy="1054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403362-BEC2-41BC-EF57-1716A95C9DAB}"/>
              </a:ext>
            </a:extLst>
          </p:cNvPr>
          <p:cNvSpPr/>
          <p:nvPr/>
        </p:nvSpPr>
        <p:spPr>
          <a:xfrm>
            <a:off x="785342" y="5054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검색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20B56E-674C-FA06-FB76-93FBF04B5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44" y="2465838"/>
            <a:ext cx="10117111" cy="19263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E500084-34E6-B69F-54FF-B0B651F38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42" y="1270000"/>
            <a:ext cx="10876973" cy="488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6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64225C-2691-092B-EA9F-2D9CDD5D44C7}"/>
              </a:ext>
            </a:extLst>
          </p:cNvPr>
          <p:cNvSpPr/>
          <p:nvPr/>
        </p:nvSpPr>
        <p:spPr>
          <a:xfrm>
            <a:off x="685800" y="1270000"/>
            <a:ext cx="2184400" cy="1054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403362-BEC2-41BC-EF57-1716A95C9DAB}"/>
              </a:ext>
            </a:extLst>
          </p:cNvPr>
          <p:cNvSpPr/>
          <p:nvPr/>
        </p:nvSpPr>
        <p:spPr>
          <a:xfrm>
            <a:off x="785342" y="5054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검색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B05200-306A-F95C-52BD-B0D3A2DA5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95" y="1638391"/>
            <a:ext cx="6863481" cy="39852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6CB355-9236-D72E-6AEB-217F0192E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553" y="1797050"/>
            <a:ext cx="8794893" cy="36690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628FDC-BC8F-4A62-F41A-F514ADE76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16" y="1234362"/>
            <a:ext cx="11258438" cy="367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2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44C117B-A123-B7B9-5015-1C8AEBA9C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28" y="2642261"/>
            <a:ext cx="10508343" cy="127133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64225C-2691-092B-EA9F-2D9CDD5D44C7}"/>
              </a:ext>
            </a:extLst>
          </p:cNvPr>
          <p:cNvSpPr/>
          <p:nvPr/>
        </p:nvSpPr>
        <p:spPr>
          <a:xfrm>
            <a:off x="685800" y="1270000"/>
            <a:ext cx="2184400" cy="1054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403362-BEC2-41BC-EF57-1716A95C9DAB}"/>
              </a:ext>
            </a:extLst>
          </p:cNvPr>
          <p:cNvSpPr/>
          <p:nvPr/>
        </p:nvSpPr>
        <p:spPr>
          <a:xfrm>
            <a:off x="785342" y="5054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관리자</a:t>
            </a: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(ADMINSTRATOR)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9520E5-DC86-44D5-364A-AD88DC201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96" y="1630201"/>
            <a:ext cx="10573807" cy="359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8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553971" y="3283473"/>
            <a:ext cx="1577217" cy="1577217"/>
          </a:xfrm>
          <a:prstGeom prst="ellipse">
            <a:avLst/>
          </a:prstGeom>
          <a:solidFill>
            <a:schemeClr val="bg1"/>
          </a:solidFill>
          <a:ln w="57150">
            <a:solidFill>
              <a:srgbClr val="2B568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53313" y="3799495"/>
            <a:ext cx="1293565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2025</a:t>
            </a:r>
          </a:p>
        </p:txBody>
      </p:sp>
      <p:sp>
        <p:nvSpPr>
          <p:cNvPr id="8" name="타원 7"/>
          <p:cNvSpPr/>
          <p:nvPr/>
        </p:nvSpPr>
        <p:spPr>
          <a:xfrm>
            <a:off x="5075513" y="2494864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2B568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74855" y="3010886"/>
            <a:ext cx="1293565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2021</a:t>
            </a:r>
          </a:p>
        </p:txBody>
      </p:sp>
      <p:sp>
        <p:nvSpPr>
          <p:cNvPr id="10" name="타원 9"/>
          <p:cNvSpPr/>
          <p:nvPr/>
        </p:nvSpPr>
        <p:spPr>
          <a:xfrm>
            <a:off x="7597055" y="3230176"/>
            <a:ext cx="1577217" cy="1577217"/>
          </a:xfrm>
          <a:prstGeom prst="ellipse">
            <a:avLst/>
          </a:prstGeom>
          <a:solidFill>
            <a:schemeClr val="bg1"/>
          </a:solidFill>
          <a:ln w="57150">
            <a:solidFill>
              <a:srgbClr val="2B568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96397" y="3746198"/>
            <a:ext cx="1293565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2014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203A92-9393-D6E1-2E7C-F4881D752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27100"/>
            <a:ext cx="11239500" cy="55753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CBCD5F-43B4-98F1-A972-213578764E47}"/>
              </a:ext>
            </a:extLst>
          </p:cNvPr>
          <p:cNvSpPr/>
          <p:nvPr/>
        </p:nvSpPr>
        <p:spPr>
          <a:xfrm>
            <a:off x="5637821" y="449302"/>
            <a:ext cx="397965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5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DB</a:t>
            </a: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89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64225C-2691-092B-EA9F-2D9CDD5D44C7}"/>
              </a:ext>
            </a:extLst>
          </p:cNvPr>
          <p:cNvSpPr/>
          <p:nvPr/>
        </p:nvSpPr>
        <p:spPr>
          <a:xfrm>
            <a:off x="685800" y="1270000"/>
            <a:ext cx="2184400" cy="1054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403362-BEC2-41BC-EF57-1716A95C9DAB}"/>
              </a:ext>
            </a:extLst>
          </p:cNvPr>
          <p:cNvSpPr/>
          <p:nvPr/>
        </p:nvSpPr>
        <p:spPr>
          <a:xfrm>
            <a:off x="785342" y="5054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관리자</a:t>
            </a: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(ADMINSTRATOR) </a:t>
            </a:r>
            <a:r>
              <a:rPr lang="ko-KR" altLang="en-US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상품등록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3A79E1-7E88-0702-26CE-1186AA5B2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5" y="1270000"/>
            <a:ext cx="4306279" cy="47901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0BBAD4-917F-3FD0-A6D1-307EC0A73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865" y="1266273"/>
            <a:ext cx="5658735" cy="21156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7E411B-03B2-1FF7-CFA3-01ED7E71B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865" y="3754759"/>
            <a:ext cx="3524742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0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EB3B007-F690-116C-7C33-F3090A17E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42" y="1270000"/>
            <a:ext cx="10261600" cy="349395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64225C-2691-092B-EA9F-2D9CDD5D44C7}"/>
              </a:ext>
            </a:extLst>
          </p:cNvPr>
          <p:cNvSpPr/>
          <p:nvPr/>
        </p:nvSpPr>
        <p:spPr>
          <a:xfrm>
            <a:off x="685800" y="1270000"/>
            <a:ext cx="2184400" cy="1054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403362-BEC2-41BC-EF57-1716A95C9DAB}"/>
              </a:ext>
            </a:extLst>
          </p:cNvPr>
          <p:cNvSpPr/>
          <p:nvPr/>
        </p:nvSpPr>
        <p:spPr>
          <a:xfrm>
            <a:off x="785342" y="5054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관리자</a:t>
            </a: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(ADMINSTRATOR)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9AFB36-3007-D28D-8E34-A88556153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622" y="989751"/>
            <a:ext cx="5042756" cy="487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0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64225C-2691-092B-EA9F-2D9CDD5D44C7}"/>
              </a:ext>
            </a:extLst>
          </p:cNvPr>
          <p:cNvSpPr/>
          <p:nvPr/>
        </p:nvSpPr>
        <p:spPr>
          <a:xfrm>
            <a:off x="685800" y="1270000"/>
            <a:ext cx="2184400" cy="1054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403362-BEC2-41BC-EF57-1716A95C9DAB}"/>
              </a:ext>
            </a:extLst>
          </p:cNvPr>
          <p:cNvSpPr/>
          <p:nvPr/>
        </p:nvSpPr>
        <p:spPr>
          <a:xfrm>
            <a:off x="785342" y="5054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관리자</a:t>
            </a: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(ADMINSTRATOR)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510BE7-11AE-21DD-A976-CD8A19B62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9" y="1162899"/>
            <a:ext cx="4963218" cy="40677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A4B2D9-4DF4-FDEC-ED54-0B7037509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49" y="5228535"/>
            <a:ext cx="3265381" cy="9621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06F209-31EF-5DDF-1080-8DEBF1E79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776" y="1162900"/>
            <a:ext cx="5373576" cy="24149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BEC2E1-D018-3C6B-F960-C89A52C57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232" y="4066587"/>
            <a:ext cx="5500578" cy="100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6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64225C-2691-092B-EA9F-2D9CDD5D44C7}"/>
              </a:ext>
            </a:extLst>
          </p:cNvPr>
          <p:cNvSpPr/>
          <p:nvPr/>
        </p:nvSpPr>
        <p:spPr>
          <a:xfrm>
            <a:off x="685800" y="1270000"/>
            <a:ext cx="2184400" cy="1054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2E79DC-F733-6552-DF69-8E5DC2A38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7" y="1270000"/>
            <a:ext cx="10980513" cy="46577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DD93BB4-3F01-1B6D-48AA-06BF10569A09}"/>
              </a:ext>
            </a:extLst>
          </p:cNvPr>
          <p:cNvSpPr/>
          <p:nvPr/>
        </p:nvSpPr>
        <p:spPr>
          <a:xfrm>
            <a:off x="785342" y="490981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사용 </a:t>
            </a:r>
            <a:r>
              <a:rPr lang="en-US" altLang="ko-KR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tool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465618-66C8-CCBE-7D0B-8B905DBEC4C4}"/>
              </a:ext>
            </a:extLst>
          </p:cNvPr>
          <p:cNvSpPr/>
          <p:nvPr/>
        </p:nvSpPr>
        <p:spPr>
          <a:xfrm>
            <a:off x="1857829" y="2510971"/>
            <a:ext cx="885371" cy="918029"/>
          </a:xfrm>
          <a:prstGeom prst="rect">
            <a:avLst/>
          </a:prstGeom>
          <a:solidFill>
            <a:srgbClr val="EFECE7"/>
          </a:solidFill>
          <a:ln>
            <a:solidFill>
              <a:srgbClr val="EFE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0991F7-8BF3-1E13-8DF5-BC63CE763E5F}"/>
              </a:ext>
            </a:extLst>
          </p:cNvPr>
          <p:cNvSpPr/>
          <p:nvPr/>
        </p:nvSpPr>
        <p:spPr>
          <a:xfrm>
            <a:off x="4717143" y="4426857"/>
            <a:ext cx="885371" cy="91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9002B0-9171-14C3-A340-DF67A992CD12}"/>
              </a:ext>
            </a:extLst>
          </p:cNvPr>
          <p:cNvSpPr/>
          <p:nvPr/>
        </p:nvSpPr>
        <p:spPr>
          <a:xfrm>
            <a:off x="9303657" y="3309257"/>
            <a:ext cx="885371" cy="493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1AF968-5895-4C47-7A3D-6F3396428B95}"/>
              </a:ext>
            </a:extLst>
          </p:cNvPr>
          <p:cNvSpPr/>
          <p:nvPr/>
        </p:nvSpPr>
        <p:spPr>
          <a:xfrm>
            <a:off x="1857829" y="4426857"/>
            <a:ext cx="885371" cy="918029"/>
          </a:xfrm>
          <a:prstGeom prst="rect">
            <a:avLst/>
          </a:prstGeom>
          <a:solidFill>
            <a:srgbClr val="EFECE7"/>
          </a:solidFill>
          <a:ln>
            <a:solidFill>
              <a:srgbClr val="EFE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F8D58-0993-8155-BF64-DE446012880F}"/>
              </a:ext>
            </a:extLst>
          </p:cNvPr>
          <p:cNvSpPr/>
          <p:nvPr/>
        </p:nvSpPr>
        <p:spPr>
          <a:xfrm>
            <a:off x="4717142" y="4426856"/>
            <a:ext cx="885371" cy="918029"/>
          </a:xfrm>
          <a:prstGeom prst="rect">
            <a:avLst/>
          </a:prstGeom>
          <a:solidFill>
            <a:srgbClr val="EFECE7"/>
          </a:solidFill>
          <a:ln>
            <a:solidFill>
              <a:srgbClr val="EFE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0ACA86-5B03-8C96-8BE4-496D8FCF20C3}"/>
              </a:ext>
            </a:extLst>
          </p:cNvPr>
          <p:cNvSpPr/>
          <p:nvPr/>
        </p:nvSpPr>
        <p:spPr>
          <a:xfrm>
            <a:off x="6322784" y="1602012"/>
            <a:ext cx="1282701" cy="908959"/>
          </a:xfrm>
          <a:prstGeom prst="rect">
            <a:avLst/>
          </a:prstGeom>
          <a:solidFill>
            <a:srgbClr val="EFECE7"/>
          </a:solidFill>
          <a:ln>
            <a:solidFill>
              <a:srgbClr val="EFE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1F2B5D-47CB-553D-0D27-DEA2D5243EBC}"/>
              </a:ext>
            </a:extLst>
          </p:cNvPr>
          <p:cNvSpPr/>
          <p:nvPr/>
        </p:nvSpPr>
        <p:spPr>
          <a:xfrm>
            <a:off x="9170306" y="3144379"/>
            <a:ext cx="1152072" cy="908959"/>
          </a:xfrm>
          <a:prstGeom prst="rect">
            <a:avLst/>
          </a:prstGeom>
          <a:solidFill>
            <a:srgbClr val="EFECE7"/>
          </a:solidFill>
          <a:ln>
            <a:solidFill>
              <a:srgbClr val="EFE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8C4F9D-3BA7-3C8A-4077-3741C59A6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13" y="1277856"/>
            <a:ext cx="10987773" cy="48780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88D1976-5471-0999-7056-5602E9546857}"/>
              </a:ext>
            </a:extLst>
          </p:cNvPr>
          <p:cNvSpPr/>
          <p:nvPr/>
        </p:nvSpPr>
        <p:spPr>
          <a:xfrm>
            <a:off x="5079021" y="445417"/>
            <a:ext cx="397965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00" b="1" dirty="0" err="1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메인페이지</a:t>
            </a: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14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D8046F2-2D4A-D27E-B3D2-BF0CF0BA4DDF}"/>
              </a:ext>
            </a:extLst>
          </p:cNvPr>
          <p:cNvSpPr/>
          <p:nvPr/>
        </p:nvSpPr>
        <p:spPr>
          <a:xfrm>
            <a:off x="907560" y="1176576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회원가입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CED15B4-4508-77CD-FBB8-31C000B7D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06" y="1176576"/>
            <a:ext cx="5448634" cy="44114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590B17A-6BB3-D322-DFB4-3F8087E28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0" y="1999901"/>
            <a:ext cx="4943554" cy="3346799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F664A04-4205-4705-E386-2D35039AE6A7}"/>
              </a:ext>
            </a:extLst>
          </p:cNvPr>
          <p:cNvSpPr/>
          <p:nvPr/>
        </p:nvSpPr>
        <p:spPr>
          <a:xfrm>
            <a:off x="5337588" y="3429000"/>
            <a:ext cx="758412" cy="475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D8046F2-2D4A-D27E-B3D2-BF0CF0BA4DDF}"/>
              </a:ext>
            </a:extLst>
          </p:cNvPr>
          <p:cNvSpPr/>
          <p:nvPr/>
        </p:nvSpPr>
        <p:spPr>
          <a:xfrm>
            <a:off x="780560" y="516176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주소찾기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api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E4040D-67CF-DCD7-FEB4-CFC6EE6E77AF}"/>
              </a:ext>
            </a:extLst>
          </p:cNvPr>
          <p:cNvSpPr/>
          <p:nvPr/>
        </p:nvSpPr>
        <p:spPr>
          <a:xfrm>
            <a:off x="780560" y="1181100"/>
            <a:ext cx="1797540" cy="990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6833CE-1032-DA70-3176-E47376E8F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07" y="1350997"/>
            <a:ext cx="4915586" cy="1095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A90012-5596-00CD-BBE2-53B1887B3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60" y="2734842"/>
            <a:ext cx="6268325" cy="16766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810EBD-5B47-5F7E-0D3D-28F2A187F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233" y="2171700"/>
            <a:ext cx="3293674" cy="3623041"/>
          </a:xfrm>
          <a:prstGeom prst="rect">
            <a:avLst/>
          </a:prstGeom>
        </p:spPr>
      </p:pic>
      <p:sp>
        <p:nvSpPr>
          <p:cNvPr id="11" name="화살표: 위로 굽음 10">
            <a:extLst>
              <a:ext uri="{FF2B5EF4-FFF2-40B4-BE49-F238E27FC236}">
                <a16:creationId xmlns:a16="http://schemas.microsoft.com/office/drawing/2014/main" id="{48E8FEEA-4191-F60C-49C4-1FCDC7514994}"/>
              </a:ext>
            </a:extLst>
          </p:cNvPr>
          <p:cNvSpPr/>
          <p:nvPr/>
        </p:nvSpPr>
        <p:spPr>
          <a:xfrm rot="5400000">
            <a:off x="6073232" y="4101581"/>
            <a:ext cx="1278121" cy="190499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23442" y="4800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effectLst/>
                <a:uLnTx/>
                <a:uFillTx/>
                <a:latin typeface="Trade Gothic Next Heavy"/>
                <a:ea typeface="Noto Sans CJK KR Bold"/>
                <a:cs typeface="Aharoni"/>
              </a:rPr>
              <a:t>이메일 인증</a:t>
            </a:r>
            <a:endParaRPr kumimoji="0" lang="en-US" altLang="ko-KR" sz="2000" b="1" i="0" u="none" strike="noStrike" kern="1200" cap="none" spc="0" normalizeH="0" baseline="0">
              <a:effectLst/>
              <a:uLnTx/>
              <a:uFillTx/>
              <a:latin typeface="Trade Gothic Next Heavy"/>
              <a:ea typeface="Noto Sans CJK KR Bold"/>
              <a:cs typeface="Aharoni"/>
            </a:endParaRPr>
          </a:p>
        </p:txBody>
      </p:sp>
      <p:sp>
        <p:nvSpPr>
          <p:cNvPr id="4" name="사각형: 둥근 모서리 3"/>
          <p:cNvSpPr/>
          <p:nvPr/>
        </p:nvSpPr>
        <p:spPr>
          <a:xfrm>
            <a:off x="785342" y="1244600"/>
            <a:ext cx="1805458" cy="92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-350" b="57010"/>
          <a:stretch>
            <a:fillRect/>
          </a:stretch>
        </p:blipFill>
        <p:spPr>
          <a:xfrm>
            <a:off x="775620" y="2353831"/>
            <a:ext cx="7747000" cy="21503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8662" y="978893"/>
            <a:ext cx="6820852" cy="1295581"/>
          </a:xfrm>
          <a:prstGeom prst="rect">
            <a:avLst/>
          </a:prstGeom>
        </p:spPr>
      </p:pic>
      <p:pic>
        <p:nvPicPr>
          <p:cNvPr id="18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9046" y="4532026"/>
            <a:ext cx="7592463" cy="2410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D8046F2-2D4A-D27E-B3D2-BF0CF0BA4DDF}"/>
              </a:ext>
            </a:extLst>
          </p:cNvPr>
          <p:cNvSpPr/>
          <p:nvPr/>
        </p:nvSpPr>
        <p:spPr>
          <a:xfrm>
            <a:off x="823442" y="480095"/>
            <a:ext cx="430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이메일 인증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C60A507-B473-1C83-DBAE-008AB78C0F3D}"/>
              </a:ext>
            </a:extLst>
          </p:cNvPr>
          <p:cNvSpPr/>
          <p:nvPr/>
        </p:nvSpPr>
        <p:spPr>
          <a:xfrm>
            <a:off x="785342" y="1244600"/>
            <a:ext cx="1805458" cy="927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E0F68F-5EE5-D64A-50CE-7BC12166F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445" y="3725179"/>
            <a:ext cx="2934109" cy="1667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70F434-CDF1-4BB3-1AAF-C83F32E41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45" y="1103228"/>
            <a:ext cx="4229690" cy="1209844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4D3D6503-3372-4E4A-6D54-E2D72863834A}"/>
              </a:ext>
            </a:extLst>
          </p:cNvPr>
          <p:cNvSpPr/>
          <p:nvPr/>
        </p:nvSpPr>
        <p:spPr>
          <a:xfrm>
            <a:off x="2889190" y="2449186"/>
            <a:ext cx="596900" cy="749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870491F-491C-CDC6-D263-FDEE5892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065" y="3334600"/>
            <a:ext cx="3810532" cy="244826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FD74E48-1EB0-0A10-3B86-97223181F9A6}"/>
              </a:ext>
            </a:extLst>
          </p:cNvPr>
          <p:cNvSpPr/>
          <p:nvPr/>
        </p:nvSpPr>
        <p:spPr>
          <a:xfrm>
            <a:off x="5664200" y="4394200"/>
            <a:ext cx="901700" cy="66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2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7F59C1-E84B-BA7C-1BA6-E47FA342F1BE}"/>
              </a:ext>
            </a:extLst>
          </p:cNvPr>
          <p:cNvSpPr/>
          <p:nvPr/>
        </p:nvSpPr>
        <p:spPr>
          <a:xfrm>
            <a:off x="742640" y="503476"/>
            <a:ext cx="3981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latin typeface="Trade Gothic Next Heavy" panose="020B0604020202020204" pitchFamily="34" charset="0"/>
                <a:ea typeface="Noto Sans CJK KR Bold" panose="020B0800000000000000" pitchFamily="34" charset="-127"/>
                <a:cs typeface="Aharoni" panose="02010803020104030203" pitchFamily="2" charset="-79"/>
              </a:rPr>
              <a:t>로그인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 Gothic Next Heavy" panose="020B0604020202020204" pitchFamily="34" charset="0"/>
              <a:ea typeface="Noto Sans CJK KR Bold" panose="020B0800000000000000" pitchFamily="34" charset="-127"/>
              <a:cs typeface="Aharoni" panose="02010803020104030203" pitchFamily="2" charset="-79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C25FC8D-3C97-AA95-489D-87BBDF331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610" y="1262331"/>
            <a:ext cx="5553850" cy="430590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F253133-120A-E5EE-1C31-4E4D8F24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13" y="1974634"/>
            <a:ext cx="2429214" cy="3086531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14E7225-972C-973E-9D66-89E7086B53DC}"/>
              </a:ext>
            </a:extLst>
          </p:cNvPr>
          <p:cNvSpPr/>
          <p:nvPr/>
        </p:nvSpPr>
        <p:spPr>
          <a:xfrm>
            <a:off x="4381500" y="3403600"/>
            <a:ext cx="12573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185</ep:Words>
  <ep:PresentationFormat>와이드스크린</ep:PresentationFormat>
  <ep:Paragraphs>65</ep:Paragraphs>
  <ep:Slides>33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ep:HeadingPairs>
  <ep:TitlesOfParts>
    <vt:vector size="3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7</vt:lpstr>
      <vt:lpstr>PowerPoint 프레젠테이션</vt:lpstr>
      <vt:lpstr>PowerPoint 프레젠테이션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2021-05-30T08:06:49.000</dcterms:created>
  <dc:creator>왕별</dc:creator>
  <cp:lastModifiedBy>KSG</cp:lastModifiedBy>
  <dcterms:modified xsi:type="dcterms:W3CDTF">2022-08-14T08:20:20.694</dcterms:modified>
  <cp:revision>88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