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59" r:id="rId5"/>
    <p:sldId id="260" r:id="rId6"/>
    <p:sldId id="268" r:id="rId7"/>
    <p:sldId id="271" r:id="rId8"/>
    <p:sldId id="261" r:id="rId9"/>
    <p:sldId id="263" r:id="rId10"/>
    <p:sldId id="269" r:id="rId11"/>
    <p:sldId id="270" r:id="rId12"/>
    <p:sldId id="272" r:id="rId13"/>
    <p:sldId id="273" r:id="rId14"/>
    <p:sldId id="257" r:id="rId15"/>
    <p:sldId id="267" r:id="rId16"/>
    <p:sldId id="264" r:id="rId17"/>
    <p:sldId id="265" r:id="rId18"/>
    <p:sldId id="276" r:id="rId19"/>
    <p:sldId id="277" r:id="rId20"/>
    <p:sldId id="262" r:id="rId21"/>
    <p:sldId id="279" r:id="rId22"/>
    <p:sldId id="28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0357"/>
    <p:restoredTop sz="87994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49"/>
        <p:guide pos="38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6694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164671"/>
      </p:ext>
    </p:extLst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2749541"/>
      </p:ext>
    </p:extLst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93043"/>
      </p:ext>
    </p:extLst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366207"/>
      </p:ext>
    </p:extLst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57946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063056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046951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218796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451564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23587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807694"/>
      </p:ext>
    </p:extLst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1667626"/>
      </p:ext>
    </p:extLst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01006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jpeg"  /><Relationship Id="rId4" Type="http://schemas.openxmlformats.org/officeDocument/2006/relationships/image" Target="../media/image2.jpeg"  /><Relationship Id="rId5" Type="http://schemas.openxmlformats.org/officeDocument/2006/relationships/image" Target="../media/image3.jpeg"  /><Relationship Id="rId6" Type="http://schemas.openxmlformats.org/officeDocument/2006/relationships/image" Target="../media/image3.jpeg"  /><Relationship Id="rId7" Type="http://schemas.openxmlformats.org/officeDocument/2006/relationships/image" Target="../media/image4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Relationship Id="rId4" Type="http://schemas.openxmlformats.org/officeDocument/2006/relationships/image" Target="../media/image5.jpeg"  /><Relationship Id="rId5" Type="http://schemas.openxmlformats.org/officeDocument/2006/relationships/image" Target="../media/image7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10" Type="http://schemas.openxmlformats.org/officeDocument/2006/relationships/image" Target="../media/image10.png"  /><Relationship Id="rId11" Type="http://schemas.openxmlformats.org/officeDocument/2006/relationships/image" Target="../media/image10.png"  /><Relationship Id="rId12" Type="http://schemas.openxmlformats.org/officeDocument/2006/relationships/image" Target="../media/image11.jpeg"  /><Relationship Id="rId13" Type="http://schemas.openxmlformats.org/officeDocument/2006/relationships/image" Target="../media/image11.jpeg"  /><Relationship Id="rId14" Type="http://schemas.openxmlformats.org/officeDocument/2006/relationships/image" Target="../media/image11.jpeg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jpeg"  /><Relationship Id="rId4" Type="http://schemas.openxmlformats.org/officeDocument/2006/relationships/image" Target="../media/image8.jpeg"  /><Relationship Id="rId5" Type="http://schemas.openxmlformats.org/officeDocument/2006/relationships/image" Target="../media/image8.jpeg"  /><Relationship Id="rId6" Type="http://schemas.openxmlformats.org/officeDocument/2006/relationships/image" Target="../media/image9.png"  /><Relationship Id="rId7" Type="http://schemas.openxmlformats.org/officeDocument/2006/relationships/image" Target="../media/image9.png"  /><Relationship Id="rId8" Type="http://schemas.openxmlformats.org/officeDocument/2006/relationships/image" Target="../media/image9.png"  /><Relationship Id="rId9" Type="http://schemas.openxmlformats.org/officeDocument/2006/relationships/image" Target="../media/image1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10" Type="http://schemas.openxmlformats.org/officeDocument/2006/relationships/image" Target="../media/image10.png"  /><Relationship Id="rId11" Type="http://schemas.openxmlformats.org/officeDocument/2006/relationships/image" Target="../media/image10.png"  /><Relationship Id="rId12" Type="http://schemas.openxmlformats.org/officeDocument/2006/relationships/image" Target="../media/image11.jpeg"  /><Relationship Id="rId13" Type="http://schemas.openxmlformats.org/officeDocument/2006/relationships/image" Target="../media/image11.jpeg"  /><Relationship Id="rId14" Type="http://schemas.openxmlformats.org/officeDocument/2006/relationships/image" Target="../media/image11.jpeg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jpeg"  /><Relationship Id="rId4" Type="http://schemas.openxmlformats.org/officeDocument/2006/relationships/image" Target="../media/image8.jpeg"  /><Relationship Id="rId5" Type="http://schemas.openxmlformats.org/officeDocument/2006/relationships/image" Target="../media/image8.jpeg"  /><Relationship Id="rId6" Type="http://schemas.openxmlformats.org/officeDocument/2006/relationships/image" Target="../media/image9.png"  /><Relationship Id="rId7" Type="http://schemas.openxmlformats.org/officeDocument/2006/relationships/image" Target="../media/image9.png"  /><Relationship Id="rId8" Type="http://schemas.openxmlformats.org/officeDocument/2006/relationships/image" Target="../media/image9.png"  /><Relationship Id="rId9" Type="http://schemas.openxmlformats.org/officeDocument/2006/relationships/image" Target="../media/image1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Relationship Id="rId3" Type="http://schemas.openxmlformats.org/officeDocument/2006/relationships/image" Target="../media/image6.png"  /><Relationship Id="rId4" Type="http://schemas.openxmlformats.org/officeDocument/2006/relationships/image" Target="../media/image7.jpeg"  /><Relationship Id="rId5" Type="http://schemas.openxmlformats.org/officeDocument/2006/relationships/image" Target="../media/image5.jpeg"  /><Relationship Id="rId6" Type="http://schemas.openxmlformats.org/officeDocument/2006/relationships/image" Target="../media/image6.png"  /><Relationship Id="rId7" Type="http://schemas.openxmlformats.org/officeDocument/2006/relationships/image" Target="../media/image7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4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Relationship Id="rId4" Type="http://schemas.openxmlformats.org/officeDocument/2006/relationships/image" Target="../media/image5.jpeg"  /><Relationship Id="rId5" Type="http://schemas.openxmlformats.org/officeDocument/2006/relationships/image" Target="../media/image7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Relationship Id="rId4" Type="http://schemas.openxmlformats.org/officeDocument/2006/relationships/image" Target="../media/image5.jpeg"  /><Relationship Id="rId5" Type="http://schemas.openxmlformats.org/officeDocument/2006/relationships/image" Target="../media/image7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/>
          <p:cNvSpPr/>
          <p:nvPr/>
        </p:nvSpPr>
        <p:spPr>
          <a:xfrm>
            <a:off x="233160" y="4689345"/>
            <a:ext cx="1800225" cy="1800225"/>
          </a:xfrm>
          <a:prstGeom prst="ellipse">
            <a:avLst/>
          </a:pr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39" name="모서리가 둥근 직사각형 38"/>
          <p:cNvSpPr>
            <a:spLocks noChangeAspect="1"/>
          </p:cNvSpPr>
          <p:nvPr/>
        </p:nvSpPr>
        <p:spPr>
          <a:xfrm>
            <a:off x="4183633" y="158835"/>
            <a:ext cx="1692211" cy="2520691"/>
          </a:xfrm>
          <a:prstGeom prst="roundRect">
            <a:avLst>
              <a:gd name="adj" fmla="val 16667"/>
            </a:avLst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2500" b="1">
                <a:solidFill>
                  <a:schemeClr val="dk1"/>
                </a:solidFill>
                <a:latin typeface="함초롬돋움"/>
                <a:ea typeface="함초롬돋움"/>
                <a:cs typeface="함초롬돋움"/>
              </a:rPr>
              <a:t>회원권</a:t>
            </a:r>
            <a:endParaRPr lang="ko-KR" altLang="en-US" sz="2500" b="1">
              <a:solidFill>
                <a:schemeClr val="dk1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62" name=""/>
          <p:cNvGrpSpPr/>
          <p:nvPr/>
        </p:nvGrpSpPr>
        <p:grpSpPr>
          <a:xfrm rot="0">
            <a:off x="6191435" y="158835"/>
            <a:ext cx="1692212" cy="2520691"/>
            <a:chOff x="7586440" y="3429000"/>
            <a:chExt cx="1692212" cy="2520691"/>
          </a:xfrm>
        </p:grpSpPr>
        <p:sp>
          <p:nvSpPr>
            <p:cNvPr id="61" name="모서리가 둥근 직사각형 60"/>
            <p:cNvSpPr>
              <a:spLocks noChangeAspect="1"/>
            </p:cNvSpPr>
            <p:nvPr/>
          </p:nvSpPr>
          <p:spPr>
            <a:xfrm>
              <a:off x="7586440" y="3429000"/>
              <a:ext cx="1692211" cy="2520691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2500" b="1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endParaRPr>
            </a:p>
          </p:txBody>
        </p:sp>
        <p:sp>
          <p:nvSpPr>
            <p:cNvPr id="42" name="모서리가 둥근 직사각형 41"/>
            <p:cNvSpPr>
              <a:spLocks noChangeAspect="1"/>
            </p:cNvSpPr>
            <p:nvPr/>
          </p:nvSpPr>
          <p:spPr>
            <a:xfrm>
              <a:off x="7586440" y="3429000"/>
              <a:ext cx="1692211" cy="2520691"/>
            </a:xfrm>
            <a:prstGeom prst="roundRect">
              <a:avLst>
                <a:gd name="adj" fmla="val 16667"/>
              </a:avLst>
            </a:prstGeom>
            <a:blipFill rotWithShape="1">
              <a:blip r:embed="rId4">
                <a:alphaModFix amt="30000"/>
                <a:lum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lvl="0"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lvl="0"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lvl="0"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lvl="0"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lvl="0"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lvl="0"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lvl="0" algn="ctr">
                <a:defRPr/>
              </a:pPr>
              <a:r>
                <a:rPr lang="ko-KR" altLang="en-US" sz="2500" b="1">
                  <a:solidFill>
                    <a:schemeClr val="lt1"/>
                  </a:solidFill>
                  <a:latin typeface="함초롬돋움"/>
                  <a:ea typeface="함초롬돋움"/>
                  <a:cs typeface="함초롬돋움"/>
                </a:rPr>
                <a:t>회원권</a:t>
              </a:r>
              <a:endParaRPr lang="ko-KR" altLang="en-US" sz="2500" b="1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endParaRPr>
            </a:p>
          </p:txBody>
        </p:sp>
      </p:grpSp>
      <p:grpSp>
        <p:nvGrpSpPr>
          <p:cNvPr id="129" name=""/>
          <p:cNvGrpSpPr/>
          <p:nvPr/>
        </p:nvGrpSpPr>
        <p:grpSpPr>
          <a:xfrm rot="0">
            <a:off x="8142249" y="158835"/>
            <a:ext cx="1692212" cy="2520674"/>
            <a:chOff x="8142249" y="158835"/>
            <a:chExt cx="1692212" cy="2520674"/>
          </a:xfrm>
        </p:grpSpPr>
        <p:sp>
          <p:nvSpPr>
            <p:cNvPr id="46" name="양쪽 모서리가 둥근 사각형 45"/>
            <p:cNvSpPr/>
            <p:nvPr/>
          </p:nvSpPr>
          <p:spPr>
            <a:xfrm>
              <a:off x="8142249" y="2240405"/>
              <a:ext cx="1692212" cy="439104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lnSpc>
                  <a:spcPct val="150000"/>
                </a:lnSpc>
                <a:defRPr/>
              </a:pPr>
              <a:r>
                <a:rPr lang="en-US" altLang="ko-KR" sz="2500" b="1">
                  <a:solidFill>
                    <a:schemeClr val="dk1"/>
                  </a:solidFill>
                  <a:latin typeface="함초롬돋움"/>
                  <a:ea typeface="함초롬돋움"/>
                  <a:cs typeface="함초롬돋움"/>
                </a:rPr>
                <a:t>P</a:t>
              </a:r>
              <a:r>
                <a:rPr lang="en-US" altLang="ko-KR" sz="2500" b="1" spc="-200">
                  <a:solidFill>
                    <a:schemeClr val="dk1"/>
                  </a:solidFill>
                  <a:latin typeface="함초롬돋움"/>
                  <a:ea typeface="함초롬돋움"/>
                  <a:cs typeface="함초롬돋움"/>
                </a:rPr>
                <a:t> . </a:t>
              </a:r>
              <a:r>
                <a:rPr lang="en-US" altLang="ko-KR" sz="2500" b="1">
                  <a:solidFill>
                    <a:schemeClr val="dk1"/>
                  </a:solidFill>
                  <a:latin typeface="함초롬돋움"/>
                  <a:ea typeface="함초롬돋움"/>
                  <a:cs typeface="함초롬돋움"/>
                </a:rPr>
                <a:t>T</a:t>
              </a:r>
              <a:endParaRPr lang="ko-KR" altLang="en-US"/>
            </a:p>
          </p:txBody>
        </p:sp>
        <p:sp>
          <p:nvSpPr>
            <p:cNvPr id="47" name="양쪽 모서리가 둥근 사각형 46"/>
            <p:cNvSpPr/>
            <p:nvPr/>
          </p:nvSpPr>
          <p:spPr>
            <a:xfrm flipV="1">
              <a:off x="8142249" y="158835"/>
              <a:ext cx="1692212" cy="2085746"/>
            </a:xfrm>
            <a:prstGeom prst="round2SameRect">
              <a:avLst>
                <a:gd name="adj1" fmla="val 0"/>
                <a:gd name="adj2" fmla="val 19116"/>
              </a:avLst>
            </a:prstGeom>
            <a:blipFill rotWithShape="0">
              <a:blip r:embed="rId5">
                <a:alphaModFix/>
                <a:lum/>
              </a:blip>
              <a:tile tx="0" ty="0" sx="24000" sy="22000" flip="none" algn="ctr"/>
            </a:blip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grpSp>
        <p:nvGrpSpPr>
          <p:cNvPr id="104" name=""/>
          <p:cNvGrpSpPr/>
          <p:nvPr/>
        </p:nvGrpSpPr>
        <p:grpSpPr>
          <a:xfrm rot="0">
            <a:off x="233160" y="158835"/>
            <a:ext cx="1692211" cy="2520691"/>
            <a:chOff x="894752" y="427489"/>
            <a:chExt cx="1692211" cy="2520691"/>
          </a:xfrm>
        </p:grpSpPr>
        <p:sp>
          <p:nvSpPr>
            <p:cNvPr id="93" name="모서리가 둥근 직사각형 92"/>
            <p:cNvSpPr>
              <a:spLocks noChangeAspect="1"/>
            </p:cNvSpPr>
            <p:nvPr/>
          </p:nvSpPr>
          <p:spPr>
            <a:xfrm>
              <a:off x="894752" y="427489"/>
              <a:ext cx="1692211" cy="252069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lvl="0"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lvl="0"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lvl="0"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lvl="0"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lvl="0"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lvl="0"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lvl="0" algn="ctr">
                <a:defRPr/>
              </a:pPr>
              <a:r>
                <a:rPr lang="ko-KR" altLang="en-US" sz="2500" b="1">
                  <a:solidFill>
                    <a:schemeClr val="dk1"/>
                  </a:solidFill>
                  <a:latin typeface="함초롬돋움"/>
                  <a:ea typeface="함초롬돋움"/>
                  <a:cs typeface="함초롬돋움"/>
                </a:rPr>
                <a:t>일일권</a:t>
              </a:r>
              <a:endParaRPr lang="ko-KR" altLang="en-US" sz="2500" b="1">
                <a:solidFill>
                  <a:schemeClr val="dk1"/>
                </a:solidFill>
                <a:latin typeface="함초롬돋움"/>
                <a:ea typeface="함초롬돋움"/>
                <a:cs typeface="함초롬돋움"/>
              </a:endParaRPr>
            </a:p>
          </p:txBody>
        </p:sp>
        <p:grpSp>
          <p:nvGrpSpPr>
            <p:cNvPr id="82" name=""/>
            <p:cNvGrpSpPr/>
            <p:nvPr/>
          </p:nvGrpSpPr>
          <p:grpSpPr>
            <a:xfrm rot="0">
              <a:off x="938710" y="1237779"/>
              <a:ext cx="1566195" cy="900112"/>
              <a:chOff x="4868148" y="5000051"/>
              <a:chExt cx="1566195" cy="900112"/>
            </a:xfrm>
          </p:grpSpPr>
          <p:sp>
            <p:nvSpPr>
              <p:cNvPr id="72" name="가로 글상자 7"/>
              <p:cNvSpPr txBox="1"/>
              <p:nvPr/>
            </p:nvSpPr>
            <p:spPr>
              <a:xfrm rot="16200000">
                <a:off x="5698228" y="5240114"/>
                <a:ext cx="900112" cy="41998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en-US" altLang="ko-KR" sz="2200" b="1">
                    <a:solidFill>
                      <a:schemeClr val="dk1"/>
                    </a:solidFill>
                    <a:latin typeface="한컴 윤체 M"/>
                    <a:ea typeface="한컴 윤체 M"/>
                  </a:rPr>
                  <a:t>DAY</a:t>
                </a:r>
                <a:endParaRPr lang="en-US" altLang="ko-KR" sz="2200" b="1">
                  <a:solidFill>
                    <a:schemeClr val="dk1"/>
                  </a:solidFill>
                  <a:latin typeface="한컴 윤체 M"/>
                  <a:ea typeface="한컴 윤체 M"/>
                </a:endParaRPr>
              </a:p>
            </p:txBody>
          </p:sp>
          <p:grpSp>
            <p:nvGrpSpPr>
              <p:cNvPr id="73" name=""/>
              <p:cNvGrpSpPr/>
              <p:nvPr/>
            </p:nvGrpSpPr>
            <p:grpSpPr>
              <a:xfrm rot="0">
                <a:off x="4903795" y="5095985"/>
                <a:ext cx="1530547" cy="715946"/>
                <a:chOff x="3726089" y="1996395"/>
                <a:chExt cx="2520315" cy="1089659"/>
              </a:xfrm>
            </p:grpSpPr>
            <p:cxnSp>
              <p:nvCxnSpPr>
                <p:cNvPr id="74" name="선 4"/>
                <p:cNvCxnSpPr/>
                <p:nvPr/>
              </p:nvCxnSpPr>
              <p:spPr>
                <a:xfrm rot="16200000" flipH="1">
                  <a:off x="4750842" y="2545987"/>
                  <a:ext cx="1080135" cy="0"/>
                </a:xfrm>
                <a:prstGeom prst="line">
                  <a:avLst/>
                </a:prstGeom>
                <a:ln w="76200">
                  <a:solidFill>
                    <a:schemeClr val="dk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모서리가 둥근 직사각형 3"/>
                <p:cNvSpPr/>
                <p:nvPr/>
              </p:nvSpPr>
              <p:spPr>
                <a:xfrm>
                  <a:off x="3726089" y="1996395"/>
                  <a:ext cx="2520315" cy="1080135"/>
                </a:xfrm>
                <a:prstGeom prst="roundRect">
                  <a:avLst>
                    <a:gd name="adj" fmla="val 16667"/>
                  </a:avLst>
                </a:prstGeom>
                <a:noFill/>
                <a:ln w="76200"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 sz="17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76" name="가로 글상자 6"/>
              <p:cNvSpPr txBox="1"/>
              <p:nvPr/>
            </p:nvSpPr>
            <p:spPr>
              <a:xfrm>
                <a:off x="4868148" y="5050254"/>
                <a:ext cx="1017859" cy="82476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en-US" altLang="ko-KR" sz="4800">
                    <a:solidFill>
                      <a:schemeClr val="dk1"/>
                    </a:solidFill>
                    <a:latin typeface="한컴 윤체 M"/>
                    <a:ea typeface="한컴 윤체 M"/>
                    <a:cs typeface="Arial"/>
                  </a:rPr>
                  <a:t>1</a:t>
                </a:r>
                <a:endParaRPr lang="en-US" altLang="ko-KR" sz="4800">
                  <a:solidFill>
                    <a:schemeClr val="dk1"/>
                  </a:solidFill>
                  <a:latin typeface="한컴 윤체 M"/>
                  <a:ea typeface="한컴 윤체 M"/>
                  <a:cs typeface="Arial"/>
                </a:endParaRPr>
              </a:p>
            </p:txBody>
          </p:sp>
        </p:grpSp>
      </p:grpSp>
      <p:grpSp>
        <p:nvGrpSpPr>
          <p:cNvPr id="121" name=""/>
          <p:cNvGrpSpPr/>
          <p:nvPr/>
        </p:nvGrpSpPr>
        <p:grpSpPr>
          <a:xfrm rot="0">
            <a:off x="2208397" y="158835"/>
            <a:ext cx="1692211" cy="2520691"/>
            <a:chOff x="2208397" y="158835"/>
            <a:chExt cx="1692211" cy="2520691"/>
          </a:xfrm>
        </p:grpSpPr>
        <p:sp>
          <p:nvSpPr>
            <p:cNvPr id="94" name="모서리가 둥근 직사각형 93"/>
            <p:cNvSpPr>
              <a:spLocks noChangeAspect="1"/>
            </p:cNvSpPr>
            <p:nvPr/>
          </p:nvSpPr>
          <p:spPr>
            <a:xfrm>
              <a:off x="2208397" y="158835"/>
              <a:ext cx="1692211" cy="2520691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r>
                <a:rPr lang="ko-KR" altLang="en-US" sz="2500" b="1">
                  <a:solidFill>
                    <a:schemeClr val="lt1"/>
                  </a:solidFill>
                  <a:latin typeface="함초롬돋움"/>
                  <a:ea typeface="함초롬돋움"/>
                  <a:cs typeface="함초롬돋움"/>
                </a:rPr>
                <a:t>일일권</a:t>
              </a:r>
              <a:endParaRPr lang="ko-KR" altLang="en-US" sz="2500" b="1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endParaRPr>
            </a:p>
          </p:txBody>
        </p:sp>
        <p:grpSp>
          <p:nvGrpSpPr>
            <p:cNvPr id="102" name=""/>
            <p:cNvGrpSpPr/>
            <p:nvPr/>
          </p:nvGrpSpPr>
          <p:grpSpPr>
            <a:xfrm rot="0">
              <a:off x="2252355" y="969125"/>
              <a:ext cx="1566195" cy="900112"/>
              <a:chOff x="2548863" y="4044153"/>
              <a:chExt cx="1566195" cy="900112"/>
            </a:xfrm>
          </p:grpSpPr>
          <p:sp>
            <p:nvSpPr>
              <p:cNvPr id="96" name="가로 글상자 7"/>
              <p:cNvSpPr txBox="1"/>
              <p:nvPr/>
            </p:nvSpPr>
            <p:spPr>
              <a:xfrm rot="16200000">
                <a:off x="3378943" y="4284216"/>
                <a:ext cx="900112" cy="4199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en-US" altLang="ko-KR" sz="2200" b="1">
                    <a:solidFill>
                      <a:schemeClr val="lt1"/>
                    </a:solidFill>
                    <a:latin typeface="한컴 윤체 M"/>
                    <a:ea typeface="한컴 윤체 M"/>
                  </a:rPr>
                  <a:t>DAY</a:t>
                </a:r>
                <a:endParaRPr lang="en-US" altLang="ko-KR" sz="2200" b="1">
                  <a:solidFill>
                    <a:schemeClr val="lt1"/>
                  </a:solidFill>
                  <a:latin typeface="한컴 윤체 M"/>
                  <a:ea typeface="한컴 윤체 M"/>
                </a:endParaRPr>
              </a:p>
            </p:txBody>
          </p:sp>
          <p:grpSp>
            <p:nvGrpSpPr>
              <p:cNvPr id="97" name=""/>
              <p:cNvGrpSpPr/>
              <p:nvPr/>
            </p:nvGrpSpPr>
            <p:grpSpPr>
              <a:xfrm rot="0">
                <a:off x="2584511" y="4140087"/>
                <a:ext cx="1530547" cy="715946"/>
                <a:chOff x="3726089" y="1996395"/>
                <a:chExt cx="2520315" cy="1089659"/>
              </a:xfrm>
              <a:noFill/>
            </p:grpSpPr>
            <p:cxnSp>
              <p:nvCxnSpPr>
                <p:cNvPr id="98" name="선 4"/>
                <p:cNvCxnSpPr/>
                <p:nvPr/>
              </p:nvCxnSpPr>
              <p:spPr>
                <a:xfrm rot="16200000" flipH="1">
                  <a:off x="4750842" y="2545987"/>
                  <a:ext cx="1080135" cy="0"/>
                </a:xfrm>
                <a:prstGeom prst="line">
                  <a:avLst/>
                </a:prstGeom>
                <a:ln w="76200">
                  <a:solidFill>
                    <a:schemeClr val="lt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모서리가 둥근 직사각형 3"/>
                <p:cNvSpPr/>
                <p:nvPr/>
              </p:nvSpPr>
              <p:spPr>
                <a:xfrm>
                  <a:off x="3726089" y="1996395"/>
                  <a:ext cx="2520315" cy="1080135"/>
                </a:xfrm>
                <a:prstGeom prst="roundRect">
                  <a:avLst>
                    <a:gd name="adj" fmla="val 16667"/>
                  </a:avLst>
                </a:prstGeom>
                <a:grpFill/>
                <a:ln w="76200">
                  <a:solidFill>
                    <a:schemeClr val="lt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 sz="1700">
                    <a:ln w="9525">
                      <a:solidFill>
                        <a:schemeClr val="dk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</p:grpSp>
          <p:sp>
            <p:nvSpPr>
              <p:cNvPr id="100" name="가로 글상자 6"/>
              <p:cNvSpPr txBox="1"/>
              <p:nvPr/>
            </p:nvSpPr>
            <p:spPr>
              <a:xfrm>
                <a:off x="2548863" y="4094356"/>
                <a:ext cx="1017859" cy="8247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en-US" altLang="ko-KR" sz="4800">
                    <a:solidFill>
                      <a:schemeClr val="lt1"/>
                    </a:solidFill>
                    <a:latin typeface="한컴 윤체 M"/>
                    <a:ea typeface="한컴 윤체 M"/>
                    <a:cs typeface="Arial"/>
                  </a:rPr>
                  <a:t>1</a:t>
                </a:r>
                <a:endParaRPr lang="en-US" altLang="ko-KR" sz="4800">
                  <a:solidFill>
                    <a:schemeClr val="lt1"/>
                  </a:solidFill>
                  <a:latin typeface="한컴 윤체 M"/>
                  <a:ea typeface="한컴 윤체 M"/>
                  <a:cs typeface="Arial"/>
                </a:endParaRPr>
              </a:p>
            </p:txBody>
          </p:sp>
        </p:grpSp>
      </p:grpSp>
      <p:grpSp>
        <p:nvGrpSpPr>
          <p:cNvPr id="130" name=""/>
          <p:cNvGrpSpPr/>
          <p:nvPr/>
        </p:nvGrpSpPr>
        <p:grpSpPr>
          <a:xfrm rot="0">
            <a:off x="10049908" y="158818"/>
            <a:ext cx="1692212" cy="2520691"/>
            <a:chOff x="9834461" y="158818"/>
            <a:chExt cx="1692212" cy="2520691"/>
          </a:xfrm>
        </p:grpSpPr>
        <p:sp>
          <p:nvSpPr>
            <p:cNvPr id="124" name="모서리가 둥근 직사각형 60"/>
            <p:cNvSpPr>
              <a:spLocks noChangeAspect="1"/>
            </p:cNvSpPr>
            <p:nvPr/>
          </p:nvSpPr>
          <p:spPr>
            <a:xfrm>
              <a:off x="9834462" y="158818"/>
              <a:ext cx="1692211" cy="2520691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2500" b="1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endParaRPr>
            </a:p>
          </p:txBody>
        </p:sp>
        <p:grpSp>
          <p:nvGrpSpPr>
            <p:cNvPr id="128" name=""/>
            <p:cNvGrpSpPr/>
            <p:nvPr/>
          </p:nvGrpSpPr>
          <p:grpSpPr>
            <a:xfrm rot="0">
              <a:off x="9834461" y="158834"/>
              <a:ext cx="1692212" cy="2520675"/>
              <a:chOff x="9834461" y="158834"/>
              <a:chExt cx="1692212" cy="2520675"/>
            </a:xfrm>
          </p:grpSpPr>
          <p:sp>
            <p:nvSpPr>
              <p:cNvPr id="119" name="양쪽 모서리가 둥근 사각형 45"/>
              <p:cNvSpPr/>
              <p:nvPr/>
            </p:nvSpPr>
            <p:spPr>
              <a:xfrm>
                <a:off x="9834461" y="2240405"/>
                <a:ext cx="1692212" cy="439104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rgbClr val="4d4d4d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lnSpc>
                    <a:spcPct val="150000"/>
                  </a:lnSpc>
                  <a:defRPr/>
                </a:pPr>
                <a:r>
                  <a:rPr lang="en-US" altLang="ko-KR" sz="2500" b="1">
                    <a:solidFill>
                      <a:schemeClr val="lt1"/>
                    </a:solidFill>
                    <a:latin typeface="함초롬돋움"/>
                    <a:ea typeface="함초롬돋움"/>
                    <a:cs typeface="함초롬돋움"/>
                  </a:rPr>
                  <a:t>P</a:t>
                </a:r>
                <a:r>
                  <a:rPr lang="en-US" altLang="ko-KR" sz="2500" b="1" spc="-200">
                    <a:solidFill>
                      <a:schemeClr val="lt1"/>
                    </a:solidFill>
                    <a:latin typeface="함초롬돋움"/>
                    <a:ea typeface="함초롬돋움"/>
                    <a:cs typeface="함초롬돋움"/>
                  </a:rPr>
                  <a:t> . </a:t>
                </a:r>
                <a:r>
                  <a:rPr lang="en-US" altLang="ko-KR" sz="2500" b="1">
                    <a:solidFill>
                      <a:schemeClr val="lt1"/>
                    </a:solidFill>
                    <a:latin typeface="함초롬돋움"/>
                    <a:ea typeface="함초롬돋움"/>
                    <a:cs typeface="함초롬돋움"/>
                  </a:rPr>
                  <a:t>T</a:t>
                </a:r>
                <a:endParaRPr lang="ko-KR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20" name="양쪽 모서리가 둥근 사각형 46"/>
              <p:cNvSpPr/>
              <p:nvPr/>
            </p:nvSpPr>
            <p:spPr>
              <a:xfrm flipV="1">
                <a:off x="9834461" y="158834"/>
                <a:ext cx="1692212" cy="2085746"/>
              </a:xfrm>
              <a:prstGeom prst="round2SameRect">
                <a:avLst>
                  <a:gd name="adj1" fmla="val 0"/>
                  <a:gd name="adj2" fmla="val 19116"/>
                </a:avLst>
              </a:prstGeom>
              <a:blipFill rotWithShape="0">
                <a:blip r:embed="rId6">
                  <a:alphaModFix amt="29000"/>
                  <a:lum/>
                </a:blip>
                <a:tile tx="0" ty="0" sx="24000" sy="22000" flip="none" algn="ctr"/>
              </a:blip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</p:grpSp>
      </p:grpSp>
      <p:sp>
        <p:nvSpPr>
          <p:cNvPr id="122" name="모서리가 둥근 직사각형 121"/>
          <p:cNvSpPr>
            <a:spLocks noChangeAspect="1"/>
          </p:cNvSpPr>
          <p:nvPr/>
        </p:nvSpPr>
        <p:spPr>
          <a:xfrm>
            <a:off x="2687435" y="3916732"/>
            <a:ext cx="2088261" cy="5782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000" b="1">
                <a:solidFill>
                  <a:schemeClr val="lt1"/>
                </a:solidFill>
                <a:latin typeface="함초롬돋움"/>
                <a:ea typeface="함초롬돋움"/>
                <a:cs typeface="함초롬돋움"/>
              </a:rPr>
              <a:t>기존 회원 등록</a:t>
            </a:r>
            <a:endParaRPr lang="ko-KR" altLang="en-US" sz="2000" b="1">
              <a:solidFill>
                <a:schemeClr val="lt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1" name="모서리가 둥근 직사각형 130"/>
          <p:cNvSpPr>
            <a:spLocks noChangeAspect="1"/>
          </p:cNvSpPr>
          <p:nvPr/>
        </p:nvSpPr>
        <p:spPr>
          <a:xfrm>
            <a:off x="2687435" y="4886438"/>
            <a:ext cx="2088261" cy="57828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4d4d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000" b="1">
                <a:solidFill>
                  <a:srgbClr val="4d4d4d"/>
                </a:solidFill>
                <a:latin typeface="함초롬돋움"/>
                <a:ea typeface="함초롬돋움"/>
                <a:cs typeface="함초롬돋움"/>
              </a:rPr>
              <a:t>기존 회원 등록</a:t>
            </a:r>
            <a:endParaRPr lang="ko-KR" altLang="en-US" sz="2000" b="1">
              <a:solidFill>
                <a:srgbClr val="4d4d4d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2" name="모서리가 둥근 직사각형 131"/>
          <p:cNvSpPr>
            <a:spLocks noChangeAspect="1"/>
          </p:cNvSpPr>
          <p:nvPr/>
        </p:nvSpPr>
        <p:spPr>
          <a:xfrm>
            <a:off x="2687435" y="5660547"/>
            <a:ext cx="2088261" cy="57828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000" b="1">
                <a:solidFill>
                  <a:srgbClr val="ff0000"/>
                </a:solidFill>
                <a:latin typeface="함초롬돋움"/>
                <a:ea typeface="함초롬돋움"/>
                <a:cs typeface="함초롬돋움"/>
              </a:rPr>
              <a:t>기존 회원 등록</a:t>
            </a:r>
            <a:endParaRPr lang="ko-KR" altLang="en-US" sz="2000" b="1">
              <a:solidFill>
                <a:srgbClr val="ff000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233160" y="3016619"/>
            <a:ext cx="1800225" cy="1800225"/>
          </a:xfrm>
          <a:prstGeom prst="ellipse">
            <a:avLst/>
          </a:prstGeom>
          <a:blipFill rotWithShape="1">
            <a:blip r:embed="rId7">
              <a:alphaModFix/>
              <a:lum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459590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39"/>
          <p:cNvSpPr/>
          <p:nvPr/>
        </p:nvSpPr>
        <p:spPr>
          <a:xfrm>
            <a:off x="255205" y="219075"/>
            <a:ext cx="5040630" cy="6408801"/>
          </a:xfrm>
          <a:prstGeom prst="roundRect">
            <a:avLst>
              <a:gd name="adj" fmla="val 11979"/>
            </a:avLst>
          </a:prstGeom>
          <a:solidFill>
            <a:schemeClr val="lt1"/>
          </a:solidFill>
          <a:ln w="5080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30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아래 계좌로</a:t>
            </a:r>
            <a:endParaRPr lang="ko-KR" altLang="en-US" sz="30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r>
              <a:rPr lang="ko-KR" altLang="en-US" sz="30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이체해주세요</a:t>
            </a:r>
            <a:r>
              <a:rPr lang="en-US" altLang="ko-KR" sz="30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.</a:t>
            </a:r>
            <a:r>
              <a:rPr lang="ko-KR" altLang="en-US" sz="30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 </a:t>
            </a:r>
            <a:r>
              <a:rPr lang="en-US" altLang="ko-KR" sz="30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.</a:t>
            </a:r>
            <a:r>
              <a:rPr lang="ko-KR" altLang="en-US" sz="30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 </a:t>
            </a:r>
            <a:r>
              <a:rPr lang="en-US" altLang="ko-KR" sz="30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.</a:t>
            </a:r>
            <a:endParaRPr lang="en-US" altLang="ko-KR" sz="30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endParaRPr lang="en-US" altLang="ko-KR" sz="19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endParaRPr lang="en-US" altLang="ko-KR" sz="19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endParaRPr lang="en-US" altLang="ko-KR" sz="19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endParaRPr lang="en-US" altLang="ko-KR" sz="19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endParaRPr lang="en-US" altLang="ko-KR" sz="19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endParaRPr lang="en-US" altLang="ko-KR" sz="19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endParaRPr lang="en-US" altLang="ko-KR" sz="19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endParaRPr lang="en-US" altLang="ko-KR" sz="19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endParaRPr lang="en-US" altLang="ko-KR" sz="19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endParaRPr lang="en-US" altLang="ko-KR" sz="19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endParaRPr lang="en-US" altLang="ko-KR" sz="19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endParaRPr lang="en-US" altLang="ko-KR" sz="19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endParaRPr lang="en-US" altLang="ko-KR" sz="19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endParaRPr lang="en-US" altLang="ko-KR" sz="19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endParaRPr lang="en-US" altLang="ko-KR" sz="19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22" name="가로 글상자 93"/>
          <p:cNvSpPr txBox="1"/>
          <p:nvPr/>
        </p:nvSpPr>
        <p:spPr>
          <a:xfrm>
            <a:off x="1227325" y="5214500"/>
            <a:ext cx="3096388" cy="717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b="1">
                <a:solidFill>
                  <a:schemeClr val="accent1"/>
                </a:solidFill>
              </a:rPr>
              <a:t>신한 </a:t>
            </a:r>
            <a:r>
              <a:rPr lang="en-US" altLang="ko-KR" sz="2100" b="1">
                <a:solidFill>
                  <a:schemeClr val="accent1"/>
                </a:solidFill>
              </a:rPr>
              <a:t>110516021728</a:t>
            </a:r>
            <a:endParaRPr lang="en-US" altLang="ko-KR" sz="2100" b="1">
              <a:solidFill>
                <a:schemeClr val="accent1"/>
              </a:solidFill>
            </a:endParaRPr>
          </a:p>
          <a:p>
            <a:pPr lvl="0" algn="ctr">
              <a:defRPr/>
            </a:pPr>
            <a:r>
              <a:rPr lang="ko-KR" altLang="en-US" sz="2000" b="1">
                <a:solidFill>
                  <a:schemeClr val="accent1"/>
                </a:solidFill>
              </a:rPr>
              <a:t>예금주 </a:t>
            </a:r>
            <a:r>
              <a:rPr lang="en-US" altLang="ko-KR" sz="2000" b="1">
                <a:solidFill>
                  <a:schemeClr val="accent1"/>
                </a:solidFill>
              </a:rPr>
              <a:t>: </a:t>
            </a:r>
            <a:r>
              <a:rPr lang="ko-KR" altLang="en-US" sz="2000" b="1">
                <a:solidFill>
                  <a:schemeClr val="accent1"/>
                </a:solidFill>
              </a:rPr>
              <a:t>김성건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grpSp>
        <p:nvGrpSpPr>
          <p:cNvPr id="131" name=""/>
          <p:cNvGrpSpPr/>
          <p:nvPr/>
        </p:nvGrpSpPr>
        <p:grpSpPr>
          <a:xfrm rot="0">
            <a:off x="6096000" y="112300"/>
            <a:ext cx="5040630" cy="6633400"/>
            <a:chOff x="6096000" y="112300"/>
            <a:chExt cx="5040630" cy="6633400"/>
          </a:xfrm>
        </p:grpSpPr>
        <p:sp>
          <p:nvSpPr>
            <p:cNvPr id="102" name="모서리가 둥근 직사각형 39"/>
            <p:cNvSpPr/>
            <p:nvPr/>
          </p:nvSpPr>
          <p:spPr>
            <a:xfrm>
              <a:off x="6096000" y="112300"/>
              <a:ext cx="5040630" cy="6633400"/>
            </a:xfrm>
            <a:prstGeom prst="roundRect">
              <a:avLst>
                <a:gd name="adj" fmla="val 11979"/>
              </a:avLst>
            </a:prstGeom>
            <a:solidFill>
              <a:schemeClr val="lt1"/>
            </a:solidFill>
            <a:ln w="5080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en-US" altLang="ko-KR" sz="19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 algn="ctr">
                <a:defRPr/>
              </a:pPr>
              <a:endParaRPr lang="en-US" altLang="ko-KR" sz="19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 algn="ctr">
                <a:defRPr/>
              </a:pPr>
              <a:endParaRPr lang="en-US" altLang="ko-KR" sz="19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 algn="ctr">
                <a:defRPr/>
              </a:pPr>
              <a:endParaRPr lang="en-US" altLang="ko-KR" sz="19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 algn="ctr">
                <a:defRPr/>
              </a:pPr>
              <a:endParaRPr lang="en-US" altLang="ko-KR" sz="19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 sz="1900" b="1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휴대폰번호</a:t>
              </a:r>
              <a:r>
                <a:rPr lang="ko-KR" altLang="en-US" sz="19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와 </a:t>
              </a:r>
              <a:r>
                <a:rPr lang="ko-KR" altLang="en-US" sz="1900" b="1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결제내역</a:t>
              </a:r>
              <a:r>
                <a:rPr lang="ko-KR" altLang="en-US" sz="19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을 확인하세요</a:t>
              </a:r>
              <a:r>
                <a:rPr lang="en-US" altLang="ko-KR" sz="19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.</a:t>
              </a:r>
              <a:endParaRPr lang="en-US" altLang="ko-KR" sz="19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en-US" altLang="ko-KR" sz="1900" b="1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---------------------------------------------</a:t>
              </a:r>
              <a:endParaRPr lang="en-US" altLang="ko-KR" sz="1900" b="1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티켓 구분 </a:t>
              </a:r>
              <a:endParaRPr lang="ko-KR" altLang="en-US">
                <a:ln w="9525">
                  <a:solidFill>
                    <a:srgbClr val="0000ff"/>
                  </a:solidFill>
                </a:ln>
                <a:solidFill>
                  <a:srgbClr val="0000ff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시작 시간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종료 시간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휴대폰 번호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en-US" altLang="ko-KR" sz="1900" b="1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---------------------------------------------</a:t>
              </a:r>
              <a:endParaRPr lang="en-US" altLang="ko-KR" sz="1900" b="1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103" name="가로 글상자 170"/>
            <p:cNvSpPr txBox="1"/>
            <p:nvPr/>
          </p:nvSpPr>
          <p:spPr>
            <a:xfrm>
              <a:off x="8015332" y="5987051"/>
              <a:ext cx="2810364" cy="364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총 결제 금액     </a:t>
              </a:r>
              <a:r>
                <a:rPr lang="ko-KR" altLang="en-US">
                  <a:ln w="9525">
                    <a:solidFill>
                      <a:srgbClr val="0000ff"/>
                    </a:solidFill>
                  </a:ln>
                  <a:solidFill>
                    <a:srgbClr val="0000ff"/>
                  </a:solidFill>
                  <a:latin typeface="맑은 고딕"/>
                </a:rPr>
                <a:t> </a:t>
              </a:r>
              <a:r>
                <a:rPr lang="en-US" altLang="ko-KR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9,000</a:t>
              </a:r>
              <a:endParaRPr lang="ko-KR" altLang="en-US">
                <a:ln w="9525">
                  <a:solidFill>
                    <a:srgbClr val="0000ff"/>
                  </a:solidFill>
                </a:ln>
                <a:solidFill>
                  <a:srgbClr val="0000ff"/>
                </a:solidFill>
                <a:latin typeface="맑은 고딕"/>
              </a:endParaRPr>
            </a:p>
          </p:txBody>
        </p:sp>
        <p:sp>
          <p:nvSpPr>
            <p:cNvPr id="105" name="직사각형 173"/>
            <p:cNvSpPr/>
            <p:nvPr/>
          </p:nvSpPr>
          <p:spPr>
            <a:xfrm>
              <a:off x="6276021" y="306409"/>
              <a:ext cx="4680585" cy="3564445"/>
            </a:xfrm>
            <a:prstGeom prst="roundRect">
              <a:avLst>
                <a:gd name="adj" fmla="val 14062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06" name="가로 글상자 174"/>
            <p:cNvSpPr txBox="1"/>
            <p:nvPr/>
          </p:nvSpPr>
          <p:spPr>
            <a:xfrm>
              <a:off x="6338502" y="455963"/>
              <a:ext cx="4555620" cy="1180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b="1" spc="-1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아래 계좌</a:t>
              </a:r>
              <a:r>
                <a:rPr lang="ko-KR" altLang="en-US" spc="-1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로 이체해주세요</a:t>
              </a:r>
              <a:r>
                <a:rPr lang="en-US" altLang="ko-KR" spc="-1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.</a:t>
              </a:r>
              <a:endParaRPr lang="en-US" altLang="ko-KR" spc="-1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 algn="ctr">
                <a:defRPr/>
              </a:pPr>
              <a:endParaRPr lang="ko-KR" altLang="en-US" spc="-100">
                <a:ln w="9525">
                  <a:solidFill>
                    <a:schemeClr val="dk1"/>
                  </a:solidFill>
                </a:ln>
                <a:solidFill>
                  <a:srgbClr val="42c7f1"/>
                </a:solidFill>
                <a:latin typeface="맑은 고딕"/>
              </a:endParaRPr>
            </a:p>
            <a:p>
              <a:pPr lvl="0" algn="ctr">
                <a:defRPr/>
              </a:pPr>
              <a:r>
                <a:rPr lang="ko-KR" altLang="en-US" b="1">
                  <a:solidFill>
                    <a:schemeClr val="accent1"/>
                  </a:solidFill>
                </a:rPr>
                <a:t>신한 </a:t>
              </a:r>
              <a:r>
                <a:rPr lang="en-US" altLang="ko-KR" b="1">
                  <a:solidFill>
                    <a:schemeClr val="accent1"/>
                  </a:solidFill>
                </a:rPr>
                <a:t>110516021728</a:t>
              </a:r>
              <a:endParaRPr lang="en-US" altLang="ko-KR" b="1">
                <a:solidFill>
                  <a:schemeClr val="accent1"/>
                </a:solidFill>
              </a:endParaRPr>
            </a:p>
            <a:p>
              <a:pPr lvl="0" algn="ctr">
                <a:defRPr/>
              </a:pPr>
              <a:r>
                <a:rPr lang="ko-KR" altLang="en-US" b="1">
                  <a:solidFill>
                    <a:schemeClr val="accent1"/>
                  </a:solidFill>
                </a:rPr>
                <a:t>예금주 </a:t>
              </a:r>
              <a:r>
                <a:rPr lang="en-US" altLang="ko-KR" b="1">
                  <a:solidFill>
                    <a:schemeClr val="accent1"/>
                  </a:solidFill>
                </a:rPr>
                <a:t>: </a:t>
              </a:r>
              <a:r>
                <a:rPr lang="ko-KR" altLang="en-US" b="1">
                  <a:solidFill>
                    <a:schemeClr val="accent1"/>
                  </a:solidFill>
                </a:rPr>
                <a:t>김성건</a:t>
              </a:r>
              <a:endParaRPr lang="ko-KR" altLang="en-US"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42c7f1"/>
                </a:solidFill>
              </a:endParaRPr>
            </a:p>
          </p:txBody>
        </p:sp>
        <p:grpSp>
          <p:nvGrpSpPr>
            <p:cNvPr id="100" name=""/>
            <p:cNvGrpSpPr/>
            <p:nvPr/>
          </p:nvGrpSpPr>
          <p:grpSpPr>
            <a:xfrm rot="0">
              <a:off x="7118294" y="1722120"/>
              <a:ext cx="2996035" cy="1958055"/>
              <a:chOff x="7652988" y="2014062"/>
              <a:chExt cx="2996035" cy="1958055"/>
            </a:xfrm>
          </p:grpSpPr>
          <p:grpSp>
            <p:nvGrpSpPr>
              <p:cNvPr id="49" name="그룹 48"/>
              <p:cNvGrpSpPr>
                <a:grpSpLocks noChangeAspect="1"/>
              </p:cNvGrpSpPr>
              <p:nvPr/>
            </p:nvGrpSpPr>
            <p:grpSpPr>
              <a:xfrm rot="0">
                <a:off x="7652988" y="2014062"/>
                <a:ext cx="1125879" cy="1958055"/>
                <a:chOff x="7190428" y="291810"/>
                <a:chExt cx="792098" cy="1377564"/>
              </a:xfrm>
            </p:grpSpPr>
            <p:sp>
              <p:nvSpPr>
                <p:cNvPr id="50" name="모서리가 둥근 직사각형 61"/>
                <p:cNvSpPr/>
                <p:nvPr/>
              </p:nvSpPr>
              <p:spPr>
                <a:xfrm>
                  <a:off x="7190428" y="291810"/>
                  <a:ext cx="792098" cy="137756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25400"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grpSp>
              <p:nvGrpSpPr>
                <p:cNvPr id="51" name=""/>
                <p:cNvGrpSpPr/>
                <p:nvPr/>
              </p:nvGrpSpPr>
              <p:grpSpPr>
                <a:xfrm rot="0">
                  <a:off x="7479582" y="345938"/>
                  <a:ext cx="268458" cy="51414"/>
                  <a:chOff x="10328283" y="2021908"/>
                  <a:chExt cx="280661" cy="53751"/>
                </a:xfrm>
              </p:grpSpPr>
              <p:sp>
                <p:nvSpPr>
                  <p:cNvPr id="52" name="모서리가 둥근 직사각형 22"/>
                  <p:cNvSpPr/>
                  <p:nvPr/>
                </p:nvSpPr>
                <p:spPr>
                  <a:xfrm>
                    <a:off x="10328283" y="2042665"/>
                    <a:ext cx="178527" cy="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53" name="타원 63"/>
                  <p:cNvSpPr/>
                  <p:nvPr/>
                </p:nvSpPr>
                <p:spPr>
                  <a:xfrm>
                    <a:off x="10555386" y="2021908"/>
                    <a:ext cx="53558" cy="53751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/>
                  </a:p>
                </p:txBody>
              </p:sp>
            </p:grpSp>
          </p:grpSp>
          <p:grpSp>
            <p:nvGrpSpPr>
              <p:cNvPr id="66" name="그룹 65"/>
              <p:cNvGrpSpPr>
                <a:grpSpLocks noChangeAspect="1"/>
              </p:cNvGrpSpPr>
              <p:nvPr/>
            </p:nvGrpSpPr>
            <p:grpSpPr>
              <a:xfrm rot="0">
                <a:off x="9523144" y="2014062"/>
                <a:ext cx="1125879" cy="1958055"/>
                <a:chOff x="7190428" y="291810"/>
                <a:chExt cx="792098" cy="1377564"/>
              </a:xfrm>
            </p:grpSpPr>
            <p:sp>
              <p:nvSpPr>
                <p:cNvPr id="67" name="모서리가 둥근 직사각형 61"/>
                <p:cNvSpPr/>
                <p:nvPr/>
              </p:nvSpPr>
              <p:spPr>
                <a:xfrm>
                  <a:off x="7190428" y="291810"/>
                  <a:ext cx="792098" cy="137756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25400"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grpSp>
              <p:nvGrpSpPr>
                <p:cNvPr id="68" name=""/>
                <p:cNvGrpSpPr/>
                <p:nvPr/>
              </p:nvGrpSpPr>
              <p:grpSpPr>
                <a:xfrm rot="0">
                  <a:off x="7479581" y="345938"/>
                  <a:ext cx="268458" cy="51414"/>
                  <a:chOff x="10328283" y="2021908"/>
                  <a:chExt cx="280661" cy="53751"/>
                </a:xfrm>
              </p:grpSpPr>
              <p:sp>
                <p:nvSpPr>
                  <p:cNvPr id="69" name="모서리가 둥근 직사각형 22"/>
                  <p:cNvSpPr/>
                  <p:nvPr/>
                </p:nvSpPr>
                <p:spPr>
                  <a:xfrm>
                    <a:off x="10328283" y="2042665"/>
                    <a:ext cx="178527" cy="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70" name="타원 63"/>
                  <p:cNvSpPr/>
                  <p:nvPr/>
                </p:nvSpPr>
                <p:spPr>
                  <a:xfrm>
                    <a:off x="10555386" y="2021908"/>
                    <a:ext cx="53558" cy="53751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/>
                  </a:p>
                </p:txBody>
              </p:sp>
            </p:grpSp>
          </p:grpSp>
          <p:grpSp>
            <p:nvGrpSpPr>
              <p:cNvPr id="90" name="그룹 89"/>
              <p:cNvGrpSpPr/>
              <p:nvPr/>
            </p:nvGrpSpPr>
            <p:grpSpPr>
              <a:xfrm rot="0">
                <a:off x="7742282" y="2769578"/>
                <a:ext cx="947289" cy="659421"/>
                <a:chOff x="9336508" y="4865974"/>
                <a:chExt cx="947289" cy="659421"/>
              </a:xfrm>
            </p:grpSpPr>
            <p:sp>
              <p:nvSpPr>
                <p:cNvPr id="91" name="순서도: 직접 액세스 저장소 83"/>
                <p:cNvSpPr/>
                <p:nvPr/>
              </p:nvSpPr>
              <p:spPr>
                <a:xfrm rot="16200000">
                  <a:off x="9774984" y="5016582"/>
                  <a:ext cx="146538" cy="871089"/>
                </a:xfrm>
                <a:prstGeom prst="flowChartMagneticDrum">
                  <a:avLst/>
                </a:prstGeom>
                <a:solidFill>
                  <a:srgbClr val="ffff00"/>
                </a:solidFill>
                <a:ln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92" name="순서도: 직접 액세스 저장소 84"/>
                <p:cNvSpPr/>
                <p:nvPr/>
              </p:nvSpPr>
              <p:spPr>
                <a:xfrm rot="16200000">
                  <a:off x="9736884" y="4914738"/>
                  <a:ext cx="146538" cy="871089"/>
                </a:xfrm>
                <a:prstGeom prst="flowChartMagneticDrum">
                  <a:avLst/>
                </a:prstGeom>
                <a:solidFill>
                  <a:srgbClr val="ffff00"/>
                </a:solidFill>
                <a:ln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93" name="순서도: 직접 액세스 저장소 77"/>
                <p:cNvSpPr/>
                <p:nvPr/>
              </p:nvSpPr>
              <p:spPr>
                <a:xfrm rot="16200000">
                  <a:off x="9774984" y="4796775"/>
                  <a:ext cx="146538" cy="871089"/>
                </a:xfrm>
                <a:prstGeom prst="flowChartMagneticDrum">
                  <a:avLst/>
                </a:prstGeom>
                <a:solidFill>
                  <a:srgbClr val="ffff00"/>
                </a:solidFill>
                <a:ln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94" name="순서도: 직접 액세스 저장소 85"/>
                <p:cNvSpPr/>
                <p:nvPr/>
              </p:nvSpPr>
              <p:spPr>
                <a:xfrm rot="16200000">
                  <a:off x="9736884" y="4723506"/>
                  <a:ext cx="146538" cy="871089"/>
                </a:xfrm>
                <a:prstGeom prst="flowChartMagneticDrum">
                  <a:avLst/>
                </a:prstGeom>
                <a:solidFill>
                  <a:srgbClr val="ffff00"/>
                </a:solidFill>
                <a:ln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95" name="순서도: 직접 액세스 저장소 86"/>
                <p:cNvSpPr/>
                <p:nvPr/>
              </p:nvSpPr>
              <p:spPr>
                <a:xfrm rot="16200000">
                  <a:off x="9698784" y="4621662"/>
                  <a:ext cx="146538" cy="871089"/>
                </a:xfrm>
                <a:prstGeom prst="flowChartMagneticDrum">
                  <a:avLst/>
                </a:prstGeom>
                <a:solidFill>
                  <a:srgbClr val="ffff00"/>
                </a:solidFill>
                <a:ln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96" name="순서도: 직접 액세스 저장소 87"/>
                <p:cNvSpPr/>
                <p:nvPr/>
              </p:nvSpPr>
              <p:spPr>
                <a:xfrm rot="16200000">
                  <a:off x="9736884" y="4503699"/>
                  <a:ext cx="146538" cy="871089"/>
                </a:xfrm>
                <a:prstGeom prst="flowChartMagneticDrum">
                  <a:avLst/>
                </a:prstGeom>
                <a:solidFill>
                  <a:srgbClr val="ffff00"/>
                </a:solidFill>
                <a:ln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99" name=""/>
              <p:cNvGrpSpPr/>
              <p:nvPr/>
            </p:nvGrpSpPr>
            <p:grpSpPr>
              <a:xfrm rot="0">
                <a:off x="9612440" y="2673962"/>
                <a:ext cx="947289" cy="850653"/>
                <a:chOff x="8620324" y="4638025"/>
                <a:chExt cx="947289" cy="850653"/>
              </a:xfrm>
            </p:grpSpPr>
            <p:sp>
              <p:nvSpPr>
                <p:cNvPr id="84" name="순서도: 직접 액세스 저장소 83"/>
                <p:cNvSpPr/>
                <p:nvPr/>
              </p:nvSpPr>
              <p:spPr>
                <a:xfrm rot="16200000">
                  <a:off x="9058799" y="4979865"/>
                  <a:ext cx="146538" cy="871089"/>
                </a:xfrm>
                <a:prstGeom prst="flowChartMagneticDrum">
                  <a:avLst/>
                </a:prstGeom>
                <a:solidFill>
                  <a:srgbClr val="ffff00"/>
                </a:solidFill>
                <a:ln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85" name="순서도: 직접 액세스 저장소 84"/>
                <p:cNvSpPr/>
                <p:nvPr/>
              </p:nvSpPr>
              <p:spPr>
                <a:xfrm rot="16200000">
                  <a:off x="9020699" y="4878021"/>
                  <a:ext cx="146538" cy="871089"/>
                </a:xfrm>
                <a:prstGeom prst="flowChartMagneticDrum">
                  <a:avLst/>
                </a:prstGeom>
                <a:solidFill>
                  <a:srgbClr val="ffff00"/>
                </a:solidFill>
                <a:ln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78" name="순서도: 직접 액세스 저장소 77"/>
                <p:cNvSpPr/>
                <p:nvPr/>
              </p:nvSpPr>
              <p:spPr>
                <a:xfrm rot="16200000">
                  <a:off x="9058799" y="4760058"/>
                  <a:ext cx="146538" cy="871089"/>
                </a:xfrm>
                <a:prstGeom prst="flowChartMagneticDrum">
                  <a:avLst/>
                </a:prstGeom>
                <a:solidFill>
                  <a:srgbClr val="ffff00"/>
                </a:solidFill>
                <a:ln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86" name="순서도: 직접 액세스 저장소 85"/>
                <p:cNvSpPr/>
                <p:nvPr/>
              </p:nvSpPr>
              <p:spPr>
                <a:xfrm rot="16200000">
                  <a:off x="9020699" y="4686789"/>
                  <a:ext cx="146538" cy="871089"/>
                </a:xfrm>
                <a:prstGeom prst="flowChartMagneticDrum">
                  <a:avLst/>
                </a:prstGeom>
                <a:solidFill>
                  <a:srgbClr val="ffff00"/>
                </a:solidFill>
                <a:ln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87" name="순서도: 직접 액세스 저장소 86"/>
                <p:cNvSpPr/>
                <p:nvPr/>
              </p:nvSpPr>
              <p:spPr>
                <a:xfrm rot="16200000">
                  <a:off x="8982599" y="4584945"/>
                  <a:ext cx="146538" cy="871089"/>
                </a:xfrm>
                <a:prstGeom prst="flowChartMagneticDrum">
                  <a:avLst/>
                </a:prstGeom>
                <a:solidFill>
                  <a:srgbClr val="ffff00"/>
                </a:solidFill>
                <a:ln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88" name="순서도: 직접 액세스 저장소 87"/>
                <p:cNvSpPr/>
                <p:nvPr/>
              </p:nvSpPr>
              <p:spPr>
                <a:xfrm rot="16200000">
                  <a:off x="9020699" y="4466982"/>
                  <a:ext cx="146538" cy="871089"/>
                </a:xfrm>
                <a:prstGeom prst="flowChartMagneticDrum">
                  <a:avLst/>
                </a:prstGeom>
                <a:solidFill>
                  <a:srgbClr val="ffff00"/>
                </a:solidFill>
                <a:ln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97" name="순서도: 직접 액세스 저장소 96"/>
                <p:cNvSpPr/>
                <p:nvPr/>
              </p:nvSpPr>
              <p:spPr>
                <a:xfrm rot="16200000">
                  <a:off x="8982600" y="4393713"/>
                  <a:ext cx="146538" cy="871089"/>
                </a:xfrm>
                <a:prstGeom prst="flowChartMagneticDrum">
                  <a:avLst/>
                </a:prstGeom>
                <a:solidFill>
                  <a:srgbClr val="ffff00"/>
                </a:solidFill>
                <a:ln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98" name="순서도: 직접 액세스 저장소 97"/>
                <p:cNvSpPr/>
                <p:nvPr/>
              </p:nvSpPr>
              <p:spPr>
                <a:xfrm rot="16200000">
                  <a:off x="9020700" y="4275750"/>
                  <a:ext cx="146538" cy="871089"/>
                </a:xfrm>
                <a:prstGeom prst="flowChartMagneticDrum">
                  <a:avLst/>
                </a:prstGeom>
                <a:solidFill>
                  <a:srgbClr val="ffff00"/>
                </a:solidFill>
                <a:ln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65" name=""/>
              <p:cNvGrpSpPr/>
              <p:nvPr/>
            </p:nvGrpSpPr>
            <p:grpSpPr>
              <a:xfrm rot="0">
                <a:off x="8620322" y="2669049"/>
                <a:ext cx="1027215" cy="648081"/>
                <a:chOff x="6482700" y="4814575"/>
                <a:chExt cx="1027215" cy="648081"/>
              </a:xfrm>
            </p:grpSpPr>
            <p:sp>
              <p:nvSpPr>
                <p:cNvPr id="54" name="모서리가 둥근 직사각형 53"/>
                <p:cNvSpPr/>
                <p:nvPr/>
              </p:nvSpPr>
              <p:spPr>
                <a:xfrm>
                  <a:off x="6482700" y="4975795"/>
                  <a:ext cx="739180" cy="32564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baff1a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64" name="이등변 삼각형 63"/>
                <p:cNvSpPr/>
                <p:nvPr/>
              </p:nvSpPr>
              <p:spPr>
                <a:xfrm rot="5400000">
                  <a:off x="6897839" y="4850580"/>
                  <a:ext cx="648081" cy="57607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baff1a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lvl="0" algn="ctr">
                    <a:defRPr/>
                  </a:pPr>
                  <a:endParaRPr lang="ko-KR" altLang="en-US"/>
                </a:p>
              </p:txBody>
            </p:sp>
          </p:grpSp>
          <p:sp>
            <p:nvSpPr>
              <p:cNvPr id="11" name="타원 23"/>
              <p:cNvSpPr/>
              <p:nvPr/>
            </p:nvSpPr>
            <p:spPr>
              <a:xfrm>
                <a:off x="8855154" y="2714312"/>
                <a:ext cx="557554" cy="557554"/>
              </a:xfrm>
              <a:prstGeom prst="ellipse">
                <a:avLst/>
              </a:prstGeom>
              <a:solidFill>
                <a:srgbClr val="ffd700"/>
              </a:solidFill>
              <a:ln w="254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r>
                  <a:rPr lang="ko-KR" altLang="en-US" sz="25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함초롬돋움"/>
                    <a:ea typeface="함초롬돋움"/>
                    <a:cs typeface="함초롬돋움"/>
                  </a:rPr>
                  <a:t>￦</a:t>
                </a:r>
                <a:endParaRPr lang="ko-KR" altLang="en-US" sz="2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함초롬돋움"/>
                  <a:ea typeface="함초롬돋움"/>
                  <a:cs typeface="함초롬돋움"/>
                </a:endParaRPr>
              </a:p>
            </p:txBody>
          </p:sp>
        </p:grpSp>
      </p:grpSp>
      <p:sp>
        <p:nvSpPr>
          <p:cNvPr id="132" name="직사각형 131"/>
          <p:cNvSpPr/>
          <p:nvPr/>
        </p:nvSpPr>
        <p:spPr>
          <a:xfrm>
            <a:off x="11432441" y="112300"/>
            <a:ext cx="667566" cy="181061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회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원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641806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"/>
          <p:cNvGrpSpPr/>
          <p:nvPr/>
        </p:nvGrpSpPr>
        <p:grpSpPr>
          <a:xfrm rot="0">
            <a:off x="264351" y="102775"/>
            <a:ext cx="5059680" cy="6642925"/>
            <a:chOff x="264351" y="102775"/>
            <a:chExt cx="5059680" cy="6642925"/>
          </a:xfrm>
        </p:grpSpPr>
        <p:grpSp>
          <p:nvGrpSpPr>
            <p:cNvPr id="202" name=""/>
            <p:cNvGrpSpPr/>
            <p:nvPr/>
          </p:nvGrpSpPr>
          <p:grpSpPr>
            <a:xfrm rot="0">
              <a:off x="283401" y="112300"/>
              <a:ext cx="5040630" cy="6633400"/>
              <a:chOff x="283401" y="112300"/>
              <a:chExt cx="5040630" cy="6633400"/>
            </a:xfrm>
          </p:grpSpPr>
          <p:sp>
            <p:nvSpPr>
              <p:cNvPr id="22" name="모서리가 둥근 직사각형 39"/>
              <p:cNvSpPr/>
              <p:nvPr/>
            </p:nvSpPr>
            <p:spPr>
              <a:xfrm>
                <a:off x="283401" y="112300"/>
                <a:ext cx="5040630" cy="6633400"/>
              </a:xfrm>
              <a:prstGeom prst="roundRect">
                <a:avLst>
                  <a:gd name="adj" fmla="val 11979"/>
                </a:avLst>
              </a:prstGeom>
              <a:solidFill>
                <a:schemeClr val="lt1"/>
              </a:solidFill>
              <a:ln w="50800"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r>
                  <a:rPr lang="en-US" altLang="ko-KR" sz="2000" b="1" spc="-100">
                    <a:ln w="9525">
                      <a:solidFill>
                        <a:schemeClr val="lt1"/>
                      </a:solidFill>
                    </a:ln>
                    <a:solidFill>
                      <a:schemeClr val="lt1"/>
                    </a:solidFill>
                    <a:latin typeface="맑은 고딕"/>
                  </a:rPr>
                  <a:t>IC</a:t>
                </a:r>
                <a:r>
                  <a:rPr lang="ko-KR" altLang="en-US" sz="2000" b="1" spc="-100">
                    <a:ln w="9525">
                      <a:solidFill>
                        <a:schemeClr val="lt1"/>
                      </a:solidFill>
                    </a:ln>
                    <a:solidFill>
                      <a:schemeClr val="lt1"/>
                    </a:solidFill>
                    <a:latin typeface="맑은 고딕"/>
                  </a:rPr>
                  <a:t> 방향이 위로</a:t>
                </a:r>
                <a:r>
                  <a:rPr lang="ko-KR" altLang="en-US" sz="2000" spc="-100">
                    <a:ln w="9525">
                      <a:solidFill>
                        <a:schemeClr val="lt1"/>
                      </a:solidFill>
                    </a:ln>
                    <a:solidFill>
                      <a:schemeClr val="lt1"/>
                    </a:solidFill>
                    <a:latin typeface="맑은 고딕"/>
                  </a:rPr>
                  <a:t>가게 카드를 삽입해주세요</a:t>
                </a:r>
                <a:r>
                  <a:rPr lang="en-US" altLang="ko-KR" sz="2000" spc="-100">
                    <a:ln w="9525">
                      <a:solidFill>
                        <a:schemeClr val="lt1"/>
                      </a:solidFill>
                    </a:ln>
                    <a:solidFill>
                      <a:schemeClr val="lt1"/>
                    </a:solidFill>
                    <a:latin typeface="맑은 고딕"/>
                  </a:rPr>
                  <a:t>.</a:t>
                </a:r>
                <a:endParaRPr lang="en-US" altLang="ko-KR" sz="2000" spc="-1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endParaRPr>
              </a:p>
              <a:p>
                <a:pPr lvl="0" algn="ctr">
                  <a:defRPr/>
                </a:pPr>
                <a:endParaRPr lang="ko-KR" altLang="en-US" sz="2000" spc="-1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endParaRPr>
              </a:p>
              <a:p>
                <a:pPr lvl="0" algn="ctr">
                  <a:defRPr/>
                </a:pPr>
                <a:r>
                  <a:rPr lang="ko-KR" altLang="en-US" sz="2000" b="1">
                    <a:ln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>
                    <a:solidFill>
                      <a:schemeClr val="lt1"/>
                    </a:solidFill>
                  </a:rPr>
                  <a:t>결제 완료 안내 전까지</a:t>
                </a:r>
                <a:endParaRPr lang="ko-KR" altLang="en-US" sz="2000" b="1">
                  <a:ln w="9525" cap="flat" cmpd="sng" algn="ctr">
                    <a:solidFill>
                      <a:schemeClr val="lt1"/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chemeClr val="lt1"/>
                  </a:solidFill>
                </a:endParaRPr>
              </a:p>
              <a:p>
                <a:pPr lvl="0" algn="ctr">
                  <a:defRPr/>
                </a:pPr>
                <a:r>
                  <a:rPr lang="ko-KR" altLang="en-US" sz="2000" b="1">
                    <a:ln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>
                    <a:solidFill>
                      <a:schemeClr val="lt1"/>
                    </a:solidFill>
                  </a:rPr>
                  <a:t>카드를 제거하지 마세요</a:t>
                </a:r>
                <a:endParaRPr lang="ko-KR" altLang="en-US" sz="2000" b="1">
                  <a:ln w="9525" cap="flat" cmpd="sng" algn="ctr">
                    <a:solidFill>
                      <a:schemeClr val="lt1"/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chemeClr val="lt1"/>
                  </a:solidFill>
                </a:endParaRPr>
              </a:p>
              <a:p>
                <a:pPr lvl="0" algn="ctr">
                  <a:defRPr/>
                </a:pPr>
                <a:endParaRPr lang="ko-KR" altLang="en-US" sz="2000" b="1">
                  <a:ln w="9525" cap="flat" cmpd="sng" algn="ctr">
                    <a:solidFill>
                      <a:schemeClr val="lt1"/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chemeClr val="lt1"/>
                  </a:solidFill>
                </a:endParaRPr>
              </a:p>
              <a:p>
                <a:pPr lvl="0" algn="ctr">
                  <a:defRPr/>
                </a:pPr>
                <a:endParaRPr lang="ko-KR" altLang="en-US" sz="2000" b="1">
                  <a:ln w="9525" cap="flat" cmpd="sng" algn="ctr">
                    <a:solidFill>
                      <a:schemeClr val="lt1"/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chemeClr val="lt1"/>
                  </a:solidFill>
                </a:endParaRPr>
              </a:p>
              <a:p>
                <a:pPr lvl="0" algn="ctr">
                  <a:defRPr/>
                </a:pPr>
                <a:endParaRPr lang="en-US" altLang="ko-KR" sz="19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endParaRPr>
              </a:p>
              <a:p>
                <a:pPr lvl="0" algn="ctr">
                  <a:defRPr/>
                </a:pPr>
                <a:endParaRPr lang="en-US" altLang="ko-KR" sz="19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endParaRPr>
              </a:p>
              <a:p>
                <a:pPr lvl="0" algn="ctr">
                  <a:defRPr/>
                </a:pPr>
                <a:endParaRPr lang="en-US" altLang="ko-KR" sz="19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endParaRPr>
              </a:p>
              <a:p>
                <a:pPr lvl="0" algn="ctr">
                  <a:defRPr/>
                </a:pPr>
                <a:endParaRPr lang="en-US" altLang="ko-KR" sz="19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endParaRPr>
              </a:p>
              <a:p>
                <a:pPr lvl="0" algn="ctr">
                  <a:defRPr/>
                </a:pPr>
                <a:endParaRPr lang="en-US" altLang="ko-KR" sz="19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endParaRPr>
              </a:p>
              <a:p>
                <a:pPr lvl="0">
                  <a:defRPr/>
                </a:pPr>
                <a:r>
                  <a:rPr lang="ko-KR" altLang="en-US" sz="1900" b="1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휴대폰번호</a:t>
                </a:r>
                <a:r>
                  <a:rPr lang="ko-KR" altLang="en-US" sz="19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와 </a:t>
                </a:r>
                <a:r>
                  <a:rPr lang="ko-KR" altLang="en-US" sz="1900" b="1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결제내역</a:t>
                </a:r>
                <a:r>
                  <a:rPr lang="ko-KR" altLang="en-US" sz="19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을 확인하세요</a:t>
                </a:r>
                <a:r>
                  <a:rPr lang="en-US" altLang="ko-KR" sz="19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.</a:t>
                </a:r>
                <a:endParaRPr lang="en-US" altLang="ko-KR" sz="19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endParaRPr>
              </a:p>
              <a:p>
                <a:pPr lvl="0">
                  <a:defRPr/>
                </a:pPr>
                <a:r>
                  <a:rPr lang="en-US" altLang="ko-KR" sz="1900" b="1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---------------------------------------------</a:t>
                </a:r>
                <a:endParaRPr lang="en-US" altLang="ko-KR" sz="1900" b="1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endParaRPr>
              </a:p>
              <a:p>
                <a:pPr lvl="0">
                  <a:defRPr/>
                </a:pPr>
                <a:r>
                  <a:rPr lang="ko-KR" altLang="en-US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티켓 구분 </a:t>
                </a:r>
                <a:r>
                  <a:rPr lang="ko-KR" altLang="en-US">
                    <a:ln w="9525"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  <a:latin typeface="맑은 고딕"/>
                  </a:rPr>
                  <a:t>일일권</a:t>
                </a:r>
                <a:endParaRPr lang="ko-KR" altLang="en-US">
                  <a:ln w="9525"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맑은 고딕"/>
                </a:endParaRPr>
              </a:p>
              <a:p>
                <a:pPr lvl="0">
                  <a:defRPr/>
                </a:pPr>
                <a:r>
                  <a:rPr lang="ko-KR" altLang="en-US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시작 시간</a:t>
                </a:r>
                <a:endPara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endParaRPr>
              </a:p>
              <a:p>
                <a:pPr lvl="0">
                  <a:defRPr/>
                </a:pPr>
                <a:r>
                  <a:rPr lang="ko-KR" altLang="en-US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종료 시간</a:t>
                </a:r>
                <a:endPara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endParaRPr>
              </a:p>
              <a:p>
                <a:pPr lvl="0">
                  <a:defRPr/>
                </a:pPr>
                <a:r>
                  <a:rPr lang="ko-KR" altLang="en-US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휴대폰 번호</a:t>
                </a:r>
                <a:endPara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endParaRPr>
              </a:p>
              <a:p>
                <a:pPr lvl="0">
                  <a:defRPr/>
                </a:pPr>
                <a:r>
                  <a:rPr lang="en-US" altLang="ko-KR" sz="1900" b="1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---------------------------------------------</a:t>
                </a:r>
                <a:endParaRPr lang="en-US" altLang="ko-KR" sz="1900" b="1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endParaRPr>
              </a:p>
            </p:txBody>
          </p:sp>
          <p:sp>
            <p:nvSpPr>
              <p:cNvPr id="171" name="가로 글상자 170"/>
              <p:cNvSpPr txBox="1"/>
              <p:nvPr/>
            </p:nvSpPr>
            <p:spPr>
              <a:xfrm>
                <a:off x="2202733" y="5987051"/>
                <a:ext cx="2810363" cy="3642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ko-KR" altLang="en-US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총 결제 금액     </a:t>
                </a:r>
                <a:r>
                  <a:rPr lang="en-US" altLang="ko-KR">
                    <a:ln w="9525"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  <a:latin typeface="맑은 고딕"/>
                  </a:rPr>
                  <a:t>10,000</a:t>
                </a:r>
                <a:r>
                  <a:rPr lang="ko-KR" altLang="en-US">
                    <a:ln w="9525"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  <a:latin typeface="맑은 고딕"/>
                  </a:rPr>
                  <a:t>원</a:t>
                </a:r>
                <a:endParaRPr lang="ko-KR" altLang="en-US">
                  <a:ln w="9525"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맑은 고딕"/>
                </a:endParaRPr>
              </a:p>
            </p:txBody>
          </p:sp>
          <p:grpSp>
            <p:nvGrpSpPr>
              <p:cNvPr id="197" name=""/>
              <p:cNvGrpSpPr/>
              <p:nvPr/>
            </p:nvGrpSpPr>
            <p:grpSpPr>
              <a:xfrm rot="0">
                <a:off x="467823" y="470715"/>
                <a:ext cx="4671786" cy="3379107"/>
                <a:chOff x="467823" y="470715"/>
                <a:chExt cx="4671786" cy="3379107"/>
              </a:xfrm>
            </p:grpSpPr>
            <p:grpSp>
              <p:nvGrpSpPr>
                <p:cNvPr id="54" name=""/>
                <p:cNvGrpSpPr/>
                <p:nvPr/>
              </p:nvGrpSpPr>
              <p:grpSpPr>
                <a:xfrm rot="0">
                  <a:off x="1417543" y="2228305"/>
                  <a:ext cx="2772346" cy="1467940"/>
                  <a:chOff x="6544644" y="3015612"/>
                  <a:chExt cx="2772346" cy="1467940"/>
                </a:xfrm>
              </p:grpSpPr>
              <p:grpSp>
                <p:nvGrpSpPr>
                  <p:cNvPr id="52" name=""/>
                  <p:cNvGrpSpPr/>
                  <p:nvPr/>
                </p:nvGrpSpPr>
                <p:grpSpPr>
                  <a:xfrm rot="0">
                    <a:off x="6544644" y="3015612"/>
                    <a:ext cx="2772346" cy="1467940"/>
                    <a:chOff x="6340540" y="3072308"/>
                    <a:chExt cx="2772346" cy="1467940"/>
                  </a:xfrm>
                </p:grpSpPr>
                <p:grpSp>
                  <p:nvGrpSpPr>
                    <p:cNvPr id="51" name=""/>
                    <p:cNvGrpSpPr/>
                    <p:nvPr/>
                  </p:nvGrpSpPr>
                  <p:grpSpPr>
                    <a:xfrm rot="0">
                      <a:off x="6340540" y="3072308"/>
                      <a:ext cx="2772346" cy="599083"/>
                      <a:chOff x="7414975" y="1872919"/>
                      <a:chExt cx="2772346" cy="599083"/>
                    </a:xfrm>
                  </p:grpSpPr>
                  <p:sp>
                    <p:nvSpPr>
                      <p:cNvPr id="45" name="모서리가 둥근 직사각형 39"/>
                      <p:cNvSpPr/>
                      <p:nvPr/>
                    </p:nvSpPr>
                    <p:spPr>
                      <a:xfrm>
                        <a:off x="7555126" y="1872919"/>
                        <a:ext cx="2492042" cy="511460"/>
                      </a:xfrm>
                      <a:prstGeom prst="roundRect">
                        <a:avLst>
                          <a:gd name="adj" fmla="val 32812"/>
                        </a:avLst>
                      </a:prstGeom>
                      <a:solidFill>
                        <a:schemeClr val="lt1"/>
                      </a:solidFill>
                      <a:ln w="76200">
                        <a:solidFill>
                          <a:schemeClr val="dk1"/>
                        </a:solidFill>
                      </a:ln>
                    </p:spPr>
                    <p:style>
                      <a:lnRef idx="2">
                        <a:schemeClr val="accent1">
                          <a:shade val="2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lvl="0" algn="ctr">
                          <a:defRPr/>
                        </a:pPr>
                        <a:endParaRPr lang="en-US" altLang="ko-KR" sz="19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</a:endParaRPr>
                      </a:p>
                    </p:txBody>
                  </p:sp>
                  <p:sp>
                    <p:nvSpPr>
                      <p:cNvPr id="46" name="직사각형 45"/>
                      <p:cNvSpPr/>
                      <p:nvPr/>
                    </p:nvSpPr>
                    <p:spPr>
                      <a:xfrm>
                        <a:off x="7414975" y="2052449"/>
                        <a:ext cx="2772346" cy="419553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2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p>
                        <a:pPr lvl="0" algn="ctr">
                          <a:defRPr/>
                        </a:pPr>
                        <a:endParaRPr lang="ko-KR" altLang="en-US"/>
                      </a:p>
                    </p:txBody>
                  </p:sp>
                </p:grpSp>
                <p:grpSp>
                  <p:nvGrpSpPr>
                    <p:cNvPr id="48" name=""/>
                    <p:cNvGrpSpPr/>
                    <p:nvPr/>
                  </p:nvGrpSpPr>
                  <p:grpSpPr>
                    <a:xfrm rot="0">
                      <a:off x="6466555" y="3226084"/>
                      <a:ext cx="2520315" cy="1314164"/>
                      <a:chOff x="6845253" y="4171639"/>
                      <a:chExt cx="2520315" cy="1314164"/>
                    </a:xfrm>
                  </p:grpSpPr>
                  <p:sp>
                    <p:nvSpPr>
                      <p:cNvPr id="25" name="직사각형 24"/>
                      <p:cNvSpPr/>
                      <p:nvPr/>
                    </p:nvSpPr>
                    <p:spPr>
                      <a:xfrm>
                        <a:off x="6845253" y="4171639"/>
                        <a:ext cx="2520315" cy="540067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76200">
                        <a:solidFill>
                          <a:schemeClr val="dk1"/>
                        </a:solidFill>
                      </a:ln>
                    </p:spPr>
                    <p:style>
                      <a:lnRef idx="2">
                        <a:schemeClr val="accent1">
                          <a:shade val="2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p>
                        <a:pPr lvl="0" algn="ctr">
                          <a:defRPr/>
                        </a:pPr>
                        <a:endParaRPr lang="ko-KR" altLang="en-US"/>
                      </a:p>
                    </p:txBody>
                  </p:sp>
                  <p:sp>
                    <p:nvSpPr>
                      <p:cNvPr id="26" name="직사각형 25"/>
                      <p:cNvSpPr/>
                      <p:nvPr/>
                    </p:nvSpPr>
                    <p:spPr>
                      <a:xfrm>
                        <a:off x="7385320" y="4351662"/>
                        <a:ext cx="1440180" cy="180022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25400">
                        <a:solidFill>
                          <a:schemeClr val="dk1"/>
                        </a:solidFill>
                      </a:ln>
                    </p:spPr>
                    <p:style>
                      <a:lnRef idx="2">
                        <a:schemeClr val="accent1">
                          <a:shade val="2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p>
                        <a:pPr lvl="0" algn="ctr">
                          <a:defRPr/>
                        </a:pPr>
                        <a:endParaRPr lang="ko-KR" altLang="en-US"/>
                      </a:p>
                    </p:txBody>
                  </p:sp>
                  <p:grpSp>
                    <p:nvGrpSpPr>
                      <p:cNvPr id="38" name=""/>
                      <p:cNvGrpSpPr/>
                      <p:nvPr/>
                    </p:nvGrpSpPr>
                    <p:grpSpPr>
                      <a:xfrm rot="0">
                        <a:off x="7385323" y="4441673"/>
                        <a:ext cx="1440180" cy="1044130"/>
                        <a:chOff x="7469504" y="1839638"/>
                        <a:chExt cx="1440180" cy="1044130"/>
                      </a:xfrm>
                    </p:grpSpPr>
                    <p:sp>
                      <p:nvSpPr>
                        <p:cNvPr id="27" name="순서도: 수동 연산 26"/>
                        <p:cNvSpPr/>
                        <p:nvPr/>
                      </p:nvSpPr>
                      <p:spPr>
                        <a:xfrm flipV="1">
                          <a:off x="7469504" y="1839638"/>
                          <a:ext cx="1440180" cy="1044130"/>
                        </a:xfrm>
                        <a:prstGeom prst="flowChartManualOperation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2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p>
                          <a:pPr lvl="0" algn="ctr">
                            <a:defRPr/>
                          </a:pPr>
                          <a:endParaRPr lang="ko-KR" altLang="en-US"/>
                        </a:p>
                      </p:txBody>
                    </p:sp>
                    <p:sp>
                      <p:nvSpPr>
                        <p:cNvPr id="33" name="순서도: 수동 연산 32"/>
                        <p:cNvSpPr>
                          <a:spLocks noChangeAspect="1"/>
                        </p:cNvSpPr>
                        <p:nvPr/>
                      </p:nvSpPr>
                      <p:spPr>
                        <a:xfrm flipV="1">
                          <a:off x="8040610" y="1887263"/>
                          <a:ext cx="297968" cy="216027"/>
                        </a:xfrm>
                        <a:prstGeom prst="flowChartManualOperation">
                          <a:avLst/>
                        </a:prstGeom>
                        <a:gradFill flip="xy" rotWithShape="1">
                          <a:gsLst>
                            <a:gs pos="0">
                              <a:srgbClr val="ffff00">
                                <a:alpha val="100000"/>
                              </a:srgbClr>
                            </a:gs>
                            <a:gs pos="100000">
                              <a:schemeClr val="bg1">
                                <a:alpha val="100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2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lvl="0" algn="ctr">
                            <a:defRPr/>
                          </a:pPr>
                          <a:endParaRPr lang="ko-KR" altLang="en-US"/>
                        </a:p>
                      </p:txBody>
                    </p:sp>
                  </p:grpSp>
                </p:grpSp>
              </p:grpSp>
              <p:sp>
                <p:nvSpPr>
                  <p:cNvPr id="53" name="위쪽 화살표 52"/>
                  <p:cNvSpPr/>
                  <p:nvPr/>
                </p:nvSpPr>
                <p:spPr>
                  <a:xfrm>
                    <a:off x="8630330" y="4012973"/>
                    <a:ext cx="294821" cy="283482"/>
                  </a:xfrm>
                  <a:prstGeom prst="up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p>
                    <a:pPr lvl="0" algn="ctr">
                      <a:defRPr/>
                    </a:pPr>
                    <a:endParaRPr lang="ko-KR" altLang="en-US"/>
                  </a:p>
                </p:txBody>
              </p:sp>
            </p:grpSp>
            <p:sp>
              <p:nvSpPr>
                <p:cNvPr id="178" name="직사각형 173"/>
                <p:cNvSpPr/>
                <p:nvPr/>
              </p:nvSpPr>
              <p:spPr>
                <a:xfrm>
                  <a:off x="467823" y="470715"/>
                  <a:ext cx="4671786" cy="3379107"/>
                </a:xfrm>
                <a:prstGeom prst="roundRect">
                  <a:avLst>
                    <a:gd name="adj" fmla="val 14062"/>
                  </a:avLst>
                </a:prstGeom>
                <a:solidFill>
                  <a:srgbClr val="bfbfbf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179" name="가로 글상자 174"/>
                <p:cNvSpPr txBox="1"/>
                <p:nvPr/>
              </p:nvSpPr>
              <p:spPr>
                <a:xfrm>
                  <a:off x="530188" y="612495"/>
                  <a:ext cx="4547055" cy="11858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:r>
                    <a:rPr lang="en-US" altLang="ko-KR" b="1" spc="-100">
                      <a:ln w="9525">
                        <a:solidFill>
                          <a:schemeClr val="dk1"/>
                        </a:solidFill>
                      </a:ln>
                      <a:solidFill>
                        <a:schemeClr val="dk1"/>
                      </a:solidFill>
                      <a:latin typeface="맑은 고딕"/>
                    </a:rPr>
                    <a:t>IC</a:t>
                  </a:r>
                  <a:r>
                    <a:rPr lang="ko-KR" altLang="en-US" b="1" spc="-100">
                      <a:ln w="9525">
                        <a:solidFill>
                          <a:schemeClr val="dk1"/>
                        </a:solidFill>
                      </a:ln>
                      <a:solidFill>
                        <a:schemeClr val="dk1"/>
                      </a:solidFill>
                      <a:latin typeface="맑은 고딕"/>
                    </a:rPr>
                    <a:t> 방향이 위로</a:t>
                  </a:r>
                  <a:r>
                    <a:rPr lang="ko-KR" altLang="en-US" spc="-100">
                      <a:ln w="9525">
                        <a:solidFill>
                          <a:schemeClr val="dk1"/>
                        </a:solidFill>
                      </a:ln>
                      <a:solidFill>
                        <a:schemeClr val="dk1"/>
                      </a:solidFill>
                      <a:latin typeface="맑은 고딕"/>
                    </a:rPr>
                    <a:t>가게 카드를 삽입해주세요</a:t>
                  </a:r>
                  <a:r>
                    <a:rPr lang="en-US" altLang="ko-KR" spc="-100">
                      <a:ln w="9525">
                        <a:solidFill>
                          <a:schemeClr val="dk1"/>
                        </a:solidFill>
                      </a:ln>
                      <a:solidFill>
                        <a:schemeClr val="dk1"/>
                      </a:solidFill>
                      <a:latin typeface="맑은 고딕"/>
                    </a:rPr>
                    <a:t>.</a:t>
                  </a:r>
                  <a:endParaRPr lang="en-US" altLang="ko-KR" spc="-1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endParaRPr>
                </a:p>
                <a:p>
                  <a:pPr lvl="0" algn="ctr">
                    <a:defRPr/>
                  </a:pPr>
                  <a:endParaRPr lang="ko-KR" altLang="en-US" spc="-1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endParaRPr>
                </a:p>
                <a:p>
                  <a:pPr lvl="0" algn="ctr">
                    <a:defRPr/>
                  </a:pPr>
                  <a:r>
                    <a:rPr lang="ko-KR" altLang="en-US">
                      <a:ln w="9525" cap="flat" cmpd="sng" algn="ctr">
                        <a:solidFill>
                          <a:srgbClr val="ff0000"/>
                        </a:solidFill>
                        <a:prstDash val="solid"/>
                        <a:round/>
                        <a:headEnd w="med" len="med"/>
                        <a:tailEnd w="med" len="med"/>
                      </a:ln>
                      <a:solidFill>
                        <a:srgbClr val="ff0000"/>
                      </a:solidFill>
                    </a:rPr>
                    <a:t>결제 완료 안내 전까지</a:t>
                  </a:r>
                  <a:endParaRPr lang="ko-KR" altLang="en-US"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>
                    <a:solidFill>
                      <a:srgbClr val="ff0000"/>
                    </a:solidFill>
                  </a:endParaRPr>
                </a:p>
                <a:p>
                  <a:pPr lvl="0" algn="ctr">
                    <a:defRPr/>
                  </a:pPr>
                  <a:r>
                    <a:rPr lang="ko-KR" altLang="en-US">
                      <a:ln w="9525" cap="flat" cmpd="sng" algn="ctr">
                        <a:solidFill>
                          <a:srgbClr val="ff0000"/>
                        </a:solidFill>
                        <a:prstDash val="solid"/>
                        <a:round/>
                        <a:headEnd w="med" len="med"/>
                        <a:tailEnd w="med" len="med"/>
                      </a:ln>
                      <a:solidFill>
                        <a:srgbClr val="ff0000"/>
                      </a:solidFill>
                    </a:rPr>
                    <a:t>카드를 제거하지 마세요</a:t>
                  </a:r>
                  <a:endParaRPr lang="ko-KR" altLang="en-US"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>
                  </a:endParaRPr>
                </a:p>
              </p:txBody>
            </p:sp>
            <p:sp>
              <p:nvSpPr>
                <p:cNvPr id="183" name="모서리가 둥근 직사각형 39"/>
                <p:cNvSpPr/>
                <p:nvPr/>
              </p:nvSpPr>
              <p:spPr>
                <a:xfrm>
                  <a:off x="1557694" y="2070143"/>
                  <a:ext cx="2492042" cy="511460"/>
                </a:xfrm>
                <a:prstGeom prst="roundRect">
                  <a:avLst>
                    <a:gd name="adj" fmla="val 32812"/>
                  </a:avLst>
                </a:prstGeom>
                <a:solidFill>
                  <a:schemeClr val="lt1"/>
                </a:solidFill>
                <a:ln w="76200"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en-US" altLang="ko-KR" sz="19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endParaRPr>
                </a:p>
              </p:txBody>
            </p:sp>
            <p:sp>
              <p:nvSpPr>
                <p:cNvPr id="184" name="직사각형 45"/>
                <p:cNvSpPr/>
                <p:nvPr/>
              </p:nvSpPr>
              <p:spPr>
                <a:xfrm>
                  <a:off x="1417543" y="2249673"/>
                  <a:ext cx="2772346" cy="419553"/>
                </a:xfrm>
                <a:prstGeom prst="rect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186" name="직사각형 24"/>
                <p:cNvSpPr/>
                <p:nvPr/>
              </p:nvSpPr>
              <p:spPr>
                <a:xfrm>
                  <a:off x="1543558" y="2223919"/>
                  <a:ext cx="2520315" cy="540067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76200"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187" name="직사각형 25"/>
                <p:cNvSpPr/>
                <p:nvPr/>
              </p:nvSpPr>
              <p:spPr>
                <a:xfrm>
                  <a:off x="2083625" y="2403942"/>
                  <a:ext cx="1440180" cy="180022"/>
                </a:xfrm>
                <a:prstGeom prst="roundRect">
                  <a:avLst>
                    <a:gd name="adj" fmla="val 16667"/>
                  </a:avLst>
                </a:prstGeom>
                <a:noFill/>
                <a:ln w="25400"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grpSp>
              <p:nvGrpSpPr>
                <p:cNvPr id="188" name=""/>
                <p:cNvGrpSpPr/>
                <p:nvPr/>
              </p:nvGrpSpPr>
              <p:grpSpPr>
                <a:xfrm rot="0">
                  <a:off x="2083628" y="2493953"/>
                  <a:ext cx="1440180" cy="1044130"/>
                  <a:chOff x="7469504" y="1839638"/>
                  <a:chExt cx="1440180" cy="1044130"/>
                </a:xfrm>
              </p:grpSpPr>
              <p:sp>
                <p:nvSpPr>
                  <p:cNvPr id="189" name="순서도: 수동 연산 26"/>
                  <p:cNvSpPr/>
                  <p:nvPr/>
                </p:nvSpPr>
                <p:spPr>
                  <a:xfrm flipV="1">
                    <a:off x="7469504" y="1839638"/>
                    <a:ext cx="1440180" cy="1044130"/>
                  </a:xfrm>
                  <a:prstGeom prst="flowChartManualOperation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190" name="순서도: 수동 연산 32"/>
                  <p:cNvSpPr>
                    <a:spLocks noChangeAspect="1"/>
                  </p:cNvSpPr>
                  <p:nvPr/>
                </p:nvSpPr>
                <p:spPr>
                  <a:xfrm flipV="1">
                    <a:off x="8040610" y="1887263"/>
                    <a:ext cx="297968" cy="216027"/>
                  </a:xfrm>
                  <a:prstGeom prst="flowChartManualOperation">
                    <a:avLst/>
                  </a:prstGeom>
                  <a:gradFill flip="xy" rotWithShape="1">
                    <a:gsLst>
                      <a:gs pos="0">
                        <a:srgbClr val="ffff00">
                          <a:alpha val="100000"/>
                        </a:srgbClr>
                      </a:gs>
                      <a:gs pos="100000">
                        <a:schemeClr val="bg1">
                          <a:alpha val="100000"/>
                        </a:scheme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/>
                  </a:p>
                </p:txBody>
              </p:sp>
            </p:grpSp>
            <p:sp>
              <p:nvSpPr>
                <p:cNvPr id="191" name="위쪽 화살표 52"/>
                <p:cNvSpPr/>
                <p:nvPr/>
              </p:nvSpPr>
              <p:spPr>
                <a:xfrm>
                  <a:off x="3503228" y="3067504"/>
                  <a:ext cx="294821" cy="283482"/>
                </a:xfrm>
                <a:prstGeom prst="upArrow">
                  <a:avLst>
                    <a:gd name="adj1" fmla="val 50000"/>
                    <a:gd name="adj2" fmla="val 5000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</p:grpSp>
        </p:grpSp>
        <p:sp>
          <p:nvSpPr>
            <p:cNvPr id="204" name="모서리가 둥근 직사각형 39"/>
            <p:cNvSpPr/>
            <p:nvPr/>
          </p:nvSpPr>
          <p:spPr>
            <a:xfrm>
              <a:off x="264351" y="102775"/>
              <a:ext cx="5040630" cy="6633400"/>
            </a:xfrm>
            <a:prstGeom prst="roundRect">
              <a:avLst>
                <a:gd name="adj" fmla="val 11979"/>
              </a:avLst>
            </a:prstGeom>
            <a:solidFill>
              <a:schemeClr val="lt1"/>
            </a:solidFill>
            <a:ln w="5080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en-US" altLang="ko-KR" sz="19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 algn="ctr">
                <a:defRPr/>
              </a:pPr>
              <a:endParaRPr lang="en-US" altLang="ko-KR" sz="19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 algn="ctr">
                <a:defRPr/>
              </a:pPr>
              <a:endParaRPr lang="en-US" altLang="ko-KR" sz="19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 algn="ctr">
                <a:defRPr/>
              </a:pPr>
              <a:endParaRPr lang="en-US" altLang="ko-KR" sz="19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 algn="ctr">
                <a:defRPr/>
              </a:pPr>
              <a:endParaRPr lang="en-US" altLang="ko-KR" sz="19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 sz="1900" b="1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휴대폰번호</a:t>
              </a:r>
              <a:r>
                <a:rPr lang="ko-KR" altLang="en-US" sz="19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와 </a:t>
              </a:r>
              <a:r>
                <a:rPr lang="ko-KR" altLang="en-US" sz="1900" b="1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결제내역</a:t>
              </a:r>
              <a:r>
                <a:rPr lang="ko-KR" altLang="en-US" sz="19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을 확인하세요</a:t>
              </a:r>
              <a:r>
                <a:rPr lang="en-US" altLang="ko-KR" sz="19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.</a:t>
              </a:r>
              <a:endParaRPr lang="en-US" altLang="ko-KR" sz="19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en-US" altLang="ko-KR" sz="1900" b="1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---------------------------------------------</a:t>
              </a:r>
              <a:endParaRPr lang="en-US" altLang="ko-KR" sz="1900" b="1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티켓 구분 </a:t>
              </a:r>
              <a:endParaRPr lang="ko-KR" altLang="en-US">
                <a:ln w="9525">
                  <a:solidFill>
                    <a:srgbClr val="0000ff"/>
                  </a:solidFill>
                </a:ln>
                <a:solidFill>
                  <a:srgbClr val="0000ff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시작 시간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종료 시간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휴대폰 번호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en-US" altLang="ko-KR" sz="1900" b="1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---------------------------------------------</a:t>
              </a:r>
              <a:endParaRPr lang="en-US" altLang="ko-KR" sz="1900" b="1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205" name="가로 글상자 170"/>
            <p:cNvSpPr txBox="1"/>
            <p:nvPr/>
          </p:nvSpPr>
          <p:spPr>
            <a:xfrm>
              <a:off x="2183683" y="5977526"/>
              <a:ext cx="2810363" cy="364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총 결제 금액    </a:t>
              </a:r>
              <a:r>
                <a:rPr lang="ko-KR" altLang="en-US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 </a:t>
              </a:r>
              <a:r>
                <a:rPr lang="en-US" altLang="ko-KR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10,000</a:t>
              </a:r>
              <a:endParaRPr lang="ko-KR" altLang="en-US">
                <a:ln w="9525">
                  <a:solidFill>
                    <a:srgbClr val="0000ff"/>
                  </a:solidFill>
                </a:ln>
                <a:solidFill>
                  <a:srgbClr val="0000ff"/>
                </a:solidFill>
                <a:latin typeface="맑은 고딕"/>
              </a:endParaRPr>
            </a:p>
          </p:txBody>
        </p:sp>
        <p:grpSp>
          <p:nvGrpSpPr>
            <p:cNvPr id="206" name=""/>
            <p:cNvGrpSpPr/>
            <p:nvPr/>
          </p:nvGrpSpPr>
          <p:grpSpPr>
            <a:xfrm rot="0">
              <a:off x="448773" y="306409"/>
              <a:ext cx="4680585" cy="3564445"/>
              <a:chOff x="467823" y="470715"/>
              <a:chExt cx="4671786" cy="3379107"/>
            </a:xfrm>
          </p:grpSpPr>
          <p:grpSp>
            <p:nvGrpSpPr>
              <p:cNvPr id="207" name=""/>
              <p:cNvGrpSpPr/>
              <p:nvPr/>
            </p:nvGrpSpPr>
            <p:grpSpPr>
              <a:xfrm rot="0">
                <a:off x="1417543" y="2228304"/>
                <a:ext cx="2772346" cy="1467942"/>
                <a:chOff x="6544644" y="3015615"/>
                <a:chExt cx="2772346" cy="1467942"/>
              </a:xfrm>
            </p:grpSpPr>
            <p:grpSp>
              <p:nvGrpSpPr>
                <p:cNvPr id="208" name=""/>
                <p:cNvGrpSpPr/>
                <p:nvPr/>
              </p:nvGrpSpPr>
              <p:grpSpPr>
                <a:xfrm rot="0">
                  <a:off x="6544644" y="3015615"/>
                  <a:ext cx="2772346" cy="1467942"/>
                  <a:chOff x="6340540" y="3072309"/>
                  <a:chExt cx="2772346" cy="1467942"/>
                </a:xfrm>
              </p:grpSpPr>
              <p:grpSp>
                <p:nvGrpSpPr>
                  <p:cNvPr id="209" name=""/>
                  <p:cNvGrpSpPr/>
                  <p:nvPr/>
                </p:nvGrpSpPr>
                <p:grpSpPr>
                  <a:xfrm rot="0">
                    <a:off x="6340540" y="3072309"/>
                    <a:ext cx="2772346" cy="599083"/>
                    <a:chOff x="7414975" y="1872919"/>
                    <a:chExt cx="2772346" cy="599083"/>
                  </a:xfrm>
                </p:grpSpPr>
                <p:sp>
                  <p:nvSpPr>
                    <p:cNvPr id="210" name="모서리가 둥근 직사각형 39"/>
                    <p:cNvSpPr/>
                    <p:nvPr/>
                  </p:nvSpPr>
                  <p:spPr>
                    <a:xfrm>
                      <a:off x="7555126" y="1872919"/>
                      <a:ext cx="2492042" cy="511460"/>
                    </a:xfrm>
                    <a:prstGeom prst="roundRect">
                      <a:avLst>
                        <a:gd name="adj" fmla="val 32812"/>
                      </a:avLst>
                    </a:prstGeom>
                    <a:solidFill>
                      <a:schemeClr val="lt1"/>
                    </a:solidFill>
                    <a:ln w="76200">
                      <a:solidFill>
                        <a:schemeClr val="dk1"/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lvl="0" algn="ctr">
                        <a:defRPr/>
                      </a:pPr>
                      <a:endParaRPr lang="en-US" altLang="ko-KR" sz="19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</a:endParaRPr>
                    </a:p>
                  </p:txBody>
                </p:sp>
                <p:sp>
                  <p:nvSpPr>
                    <p:cNvPr id="211" name="직사각형 45"/>
                    <p:cNvSpPr/>
                    <p:nvPr/>
                  </p:nvSpPr>
                  <p:spPr>
                    <a:xfrm>
                      <a:off x="7414975" y="2052449"/>
                      <a:ext cx="2772346" cy="419553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lvl="0" algn="ctr">
                        <a:defRPr/>
                      </a:pPr>
                      <a:endParaRPr lang="ko-KR" altLang="en-US"/>
                    </a:p>
                  </p:txBody>
                </p:sp>
              </p:grpSp>
              <p:grpSp>
                <p:nvGrpSpPr>
                  <p:cNvPr id="212" name=""/>
                  <p:cNvGrpSpPr/>
                  <p:nvPr/>
                </p:nvGrpSpPr>
                <p:grpSpPr>
                  <a:xfrm rot="0">
                    <a:off x="6466555" y="3226087"/>
                    <a:ext cx="2520315" cy="1314164"/>
                    <a:chOff x="6845253" y="4171639"/>
                    <a:chExt cx="2520315" cy="1314164"/>
                  </a:xfrm>
                </p:grpSpPr>
                <p:sp>
                  <p:nvSpPr>
                    <p:cNvPr id="213" name="직사각형 24"/>
                    <p:cNvSpPr/>
                    <p:nvPr/>
                  </p:nvSpPr>
                  <p:spPr>
                    <a:xfrm>
                      <a:off x="6845253" y="4171639"/>
                      <a:ext cx="2520315" cy="540067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 w="76200">
                      <a:solidFill>
                        <a:schemeClr val="dk1"/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lvl="0"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214" name="직사각형 25"/>
                    <p:cNvSpPr/>
                    <p:nvPr/>
                  </p:nvSpPr>
                  <p:spPr>
                    <a:xfrm>
                      <a:off x="7385320" y="4351662"/>
                      <a:ext cx="1440180" cy="180022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 w="25400">
                      <a:solidFill>
                        <a:schemeClr val="dk1"/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lvl="0" algn="ctr">
                        <a:defRPr/>
                      </a:pPr>
                      <a:endParaRPr lang="ko-KR" altLang="en-US"/>
                    </a:p>
                  </p:txBody>
                </p:sp>
                <p:grpSp>
                  <p:nvGrpSpPr>
                    <p:cNvPr id="215" name=""/>
                    <p:cNvGrpSpPr/>
                    <p:nvPr/>
                  </p:nvGrpSpPr>
                  <p:grpSpPr>
                    <a:xfrm rot="0">
                      <a:off x="7385323" y="4441673"/>
                      <a:ext cx="1440180" cy="1044130"/>
                      <a:chOff x="7469504" y="1839638"/>
                      <a:chExt cx="1440180" cy="1044130"/>
                    </a:xfrm>
                  </p:grpSpPr>
                  <p:sp>
                    <p:nvSpPr>
                      <p:cNvPr id="216" name="순서도: 수동 연산 26"/>
                      <p:cNvSpPr/>
                      <p:nvPr/>
                    </p:nvSpPr>
                    <p:spPr>
                      <a:xfrm flipV="1">
                        <a:off x="7469504" y="1839638"/>
                        <a:ext cx="1440180" cy="1044130"/>
                      </a:xfrm>
                      <a:prstGeom prst="flowChartManualOperation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2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lvl="0" algn="ctr">
                          <a:defRPr/>
                        </a:pPr>
                        <a:endParaRPr lang="ko-KR" altLang="en-US"/>
                      </a:p>
                    </p:txBody>
                  </p:sp>
                  <p:sp>
                    <p:nvSpPr>
                      <p:cNvPr id="217" name="순서도: 수동 연산 32"/>
                      <p:cNvSpPr>
                        <a:spLocks noChangeAspect="1"/>
                      </p:cNvSpPr>
                      <p:nvPr/>
                    </p:nvSpPr>
                    <p:spPr>
                      <a:xfrm flipV="1">
                        <a:off x="8040610" y="1887263"/>
                        <a:ext cx="297968" cy="216027"/>
                      </a:xfrm>
                      <a:prstGeom prst="flowChartManualOperation">
                        <a:avLst/>
                      </a:prstGeom>
                      <a:gradFill flip="xy" rotWithShape="1">
                        <a:gsLst>
                          <a:gs pos="0">
                            <a:srgbClr val="ffff00">
                              <a:alpha val="100000"/>
                            </a:srgbClr>
                          </a:gs>
                          <a:gs pos="100000">
                            <a:schemeClr val="bg1">
                              <a:alpha val="100000"/>
                            </a:schemeClr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2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lvl="0" algn="ctr">
                          <a:defRPr/>
                        </a:pPr>
                        <a:endParaRPr lang="ko-KR" altLang="en-US"/>
                      </a:p>
                    </p:txBody>
                  </p:sp>
                </p:grpSp>
              </p:grpSp>
            </p:grpSp>
            <p:sp>
              <p:nvSpPr>
                <p:cNvPr id="218" name="위쪽 화살표 52"/>
                <p:cNvSpPr/>
                <p:nvPr/>
              </p:nvSpPr>
              <p:spPr>
                <a:xfrm>
                  <a:off x="8630330" y="4012973"/>
                  <a:ext cx="294821" cy="283482"/>
                </a:xfrm>
                <a:prstGeom prst="upArrow">
                  <a:avLst>
                    <a:gd name="adj1" fmla="val 50000"/>
                    <a:gd name="adj2" fmla="val 5000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</p:grpSp>
          <p:sp>
            <p:nvSpPr>
              <p:cNvPr id="219" name="직사각형 173"/>
              <p:cNvSpPr/>
              <p:nvPr/>
            </p:nvSpPr>
            <p:spPr>
              <a:xfrm>
                <a:off x="467823" y="470715"/>
                <a:ext cx="4671786" cy="3379107"/>
              </a:xfrm>
              <a:prstGeom prst="roundRect">
                <a:avLst>
                  <a:gd name="adj" fmla="val 14062"/>
                </a:avLst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220" name="가로 글상자 174"/>
              <p:cNvSpPr txBox="1"/>
              <p:nvPr/>
            </p:nvSpPr>
            <p:spPr>
              <a:xfrm>
                <a:off x="530187" y="612493"/>
                <a:ext cx="4547055" cy="11190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en-US" altLang="ko-KR" b="1" spc="-1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IC</a:t>
                </a:r>
                <a:r>
                  <a:rPr lang="ko-KR" altLang="en-US" b="1" spc="-1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 방향이 위로</a:t>
                </a:r>
                <a:r>
                  <a:rPr lang="ko-KR" altLang="en-US" spc="-1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가게 카드를 삽입해주세요</a:t>
                </a:r>
                <a:r>
                  <a:rPr lang="en-US" altLang="ko-KR" spc="-1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.</a:t>
                </a:r>
                <a:endParaRPr lang="en-US" altLang="ko-KR" spc="-1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endParaRPr>
              </a:p>
              <a:p>
                <a:pPr lvl="0" algn="ctr">
                  <a:defRPr/>
                </a:pPr>
                <a:endParaRPr lang="ko-KR" altLang="en-US" spc="-1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endParaRPr>
              </a:p>
              <a:p>
                <a:pPr lvl="0" algn="ctr">
                  <a:defRPr/>
                </a:pPr>
                <a:r>
                  <a:rPr lang="ko-KR" altLang="en-US"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>
                    <a:solidFill>
                      <a:srgbClr val="ff0000"/>
                    </a:solidFill>
                  </a:rPr>
                  <a:t>결제 완료 안내 전까지</a:t>
                </a:r>
                <a:endParaRPr lang="ko-KR" altLang="en-US"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ff0000"/>
                  </a:solidFill>
                </a:endParaRPr>
              </a:p>
              <a:p>
                <a:pPr lvl="0" algn="ctr">
                  <a:defRPr/>
                </a:pPr>
                <a:r>
                  <a:rPr lang="ko-KR" altLang="en-US"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>
                    <a:solidFill>
                      <a:srgbClr val="ff0000"/>
                    </a:solidFill>
                  </a:rPr>
                  <a:t>카드를 제거하지 마세요</a:t>
                </a:r>
                <a:endParaRPr lang="ko-KR" altLang="en-US"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w="med" len="med"/>
                    <a:tailEnd w="med" len="med"/>
                  </a:ln>
                </a:endParaRPr>
              </a:p>
            </p:txBody>
          </p:sp>
          <p:sp>
            <p:nvSpPr>
              <p:cNvPr id="221" name="모서리가 둥근 직사각형 39"/>
              <p:cNvSpPr/>
              <p:nvPr/>
            </p:nvSpPr>
            <p:spPr>
              <a:xfrm>
                <a:off x="1557694" y="2070143"/>
                <a:ext cx="2492042" cy="511460"/>
              </a:xfrm>
              <a:prstGeom prst="roundRect">
                <a:avLst>
                  <a:gd name="adj" fmla="val 32812"/>
                </a:avLst>
              </a:prstGeom>
              <a:solidFill>
                <a:schemeClr val="lt1"/>
              </a:solidFill>
              <a:ln w="762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en-US" altLang="ko-KR" sz="19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endParaRPr>
              </a:p>
            </p:txBody>
          </p:sp>
          <p:sp>
            <p:nvSpPr>
              <p:cNvPr id="222" name="직사각형 45"/>
              <p:cNvSpPr/>
              <p:nvPr/>
            </p:nvSpPr>
            <p:spPr>
              <a:xfrm>
                <a:off x="1417543" y="2249673"/>
                <a:ext cx="2772346" cy="419553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223" name="직사각형 24"/>
              <p:cNvSpPr/>
              <p:nvPr/>
            </p:nvSpPr>
            <p:spPr>
              <a:xfrm>
                <a:off x="1543558" y="2223919"/>
                <a:ext cx="2520315" cy="540067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762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224" name="직사각형 25"/>
              <p:cNvSpPr/>
              <p:nvPr/>
            </p:nvSpPr>
            <p:spPr>
              <a:xfrm>
                <a:off x="2083625" y="2403942"/>
                <a:ext cx="1440180" cy="180022"/>
              </a:xfrm>
              <a:prstGeom prst="roundRect">
                <a:avLst>
                  <a:gd name="adj" fmla="val 16667"/>
                </a:avLst>
              </a:prstGeom>
              <a:noFill/>
              <a:ln w="254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grpSp>
            <p:nvGrpSpPr>
              <p:cNvPr id="225" name=""/>
              <p:cNvGrpSpPr/>
              <p:nvPr/>
            </p:nvGrpSpPr>
            <p:grpSpPr>
              <a:xfrm rot="0">
                <a:off x="2083628" y="2493953"/>
                <a:ext cx="1440180" cy="1044130"/>
                <a:chOff x="7469504" y="1839638"/>
                <a:chExt cx="1440180" cy="1044130"/>
              </a:xfrm>
            </p:grpSpPr>
            <p:sp>
              <p:nvSpPr>
                <p:cNvPr id="226" name="순서도: 수동 연산 26"/>
                <p:cNvSpPr/>
                <p:nvPr/>
              </p:nvSpPr>
              <p:spPr>
                <a:xfrm flipV="1">
                  <a:off x="7469504" y="1839638"/>
                  <a:ext cx="1440180" cy="1044130"/>
                </a:xfrm>
                <a:prstGeom prst="flowChartManualOperation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227" name="순서도: 수동 연산 32"/>
                <p:cNvSpPr>
                  <a:spLocks noChangeAspect="1"/>
                </p:cNvSpPr>
                <p:nvPr/>
              </p:nvSpPr>
              <p:spPr>
                <a:xfrm flipV="1">
                  <a:off x="8040610" y="1887263"/>
                  <a:ext cx="297968" cy="216027"/>
                </a:xfrm>
                <a:prstGeom prst="flowChartManualOperation">
                  <a:avLst/>
                </a:prstGeom>
                <a:gradFill flip="xy" rotWithShape="1">
                  <a:gsLst>
                    <a:gs pos="0">
                      <a:srgbClr val="ffff00">
                        <a:alpha val="100000"/>
                      </a:srgbClr>
                    </a:gs>
                    <a:gs pos="100000">
                      <a:schemeClr val="bg1">
                        <a:alpha val="10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</p:grpSp>
          <p:sp>
            <p:nvSpPr>
              <p:cNvPr id="228" name="위쪽 화살표 52"/>
              <p:cNvSpPr/>
              <p:nvPr/>
            </p:nvSpPr>
            <p:spPr>
              <a:xfrm>
                <a:off x="3503228" y="3067504"/>
                <a:ext cx="294821" cy="283482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</p:grpSp>
      </p:grpSp>
      <p:grpSp>
        <p:nvGrpSpPr>
          <p:cNvPr id="365" name=""/>
          <p:cNvGrpSpPr/>
          <p:nvPr/>
        </p:nvGrpSpPr>
        <p:grpSpPr>
          <a:xfrm rot="0">
            <a:off x="6096000" y="112300"/>
            <a:ext cx="5040630" cy="6633400"/>
            <a:chOff x="6096000" y="112300"/>
            <a:chExt cx="5040630" cy="6633400"/>
          </a:xfrm>
        </p:grpSpPr>
        <p:sp>
          <p:nvSpPr>
            <p:cNvPr id="334" name="모서리가 둥근 직사각형 39"/>
            <p:cNvSpPr/>
            <p:nvPr/>
          </p:nvSpPr>
          <p:spPr>
            <a:xfrm>
              <a:off x="6096000" y="112300"/>
              <a:ext cx="5040630" cy="6633400"/>
            </a:xfrm>
            <a:prstGeom prst="roundRect">
              <a:avLst>
                <a:gd name="adj" fmla="val 11979"/>
              </a:avLst>
            </a:prstGeom>
            <a:solidFill>
              <a:schemeClr val="lt1"/>
            </a:solidFill>
            <a:ln w="5080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r>
                <a:rPr lang="ko-KR" altLang="en-US" sz="2000" b="1">
                  <a:ln w="9525" cap="flat" cmpd="sng" algn="ctr">
                    <a:solidFill>
                      <a:schemeClr val="lt1"/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chemeClr val="lt1"/>
                  </a:solidFill>
                </a:rPr>
                <a:t>ㄹ</a:t>
              </a: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en-US" altLang="ko-KR" sz="19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 algn="ctr">
                <a:defRPr/>
              </a:pPr>
              <a:endParaRPr lang="en-US" altLang="ko-KR" sz="19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 algn="ctr">
                <a:defRPr/>
              </a:pPr>
              <a:endParaRPr lang="en-US" altLang="ko-KR" sz="19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 algn="ctr">
                <a:defRPr/>
              </a:pPr>
              <a:endParaRPr lang="en-US" altLang="ko-KR" sz="19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 algn="ctr">
                <a:defRPr/>
              </a:pPr>
              <a:endParaRPr lang="en-US" altLang="ko-KR" sz="19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 sz="1900" b="1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휴대폰번호</a:t>
              </a:r>
              <a:r>
                <a:rPr lang="ko-KR" altLang="en-US" sz="19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와 </a:t>
              </a:r>
              <a:r>
                <a:rPr lang="ko-KR" altLang="en-US" sz="1900" b="1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결제내역</a:t>
              </a:r>
              <a:r>
                <a:rPr lang="ko-KR" altLang="en-US" sz="19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을 확인하세요</a:t>
              </a:r>
              <a:r>
                <a:rPr lang="en-US" altLang="ko-KR" sz="19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.</a:t>
              </a:r>
              <a:endParaRPr lang="en-US" altLang="ko-KR" sz="19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en-US" altLang="ko-KR" sz="1900" b="1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---------------------------------------------</a:t>
              </a:r>
              <a:endParaRPr lang="en-US" altLang="ko-KR" sz="1900" b="1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티켓 구분 </a:t>
              </a:r>
              <a:endParaRPr lang="ko-KR" altLang="en-US">
                <a:ln w="9525">
                  <a:solidFill>
                    <a:srgbClr val="0000ff"/>
                  </a:solidFill>
                </a:ln>
                <a:solidFill>
                  <a:srgbClr val="0000ff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시작 시간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종료 시간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휴대폰 번호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en-US" altLang="ko-KR" sz="1900" b="1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---------------------------------------------</a:t>
              </a:r>
              <a:endParaRPr lang="en-US" altLang="ko-KR" sz="1900" b="1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335" name="가로 글상자 170"/>
            <p:cNvSpPr txBox="1"/>
            <p:nvPr/>
          </p:nvSpPr>
          <p:spPr>
            <a:xfrm>
              <a:off x="8015332" y="5987051"/>
              <a:ext cx="2810364" cy="364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총 결제 금액     </a:t>
              </a:r>
              <a:r>
                <a:rPr lang="en-US" altLang="ko-KR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10,000</a:t>
              </a:r>
              <a:endParaRPr lang="ko-KR" altLang="en-US">
                <a:ln w="9525">
                  <a:solidFill>
                    <a:srgbClr val="0000ff"/>
                  </a:solidFill>
                </a:ln>
                <a:solidFill>
                  <a:srgbClr val="0000ff"/>
                </a:solidFill>
                <a:latin typeface="맑은 고딕"/>
              </a:endParaRPr>
            </a:p>
          </p:txBody>
        </p:sp>
        <p:grpSp>
          <p:nvGrpSpPr>
            <p:cNvPr id="336" name="그룹 335"/>
            <p:cNvGrpSpPr/>
            <p:nvPr/>
          </p:nvGrpSpPr>
          <p:grpSpPr>
            <a:xfrm rot="0">
              <a:off x="6276021" y="306409"/>
              <a:ext cx="4680585" cy="3564445"/>
              <a:chOff x="448773" y="306409"/>
              <a:chExt cx="4680585" cy="3564445"/>
            </a:xfrm>
          </p:grpSpPr>
          <p:sp>
            <p:nvSpPr>
              <p:cNvPr id="337" name="직사각형 173"/>
              <p:cNvSpPr/>
              <p:nvPr/>
            </p:nvSpPr>
            <p:spPr>
              <a:xfrm>
                <a:off x="448773" y="306409"/>
                <a:ext cx="4680585" cy="3564445"/>
              </a:xfrm>
              <a:prstGeom prst="roundRect">
                <a:avLst>
                  <a:gd name="adj" fmla="val 14062"/>
                </a:avLst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338" name="가로 글상자 174"/>
              <p:cNvSpPr txBox="1"/>
              <p:nvPr/>
            </p:nvSpPr>
            <p:spPr>
              <a:xfrm>
                <a:off x="511253" y="455963"/>
                <a:ext cx="4555620" cy="11804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ko-KR" altLang="en-US" b="1" spc="-1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휴대폰 </a:t>
                </a:r>
                <a:r>
                  <a:rPr lang="en-US" altLang="ko-KR" b="1" spc="-1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/</a:t>
                </a:r>
                <a:r>
                  <a:rPr lang="ko-KR" altLang="en-US" b="1" spc="-1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 카드</a:t>
                </a:r>
                <a:r>
                  <a:rPr lang="ko-KR" altLang="en-US" spc="-1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를 터치해 주세요</a:t>
                </a:r>
                <a:r>
                  <a:rPr lang="en-US" altLang="ko-KR" spc="-1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.</a:t>
                </a:r>
                <a:endParaRPr lang="en-US" altLang="ko-KR" spc="-1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endParaRPr>
              </a:p>
              <a:p>
                <a:pPr lvl="0" algn="ctr">
                  <a:defRPr/>
                </a:pPr>
                <a:endParaRPr lang="ko-KR" altLang="en-US" spc="-1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endParaRPr>
              </a:p>
              <a:p>
                <a:pPr lvl="0" algn="ctr">
                  <a:defRPr/>
                </a:pPr>
                <a:r>
                  <a:rPr lang="ko-KR" altLang="en-US"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>
                    <a:solidFill>
                      <a:srgbClr val="ff0000"/>
                    </a:solidFill>
                  </a:rPr>
                  <a:t>결제 완료 안내 전까지</a:t>
                </a:r>
                <a:endParaRPr lang="ko-KR" altLang="en-US"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ff0000"/>
                  </a:solidFill>
                </a:endParaRPr>
              </a:p>
              <a:p>
                <a:pPr lvl="0" algn="ctr">
                  <a:defRPr/>
                </a:pPr>
                <a:r>
                  <a:rPr lang="ko-KR" altLang="en-US"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>
                    <a:solidFill>
                      <a:srgbClr val="ff0000"/>
                    </a:solidFill>
                  </a:rPr>
                  <a:t>휴대폰 </a:t>
                </a:r>
                <a:r>
                  <a:rPr lang="en-US" altLang="ko-KR"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>
                    <a:solidFill>
                      <a:srgbClr val="ff0000"/>
                    </a:solidFill>
                  </a:rPr>
                  <a:t>/</a:t>
                </a:r>
                <a:r>
                  <a:rPr lang="ko-KR" altLang="en-US"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>
                    <a:solidFill>
                      <a:srgbClr val="ff0000"/>
                    </a:solidFill>
                  </a:rPr>
                  <a:t> 카드를 제거하지 마세요</a:t>
                </a:r>
                <a:endParaRPr lang="ko-KR" altLang="en-US"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339" name=""/>
              <p:cNvGrpSpPr/>
              <p:nvPr/>
            </p:nvGrpSpPr>
            <p:grpSpPr>
              <a:xfrm rot="0">
                <a:off x="1526290" y="1639623"/>
                <a:ext cx="2525550" cy="2196604"/>
                <a:chOff x="3109821" y="3870855"/>
                <a:chExt cx="2525550" cy="2196604"/>
              </a:xfrm>
            </p:grpSpPr>
            <p:sp>
              <p:nvSpPr>
                <p:cNvPr id="340" name="모서리가 둥근 직사각형 39"/>
                <p:cNvSpPr/>
                <p:nvPr/>
              </p:nvSpPr>
              <p:spPr>
                <a:xfrm>
                  <a:off x="3123957" y="3870855"/>
                  <a:ext cx="2492042" cy="511460"/>
                </a:xfrm>
                <a:prstGeom prst="roundRect">
                  <a:avLst>
                    <a:gd name="adj" fmla="val 32812"/>
                  </a:avLst>
                </a:prstGeom>
                <a:solidFill>
                  <a:schemeClr val="lt1"/>
                </a:solidFill>
                <a:ln w="76200"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en-US" altLang="ko-KR" sz="19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endParaRPr>
                </a:p>
              </p:txBody>
            </p:sp>
            <p:sp>
              <p:nvSpPr>
                <p:cNvPr id="341" name="직사각형 24"/>
                <p:cNvSpPr/>
                <p:nvPr/>
              </p:nvSpPr>
              <p:spPr>
                <a:xfrm>
                  <a:off x="3109821" y="4024631"/>
                  <a:ext cx="2520315" cy="540067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76200"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342" name="직사각형 25"/>
                <p:cNvSpPr/>
                <p:nvPr/>
              </p:nvSpPr>
              <p:spPr>
                <a:xfrm>
                  <a:off x="3649888" y="4204654"/>
                  <a:ext cx="1440180" cy="180022"/>
                </a:xfrm>
                <a:prstGeom prst="roundRect">
                  <a:avLst>
                    <a:gd name="adj" fmla="val 16667"/>
                  </a:avLst>
                </a:prstGeom>
                <a:noFill/>
                <a:ln w="25400"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grpSp>
              <p:nvGrpSpPr>
                <p:cNvPr id="343" name=""/>
                <p:cNvGrpSpPr/>
                <p:nvPr/>
              </p:nvGrpSpPr>
              <p:grpSpPr>
                <a:xfrm rot="0">
                  <a:off x="3123956" y="4109404"/>
                  <a:ext cx="2511415" cy="1958055"/>
                  <a:chOff x="6828683" y="2765438"/>
                  <a:chExt cx="2511415" cy="1958055"/>
                </a:xfrm>
              </p:grpSpPr>
              <p:grpSp>
                <p:nvGrpSpPr>
                  <p:cNvPr id="344" name=""/>
                  <p:cNvGrpSpPr/>
                  <p:nvPr/>
                </p:nvGrpSpPr>
                <p:grpSpPr>
                  <a:xfrm rot="0">
                    <a:off x="8214218" y="2765438"/>
                    <a:ext cx="1125879" cy="1958055"/>
                    <a:chOff x="8214216" y="2765438"/>
                    <a:chExt cx="1125879" cy="1958055"/>
                  </a:xfrm>
                </p:grpSpPr>
                <p:grpSp>
                  <p:nvGrpSpPr>
                    <p:cNvPr id="345" name=""/>
                    <p:cNvGrpSpPr/>
                    <p:nvPr/>
                  </p:nvGrpSpPr>
                  <p:grpSpPr>
                    <a:xfrm rot="0">
                      <a:off x="8214216" y="2765438"/>
                      <a:ext cx="1125879" cy="1958055"/>
                      <a:chOff x="6944375" y="4139931"/>
                      <a:chExt cx="1125879" cy="1958055"/>
                    </a:xfrm>
                  </p:grpSpPr>
                  <p:sp>
                    <p:nvSpPr>
                      <p:cNvPr id="346" name="모서리가 둥근 직사각형 61"/>
                      <p:cNvSpPr/>
                      <p:nvPr/>
                    </p:nvSpPr>
                    <p:spPr>
                      <a:xfrm>
                        <a:off x="6944375" y="4139931"/>
                        <a:ext cx="1125879" cy="1958055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1"/>
                      </a:solidFill>
                      <a:ln w="25400">
                        <a:solidFill>
                          <a:schemeClr val="dk1"/>
                        </a:solidFill>
                      </a:ln>
                    </p:spPr>
                    <p:style>
                      <a:lnRef idx="2">
                        <a:schemeClr val="accent1">
                          <a:shade val="2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lvl="0" algn="ctr">
                          <a:defRPr/>
                        </a:pPr>
                        <a:endParaRPr lang="ko-KR" altLang="en-US"/>
                      </a:p>
                    </p:txBody>
                  </p:sp>
                  <p:sp>
                    <p:nvSpPr>
                      <p:cNvPr id="347" name="타원 63"/>
                      <p:cNvSpPr/>
                      <p:nvPr/>
                    </p:nvSpPr>
                    <p:spPr>
                      <a:xfrm>
                        <a:off x="7492690" y="4216871"/>
                        <a:ext cx="72816" cy="73079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2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lvl="0" algn="ctr">
                          <a:defRPr/>
                        </a:pPr>
                        <a:endParaRPr lang="ko-KR" altLang="en-US"/>
                      </a:p>
                    </p:txBody>
                  </p:sp>
                </p:grpSp>
                <p:grpSp>
                  <p:nvGrpSpPr>
                    <p:cNvPr id="348" name=""/>
                    <p:cNvGrpSpPr/>
                    <p:nvPr/>
                  </p:nvGrpSpPr>
                  <p:grpSpPr>
                    <a:xfrm rot="0">
                      <a:off x="8245111" y="3125482"/>
                      <a:ext cx="1075936" cy="828103"/>
                      <a:chOff x="5812686" y="4675580"/>
                      <a:chExt cx="1075936" cy="828103"/>
                    </a:xfrm>
                  </p:grpSpPr>
                  <p:sp>
                    <p:nvSpPr>
                      <p:cNvPr id="349" name="모서리가 둥근 직사각형 4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5939519" y="4675580"/>
                        <a:ext cx="828103" cy="828103"/>
                      </a:xfrm>
                      <a:prstGeom prst="roundRect">
                        <a:avLst>
                          <a:gd name="adj" fmla="val 39485"/>
                        </a:avLst>
                      </a:prstGeom>
                      <a:solidFill>
                        <a:srgbClr val="394bb8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2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lvl="0" algn="ctr">
                          <a:defRPr/>
                        </a:pPr>
                        <a:endParaRPr lang="en-US" altLang="ko-KR" sz="2800">
                          <a:latin typeface="한컴 윤고딕 240"/>
                          <a:ea typeface="한컴 윤고딕 240"/>
                        </a:endParaRPr>
                      </a:p>
                    </p:txBody>
                  </p:sp>
                  <p:sp>
                    <p:nvSpPr>
                      <p:cNvPr id="350" name="가로 글상자 43"/>
                      <p:cNvSpPr txBox="1"/>
                      <p:nvPr/>
                    </p:nvSpPr>
                    <p:spPr>
                      <a:xfrm>
                        <a:off x="5812686" y="4824968"/>
                        <a:ext cx="1075936" cy="491228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lvl="0" algn="ctr">
                          <a:defRPr/>
                        </a:pPr>
                        <a:r>
                          <a:rPr lang="en-US" altLang="ko-KR" sz="2600">
                            <a:solidFill>
                              <a:schemeClr val="lt1"/>
                            </a:solidFill>
                            <a:latin typeface="한컴 윤고딕 240"/>
                            <a:ea typeface="한컴 윤고딕 240"/>
                          </a:rPr>
                          <a:t>Pay</a:t>
                        </a:r>
                        <a:endParaRPr lang="en-US" altLang="ko-KR" sz="2600">
                          <a:solidFill>
                            <a:schemeClr val="lt1"/>
                          </a:solidFill>
                          <a:latin typeface="한컴 윤고딕 240"/>
                          <a:ea typeface="한컴 윤고딕 240"/>
                        </a:endParaRPr>
                      </a:p>
                    </p:txBody>
                  </p:sp>
                </p:grpSp>
                <p:pic>
                  <p:nvPicPr>
                    <p:cNvPr id="351" name="그림 48"/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l="22120" t="30040" r="21490" b="31570"/>
                    <a:stretch>
                      <a:fillRect/>
                    </a:stretch>
                  </p:blipFill>
                  <p:spPr>
                    <a:xfrm>
                      <a:off x="8231386" y="4074784"/>
                      <a:ext cx="1080135" cy="441228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52" name=""/>
                  <p:cNvGrpSpPr/>
                  <p:nvPr/>
                </p:nvGrpSpPr>
                <p:grpSpPr>
                  <a:xfrm rot="0">
                    <a:off x="6828683" y="2765438"/>
                    <a:ext cx="1125879" cy="1958055"/>
                    <a:chOff x="6828683" y="2765438"/>
                    <a:chExt cx="1125879" cy="1958055"/>
                  </a:xfrm>
                </p:grpSpPr>
                <p:grpSp>
                  <p:nvGrpSpPr>
                    <p:cNvPr id="353" name="그룹 48"/>
                    <p:cNvGrpSpPr>
                      <a:grpSpLocks noChangeAspect="1"/>
                    </p:cNvGrpSpPr>
                    <p:nvPr/>
                  </p:nvGrpSpPr>
                  <p:grpSpPr>
                    <a:xfrm rot="0">
                      <a:off x="6828683" y="2765438"/>
                      <a:ext cx="1125879" cy="1958055"/>
                      <a:chOff x="7190428" y="291810"/>
                      <a:chExt cx="792098" cy="1377564"/>
                    </a:xfrm>
                  </p:grpSpPr>
                  <p:sp>
                    <p:nvSpPr>
                      <p:cNvPr id="354" name="모서리가 둥근 직사각형 61"/>
                      <p:cNvSpPr/>
                      <p:nvPr/>
                    </p:nvSpPr>
                    <p:spPr>
                      <a:xfrm>
                        <a:off x="7190428" y="291810"/>
                        <a:ext cx="792098" cy="1377564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1"/>
                      </a:solidFill>
                      <a:ln w="25400">
                        <a:solidFill>
                          <a:schemeClr val="dk1"/>
                        </a:solidFill>
                      </a:ln>
                    </p:spPr>
                    <p:style>
                      <a:lnRef idx="2">
                        <a:schemeClr val="accent1">
                          <a:shade val="2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lvl="0" algn="ctr">
                          <a:defRPr/>
                        </a:pPr>
                        <a:endParaRPr lang="ko-KR" altLang="en-US"/>
                      </a:p>
                    </p:txBody>
                  </p:sp>
                  <p:grpSp>
                    <p:nvGrpSpPr>
                      <p:cNvPr id="355" name=""/>
                      <p:cNvGrpSpPr/>
                      <p:nvPr/>
                    </p:nvGrpSpPr>
                    <p:grpSpPr>
                      <a:xfrm rot="0">
                        <a:off x="7479581" y="345940"/>
                        <a:ext cx="268458" cy="51414"/>
                        <a:chOff x="10328283" y="2021908"/>
                        <a:chExt cx="280661" cy="53751"/>
                      </a:xfrm>
                    </p:grpSpPr>
                    <p:sp>
                      <p:nvSpPr>
                        <p:cNvPr id="356" name="모서리가 둥근 직사각형 22"/>
                        <p:cNvSpPr/>
                        <p:nvPr/>
                      </p:nvSpPr>
                      <p:spPr>
                        <a:xfrm>
                          <a:off x="10328283" y="2042665"/>
                          <a:ext cx="178527" cy="0"/>
                        </a:xfrm>
                        <a:prstGeom prst="roundRect">
                          <a:avLst>
                            <a:gd name="adj" fmla="val 16667"/>
                          </a:avLst>
                        </a:prstGeom>
                        <a:solidFill>
                          <a:schemeClr val="dk1"/>
                        </a:solidFill>
                        <a:ln>
                          <a:solidFill>
                            <a:schemeClr val="dk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2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lvl="0" algn="ctr">
                            <a:defRPr/>
                          </a:pPr>
                          <a:endParaRPr lang="ko-KR" altLang="en-US"/>
                        </a:p>
                      </p:txBody>
                    </p:sp>
                    <p:sp>
                      <p:nvSpPr>
                        <p:cNvPr id="357" name="타원 63"/>
                        <p:cNvSpPr/>
                        <p:nvPr/>
                      </p:nvSpPr>
                      <p:spPr>
                        <a:xfrm>
                          <a:off x="10555386" y="2021908"/>
                          <a:ext cx="53558" cy="53751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2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lvl="0" algn="ctr">
                            <a:defRPr/>
                          </a:pPr>
                          <a:endParaRPr lang="ko-KR" altLang="en-US"/>
                        </a:p>
                      </p:txBody>
                    </p:sp>
                  </p:grpSp>
                </p:grpSp>
                <p:grpSp>
                  <p:nvGrpSpPr>
                    <p:cNvPr id="358" name=""/>
                    <p:cNvGrpSpPr>
                      <a:grpSpLocks noChangeAspect="1"/>
                    </p:cNvGrpSpPr>
                    <p:nvPr/>
                  </p:nvGrpSpPr>
                  <p:grpSpPr>
                    <a:xfrm rot="0">
                      <a:off x="6847733" y="3188589"/>
                      <a:ext cx="1080135" cy="576072"/>
                      <a:chOff x="4037919" y="4464250"/>
                      <a:chExt cx="1561153" cy="892087"/>
                    </a:xfrm>
                  </p:grpSpPr>
                  <p:sp>
                    <p:nvSpPr>
                      <p:cNvPr id="359" name="모서리가 둥근 직사각형 20"/>
                      <p:cNvSpPr/>
                      <p:nvPr/>
                    </p:nvSpPr>
                    <p:spPr>
                      <a:xfrm>
                        <a:off x="4037919" y="4464250"/>
                        <a:ext cx="1561153" cy="892087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1"/>
                      </a:solidFill>
                      <a:ln w="25400">
                        <a:solidFill>
                          <a:schemeClr val="dk1"/>
                        </a:solidFill>
                      </a:ln>
                    </p:spPr>
                    <p:style>
                      <a:lnRef idx="2">
                        <a:schemeClr val="accent1">
                          <a:shade val="2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lvl="0" algn="ctr">
                          <a:defRPr/>
                        </a:pPr>
                        <a:r>
                          <a:rPr lang="en-US" altLang="ko-KR" sz="2500">
                            <a:ln w="9525">
                              <a:solidFill>
                                <a:schemeClr val="dk1"/>
                              </a:solidFill>
                            </a:ln>
                            <a:solidFill>
                              <a:schemeClr val="dk1"/>
                            </a:solidFill>
                          </a:rPr>
                          <a:t>     Pay</a:t>
                        </a:r>
                        <a:endParaRPr lang="en-US" altLang="ko-KR" sz="25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endParaRPr>
                      </a:p>
                    </p:txBody>
                  </p:sp>
                  <p:pic>
                    <p:nvPicPr>
                      <p:cNvPr id="360" name="그림 29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/>
                      <a:srcRect l="17130" t="19310" r="17950" b="18640"/>
                      <a:stretch>
                        <a:fillRect/>
                      </a:stretch>
                    </p:blipFill>
                    <p:spPr>
                      <a:xfrm>
                        <a:off x="4257546" y="4681090"/>
                        <a:ext cx="391411" cy="458407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361" name="그림 135"/>
                    <p:cNvPicPr>
                      <a:picLocks noChangeAspect="1"/>
                    </p:cNvPicPr>
                    <p:nvPr/>
                  </p:nvPicPr>
                  <p:blipFill rotWithShape="1">
                    <a:blip r:embed="rId5"/>
                    <a:stretch>
                      <a:fillRect/>
                    </a:stretch>
                  </p:blipFill>
                  <p:spPr>
                    <a:xfrm>
                      <a:off x="6852647" y="4027159"/>
                      <a:ext cx="1080135" cy="385560"/>
                    </a:xfrm>
                    <a:prstGeom prst="roundRect">
                      <a:avLst>
                        <a:gd name="adj" fmla="val 45350"/>
                      </a:avLst>
                    </a:prstGeom>
                  </p:spPr>
                </p:pic>
              </p:grpSp>
              <p:sp>
                <p:nvSpPr>
                  <p:cNvPr id="362" name="위쪽 화살표 52"/>
                  <p:cNvSpPr/>
                  <p:nvPr/>
                </p:nvSpPr>
                <p:spPr>
                  <a:xfrm>
                    <a:off x="7938447" y="3429000"/>
                    <a:ext cx="294821" cy="283482"/>
                  </a:xfrm>
                  <a:prstGeom prst="up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/>
                  </a:p>
                </p:txBody>
              </p:sp>
            </p:grpSp>
          </p:grpSp>
        </p:grpSp>
      </p:grpSp>
      <p:sp>
        <p:nvSpPr>
          <p:cNvPr id="366" name="직사각형 365"/>
          <p:cNvSpPr/>
          <p:nvPr/>
        </p:nvSpPr>
        <p:spPr>
          <a:xfrm>
            <a:off x="11432441" y="112300"/>
            <a:ext cx="667566" cy="181061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P</a:t>
            </a:r>
            <a:endParaRPr lang="en-US" altLang="ko-KR"/>
          </a:p>
          <a:p>
            <a:pPr lvl="0" algn="ctr">
              <a:defRPr/>
            </a:pPr>
            <a:r>
              <a:rPr lang="en-US" altLang="ko-KR"/>
              <a:t>T</a:t>
            </a:r>
            <a:endParaRPr lang="en-US" altLang="ko-KR"/>
          </a:p>
          <a:p>
            <a:pPr lvl="0" algn="ctr">
              <a:defRPr/>
            </a:pPr>
            <a:r>
              <a:rPr lang="ko-KR" altLang="en-US"/>
              <a:t>회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원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581913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39"/>
          <p:cNvSpPr/>
          <p:nvPr/>
        </p:nvSpPr>
        <p:spPr>
          <a:xfrm>
            <a:off x="255205" y="219075"/>
            <a:ext cx="5040630" cy="6408801"/>
          </a:xfrm>
          <a:prstGeom prst="roundRect">
            <a:avLst>
              <a:gd name="adj" fmla="val 11979"/>
            </a:avLst>
          </a:prstGeom>
          <a:solidFill>
            <a:schemeClr val="lt1"/>
          </a:solidFill>
          <a:ln w="5080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30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아래 계좌로</a:t>
            </a:r>
            <a:endParaRPr lang="ko-KR" altLang="en-US" sz="30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r>
              <a:rPr lang="ko-KR" altLang="en-US" sz="30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이체해주세요</a:t>
            </a:r>
            <a:r>
              <a:rPr lang="en-US" altLang="ko-KR" sz="30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.</a:t>
            </a:r>
            <a:r>
              <a:rPr lang="ko-KR" altLang="en-US" sz="30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 </a:t>
            </a:r>
            <a:r>
              <a:rPr lang="en-US" altLang="ko-KR" sz="30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.</a:t>
            </a:r>
            <a:r>
              <a:rPr lang="ko-KR" altLang="en-US" sz="30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 </a:t>
            </a:r>
            <a:r>
              <a:rPr lang="en-US" altLang="ko-KR" sz="30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.</a:t>
            </a:r>
            <a:endParaRPr lang="en-US" altLang="ko-KR" sz="30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endParaRPr lang="en-US" altLang="ko-KR" sz="19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endParaRPr lang="en-US" altLang="ko-KR" sz="19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endParaRPr lang="en-US" altLang="ko-KR" sz="19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endParaRPr lang="en-US" altLang="ko-KR" sz="19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endParaRPr lang="en-US" altLang="ko-KR" sz="19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endParaRPr lang="en-US" altLang="ko-KR" sz="19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endParaRPr lang="en-US" altLang="ko-KR" sz="19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endParaRPr lang="en-US" altLang="ko-KR" sz="19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endParaRPr lang="en-US" altLang="ko-KR" sz="19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endParaRPr lang="en-US" altLang="ko-KR" sz="19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endParaRPr lang="en-US" altLang="ko-KR" sz="19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endParaRPr lang="en-US" altLang="ko-KR" sz="19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endParaRPr lang="en-US" altLang="ko-KR" sz="19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endParaRPr lang="en-US" altLang="ko-KR" sz="19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endParaRPr lang="en-US" altLang="ko-KR" sz="19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22" name="가로 글상자 93"/>
          <p:cNvSpPr txBox="1"/>
          <p:nvPr/>
        </p:nvSpPr>
        <p:spPr>
          <a:xfrm>
            <a:off x="1227325" y="5214500"/>
            <a:ext cx="3096388" cy="717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b="1">
                <a:solidFill>
                  <a:schemeClr val="accent1"/>
                </a:solidFill>
              </a:rPr>
              <a:t>신한 </a:t>
            </a:r>
            <a:r>
              <a:rPr lang="en-US" altLang="ko-KR" sz="2100" b="1">
                <a:solidFill>
                  <a:schemeClr val="accent1"/>
                </a:solidFill>
              </a:rPr>
              <a:t>110516021728</a:t>
            </a:r>
            <a:endParaRPr lang="en-US" altLang="ko-KR" sz="2100" b="1">
              <a:solidFill>
                <a:schemeClr val="accent1"/>
              </a:solidFill>
            </a:endParaRPr>
          </a:p>
          <a:p>
            <a:pPr lvl="0" algn="ctr">
              <a:defRPr/>
            </a:pPr>
            <a:r>
              <a:rPr lang="ko-KR" altLang="en-US" sz="2000" b="1">
                <a:solidFill>
                  <a:schemeClr val="accent1"/>
                </a:solidFill>
              </a:rPr>
              <a:t>예금주 </a:t>
            </a:r>
            <a:r>
              <a:rPr lang="en-US" altLang="ko-KR" sz="2000" b="1">
                <a:solidFill>
                  <a:schemeClr val="accent1"/>
                </a:solidFill>
              </a:rPr>
              <a:t>: </a:t>
            </a:r>
            <a:r>
              <a:rPr lang="ko-KR" altLang="en-US" sz="2000" b="1">
                <a:solidFill>
                  <a:schemeClr val="accent1"/>
                </a:solidFill>
              </a:rPr>
              <a:t>김성건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grpSp>
        <p:nvGrpSpPr>
          <p:cNvPr id="131" name=""/>
          <p:cNvGrpSpPr/>
          <p:nvPr/>
        </p:nvGrpSpPr>
        <p:grpSpPr>
          <a:xfrm rot="0">
            <a:off x="6096000" y="112300"/>
            <a:ext cx="5040630" cy="6633400"/>
            <a:chOff x="6096000" y="112300"/>
            <a:chExt cx="5040630" cy="6633400"/>
          </a:xfrm>
        </p:grpSpPr>
        <p:sp>
          <p:nvSpPr>
            <p:cNvPr id="102" name="모서리가 둥근 직사각형 39"/>
            <p:cNvSpPr/>
            <p:nvPr/>
          </p:nvSpPr>
          <p:spPr>
            <a:xfrm>
              <a:off x="6096000" y="112300"/>
              <a:ext cx="5040630" cy="6633400"/>
            </a:xfrm>
            <a:prstGeom prst="roundRect">
              <a:avLst>
                <a:gd name="adj" fmla="val 11979"/>
              </a:avLst>
            </a:prstGeom>
            <a:solidFill>
              <a:schemeClr val="lt1"/>
            </a:solidFill>
            <a:ln w="5080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en-US" altLang="ko-KR" sz="19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 algn="ctr">
                <a:defRPr/>
              </a:pPr>
              <a:endParaRPr lang="en-US" altLang="ko-KR" sz="19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 algn="ctr">
                <a:defRPr/>
              </a:pPr>
              <a:endParaRPr lang="en-US" altLang="ko-KR" sz="19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 algn="ctr">
                <a:defRPr/>
              </a:pPr>
              <a:endParaRPr lang="en-US" altLang="ko-KR" sz="19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 algn="ctr">
                <a:defRPr/>
              </a:pPr>
              <a:endParaRPr lang="en-US" altLang="ko-KR" sz="19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 sz="1900" b="1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휴대폰번호</a:t>
              </a:r>
              <a:r>
                <a:rPr lang="ko-KR" altLang="en-US" sz="19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와 </a:t>
              </a:r>
              <a:r>
                <a:rPr lang="ko-KR" altLang="en-US" sz="1900" b="1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결제내역</a:t>
              </a:r>
              <a:r>
                <a:rPr lang="ko-KR" altLang="en-US" sz="19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을 확인하세요</a:t>
              </a:r>
              <a:r>
                <a:rPr lang="en-US" altLang="ko-KR" sz="19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.</a:t>
              </a:r>
              <a:endParaRPr lang="en-US" altLang="ko-KR" sz="19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en-US" altLang="ko-KR" sz="1900" b="1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---------------------------------------------</a:t>
              </a:r>
              <a:endParaRPr lang="en-US" altLang="ko-KR" sz="1900" b="1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티켓 구분 </a:t>
              </a:r>
              <a:endParaRPr lang="ko-KR" altLang="en-US">
                <a:ln w="9525">
                  <a:solidFill>
                    <a:srgbClr val="0000ff"/>
                  </a:solidFill>
                </a:ln>
                <a:solidFill>
                  <a:srgbClr val="0000ff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시작 시간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종료 시간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휴대폰 번호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en-US" altLang="ko-KR" sz="1900" b="1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---------------------------------------------</a:t>
              </a:r>
              <a:endParaRPr lang="en-US" altLang="ko-KR" sz="1900" b="1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103" name="가로 글상자 170"/>
            <p:cNvSpPr txBox="1"/>
            <p:nvPr/>
          </p:nvSpPr>
          <p:spPr>
            <a:xfrm>
              <a:off x="8015332" y="5987051"/>
              <a:ext cx="2810364" cy="364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총 결제 금액     </a:t>
              </a:r>
              <a:r>
                <a:rPr lang="ko-KR" altLang="en-US">
                  <a:ln w="9525">
                    <a:solidFill>
                      <a:srgbClr val="0000ff"/>
                    </a:solidFill>
                  </a:ln>
                  <a:solidFill>
                    <a:srgbClr val="0000ff"/>
                  </a:solidFill>
                  <a:latin typeface="맑은 고딕"/>
                </a:rPr>
                <a:t> </a:t>
              </a:r>
              <a:r>
                <a:rPr lang="en-US" altLang="ko-KR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9,000</a:t>
              </a:r>
              <a:endParaRPr lang="ko-KR" altLang="en-US">
                <a:ln w="9525">
                  <a:solidFill>
                    <a:srgbClr val="0000ff"/>
                  </a:solidFill>
                </a:ln>
                <a:solidFill>
                  <a:srgbClr val="0000ff"/>
                </a:solidFill>
                <a:latin typeface="맑은 고딕"/>
              </a:endParaRPr>
            </a:p>
          </p:txBody>
        </p:sp>
        <p:sp>
          <p:nvSpPr>
            <p:cNvPr id="105" name="직사각형 173"/>
            <p:cNvSpPr/>
            <p:nvPr/>
          </p:nvSpPr>
          <p:spPr>
            <a:xfrm>
              <a:off x="6276021" y="306409"/>
              <a:ext cx="4680585" cy="3564445"/>
            </a:xfrm>
            <a:prstGeom prst="roundRect">
              <a:avLst>
                <a:gd name="adj" fmla="val 14062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06" name="가로 글상자 174"/>
            <p:cNvSpPr txBox="1"/>
            <p:nvPr/>
          </p:nvSpPr>
          <p:spPr>
            <a:xfrm>
              <a:off x="6338502" y="455963"/>
              <a:ext cx="4555620" cy="1180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b="1" spc="-1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아래 계좌</a:t>
              </a:r>
              <a:r>
                <a:rPr lang="ko-KR" altLang="en-US" spc="-1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로 이체해주세요</a:t>
              </a:r>
              <a:r>
                <a:rPr lang="en-US" altLang="ko-KR" spc="-1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.</a:t>
              </a:r>
              <a:endParaRPr lang="en-US" altLang="ko-KR" spc="-1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 algn="ctr">
                <a:defRPr/>
              </a:pPr>
              <a:endParaRPr lang="ko-KR" altLang="en-US" spc="-100">
                <a:ln w="9525">
                  <a:solidFill>
                    <a:schemeClr val="dk1"/>
                  </a:solidFill>
                </a:ln>
                <a:solidFill>
                  <a:srgbClr val="42c7f1"/>
                </a:solidFill>
                <a:latin typeface="맑은 고딕"/>
              </a:endParaRPr>
            </a:p>
            <a:p>
              <a:pPr lvl="0" algn="ctr">
                <a:defRPr/>
              </a:pPr>
              <a:r>
                <a:rPr lang="ko-KR" altLang="en-US" b="1">
                  <a:solidFill>
                    <a:schemeClr val="accent1"/>
                  </a:solidFill>
                </a:rPr>
                <a:t>신한 </a:t>
              </a:r>
              <a:r>
                <a:rPr lang="en-US" altLang="ko-KR" b="1">
                  <a:solidFill>
                    <a:schemeClr val="accent1"/>
                  </a:solidFill>
                </a:rPr>
                <a:t>110516021728</a:t>
              </a:r>
              <a:endParaRPr lang="en-US" altLang="ko-KR" b="1">
                <a:solidFill>
                  <a:schemeClr val="accent1"/>
                </a:solidFill>
              </a:endParaRPr>
            </a:p>
            <a:p>
              <a:pPr lvl="0" algn="ctr">
                <a:defRPr/>
              </a:pPr>
              <a:r>
                <a:rPr lang="ko-KR" altLang="en-US" b="1">
                  <a:solidFill>
                    <a:schemeClr val="accent1"/>
                  </a:solidFill>
                </a:rPr>
                <a:t>예금주 </a:t>
              </a:r>
              <a:r>
                <a:rPr lang="en-US" altLang="ko-KR" b="1">
                  <a:solidFill>
                    <a:schemeClr val="accent1"/>
                  </a:solidFill>
                </a:rPr>
                <a:t>: </a:t>
              </a:r>
              <a:r>
                <a:rPr lang="ko-KR" altLang="en-US" b="1">
                  <a:solidFill>
                    <a:schemeClr val="accent1"/>
                  </a:solidFill>
                </a:rPr>
                <a:t>김성건</a:t>
              </a:r>
              <a:endParaRPr lang="ko-KR" altLang="en-US"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42c7f1"/>
                </a:solidFill>
              </a:endParaRPr>
            </a:p>
          </p:txBody>
        </p:sp>
        <p:grpSp>
          <p:nvGrpSpPr>
            <p:cNvPr id="100" name=""/>
            <p:cNvGrpSpPr/>
            <p:nvPr/>
          </p:nvGrpSpPr>
          <p:grpSpPr>
            <a:xfrm rot="0">
              <a:off x="7118294" y="1722120"/>
              <a:ext cx="2996035" cy="1958055"/>
              <a:chOff x="7652988" y="2014062"/>
              <a:chExt cx="2996035" cy="1958055"/>
            </a:xfrm>
          </p:grpSpPr>
          <p:grpSp>
            <p:nvGrpSpPr>
              <p:cNvPr id="49" name="그룹 48"/>
              <p:cNvGrpSpPr>
                <a:grpSpLocks noChangeAspect="1"/>
              </p:cNvGrpSpPr>
              <p:nvPr/>
            </p:nvGrpSpPr>
            <p:grpSpPr>
              <a:xfrm rot="0">
                <a:off x="7652988" y="2014062"/>
                <a:ext cx="1125879" cy="1958055"/>
                <a:chOff x="7190428" y="291810"/>
                <a:chExt cx="792098" cy="1377564"/>
              </a:xfrm>
            </p:grpSpPr>
            <p:sp>
              <p:nvSpPr>
                <p:cNvPr id="50" name="모서리가 둥근 직사각형 61"/>
                <p:cNvSpPr/>
                <p:nvPr/>
              </p:nvSpPr>
              <p:spPr>
                <a:xfrm>
                  <a:off x="7190428" y="291810"/>
                  <a:ext cx="792098" cy="137756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25400"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grpSp>
              <p:nvGrpSpPr>
                <p:cNvPr id="51" name=""/>
                <p:cNvGrpSpPr/>
                <p:nvPr/>
              </p:nvGrpSpPr>
              <p:grpSpPr>
                <a:xfrm rot="0">
                  <a:off x="7479582" y="345938"/>
                  <a:ext cx="268458" cy="51414"/>
                  <a:chOff x="10328283" y="2021908"/>
                  <a:chExt cx="280661" cy="53751"/>
                </a:xfrm>
              </p:grpSpPr>
              <p:sp>
                <p:nvSpPr>
                  <p:cNvPr id="52" name="모서리가 둥근 직사각형 22"/>
                  <p:cNvSpPr/>
                  <p:nvPr/>
                </p:nvSpPr>
                <p:spPr>
                  <a:xfrm>
                    <a:off x="10328283" y="2042665"/>
                    <a:ext cx="178527" cy="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53" name="타원 63"/>
                  <p:cNvSpPr/>
                  <p:nvPr/>
                </p:nvSpPr>
                <p:spPr>
                  <a:xfrm>
                    <a:off x="10555386" y="2021908"/>
                    <a:ext cx="53558" cy="53751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/>
                  </a:p>
                </p:txBody>
              </p:sp>
            </p:grpSp>
          </p:grpSp>
          <p:grpSp>
            <p:nvGrpSpPr>
              <p:cNvPr id="66" name="그룹 65"/>
              <p:cNvGrpSpPr>
                <a:grpSpLocks noChangeAspect="1"/>
              </p:cNvGrpSpPr>
              <p:nvPr/>
            </p:nvGrpSpPr>
            <p:grpSpPr>
              <a:xfrm rot="0">
                <a:off x="9523144" y="2014062"/>
                <a:ext cx="1125879" cy="1958055"/>
                <a:chOff x="7190428" y="291810"/>
                <a:chExt cx="792098" cy="1377564"/>
              </a:xfrm>
            </p:grpSpPr>
            <p:sp>
              <p:nvSpPr>
                <p:cNvPr id="67" name="모서리가 둥근 직사각형 61"/>
                <p:cNvSpPr/>
                <p:nvPr/>
              </p:nvSpPr>
              <p:spPr>
                <a:xfrm>
                  <a:off x="7190428" y="291810"/>
                  <a:ext cx="792098" cy="137756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25400"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grpSp>
              <p:nvGrpSpPr>
                <p:cNvPr id="68" name=""/>
                <p:cNvGrpSpPr/>
                <p:nvPr/>
              </p:nvGrpSpPr>
              <p:grpSpPr>
                <a:xfrm rot="0">
                  <a:off x="7479581" y="345938"/>
                  <a:ext cx="268458" cy="51414"/>
                  <a:chOff x="10328283" y="2021908"/>
                  <a:chExt cx="280661" cy="53751"/>
                </a:xfrm>
              </p:grpSpPr>
              <p:sp>
                <p:nvSpPr>
                  <p:cNvPr id="69" name="모서리가 둥근 직사각형 22"/>
                  <p:cNvSpPr/>
                  <p:nvPr/>
                </p:nvSpPr>
                <p:spPr>
                  <a:xfrm>
                    <a:off x="10328283" y="2042665"/>
                    <a:ext cx="178527" cy="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70" name="타원 63"/>
                  <p:cNvSpPr/>
                  <p:nvPr/>
                </p:nvSpPr>
                <p:spPr>
                  <a:xfrm>
                    <a:off x="10555386" y="2021908"/>
                    <a:ext cx="53558" cy="53751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/>
                  </a:p>
                </p:txBody>
              </p:sp>
            </p:grpSp>
          </p:grpSp>
          <p:grpSp>
            <p:nvGrpSpPr>
              <p:cNvPr id="90" name="그룹 89"/>
              <p:cNvGrpSpPr/>
              <p:nvPr/>
            </p:nvGrpSpPr>
            <p:grpSpPr>
              <a:xfrm rot="0">
                <a:off x="7742282" y="2769578"/>
                <a:ext cx="947289" cy="659421"/>
                <a:chOff x="9336508" y="4865974"/>
                <a:chExt cx="947289" cy="659421"/>
              </a:xfrm>
            </p:grpSpPr>
            <p:sp>
              <p:nvSpPr>
                <p:cNvPr id="91" name="순서도: 직접 액세스 저장소 83"/>
                <p:cNvSpPr/>
                <p:nvPr/>
              </p:nvSpPr>
              <p:spPr>
                <a:xfrm rot="16200000">
                  <a:off x="9774984" y="5016582"/>
                  <a:ext cx="146538" cy="871089"/>
                </a:xfrm>
                <a:prstGeom prst="flowChartMagneticDrum">
                  <a:avLst/>
                </a:prstGeom>
                <a:solidFill>
                  <a:srgbClr val="ffff00"/>
                </a:solidFill>
                <a:ln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92" name="순서도: 직접 액세스 저장소 84"/>
                <p:cNvSpPr/>
                <p:nvPr/>
              </p:nvSpPr>
              <p:spPr>
                <a:xfrm rot="16200000">
                  <a:off x="9736884" y="4914738"/>
                  <a:ext cx="146538" cy="871089"/>
                </a:xfrm>
                <a:prstGeom prst="flowChartMagneticDrum">
                  <a:avLst/>
                </a:prstGeom>
                <a:solidFill>
                  <a:srgbClr val="ffff00"/>
                </a:solidFill>
                <a:ln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93" name="순서도: 직접 액세스 저장소 77"/>
                <p:cNvSpPr/>
                <p:nvPr/>
              </p:nvSpPr>
              <p:spPr>
                <a:xfrm rot="16200000">
                  <a:off x="9774984" y="4796775"/>
                  <a:ext cx="146538" cy="871089"/>
                </a:xfrm>
                <a:prstGeom prst="flowChartMagneticDrum">
                  <a:avLst/>
                </a:prstGeom>
                <a:solidFill>
                  <a:srgbClr val="ffff00"/>
                </a:solidFill>
                <a:ln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94" name="순서도: 직접 액세스 저장소 85"/>
                <p:cNvSpPr/>
                <p:nvPr/>
              </p:nvSpPr>
              <p:spPr>
                <a:xfrm rot="16200000">
                  <a:off x="9736884" y="4723506"/>
                  <a:ext cx="146538" cy="871089"/>
                </a:xfrm>
                <a:prstGeom prst="flowChartMagneticDrum">
                  <a:avLst/>
                </a:prstGeom>
                <a:solidFill>
                  <a:srgbClr val="ffff00"/>
                </a:solidFill>
                <a:ln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95" name="순서도: 직접 액세스 저장소 86"/>
                <p:cNvSpPr/>
                <p:nvPr/>
              </p:nvSpPr>
              <p:spPr>
                <a:xfrm rot="16200000">
                  <a:off x="9698784" y="4621662"/>
                  <a:ext cx="146538" cy="871089"/>
                </a:xfrm>
                <a:prstGeom prst="flowChartMagneticDrum">
                  <a:avLst/>
                </a:prstGeom>
                <a:solidFill>
                  <a:srgbClr val="ffff00"/>
                </a:solidFill>
                <a:ln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96" name="순서도: 직접 액세스 저장소 87"/>
                <p:cNvSpPr/>
                <p:nvPr/>
              </p:nvSpPr>
              <p:spPr>
                <a:xfrm rot="16200000">
                  <a:off x="9736884" y="4503699"/>
                  <a:ext cx="146538" cy="871089"/>
                </a:xfrm>
                <a:prstGeom prst="flowChartMagneticDrum">
                  <a:avLst/>
                </a:prstGeom>
                <a:solidFill>
                  <a:srgbClr val="ffff00"/>
                </a:solidFill>
                <a:ln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99" name=""/>
              <p:cNvGrpSpPr/>
              <p:nvPr/>
            </p:nvGrpSpPr>
            <p:grpSpPr>
              <a:xfrm rot="0">
                <a:off x="9612440" y="2673962"/>
                <a:ext cx="947289" cy="850653"/>
                <a:chOff x="8620324" y="4638025"/>
                <a:chExt cx="947289" cy="850653"/>
              </a:xfrm>
            </p:grpSpPr>
            <p:sp>
              <p:nvSpPr>
                <p:cNvPr id="84" name="순서도: 직접 액세스 저장소 83"/>
                <p:cNvSpPr/>
                <p:nvPr/>
              </p:nvSpPr>
              <p:spPr>
                <a:xfrm rot="16200000">
                  <a:off x="9058799" y="4979865"/>
                  <a:ext cx="146538" cy="871089"/>
                </a:xfrm>
                <a:prstGeom prst="flowChartMagneticDrum">
                  <a:avLst/>
                </a:prstGeom>
                <a:solidFill>
                  <a:srgbClr val="ffff00"/>
                </a:solidFill>
                <a:ln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85" name="순서도: 직접 액세스 저장소 84"/>
                <p:cNvSpPr/>
                <p:nvPr/>
              </p:nvSpPr>
              <p:spPr>
                <a:xfrm rot="16200000">
                  <a:off x="9020699" y="4878021"/>
                  <a:ext cx="146538" cy="871089"/>
                </a:xfrm>
                <a:prstGeom prst="flowChartMagneticDrum">
                  <a:avLst/>
                </a:prstGeom>
                <a:solidFill>
                  <a:srgbClr val="ffff00"/>
                </a:solidFill>
                <a:ln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78" name="순서도: 직접 액세스 저장소 77"/>
                <p:cNvSpPr/>
                <p:nvPr/>
              </p:nvSpPr>
              <p:spPr>
                <a:xfrm rot="16200000">
                  <a:off x="9058799" y="4760058"/>
                  <a:ext cx="146538" cy="871089"/>
                </a:xfrm>
                <a:prstGeom prst="flowChartMagneticDrum">
                  <a:avLst/>
                </a:prstGeom>
                <a:solidFill>
                  <a:srgbClr val="ffff00"/>
                </a:solidFill>
                <a:ln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86" name="순서도: 직접 액세스 저장소 85"/>
                <p:cNvSpPr/>
                <p:nvPr/>
              </p:nvSpPr>
              <p:spPr>
                <a:xfrm rot="16200000">
                  <a:off x="9020699" y="4686789"/>
                  <a:ext cx="146538" cy="871089"/>
                </a:xfrm>
                <a:prstGeom prst="flowChartMagneticDrum">
                  <a:avLst/>
                </a:prstGeom>
                <a:solidFill>
                  <a:srgbClr val="ffff00"/>
                </a:solidFill>
                <a:ln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87" name="순서도: 직접 액세스 저장소 86"/>
                <p:cNvSpPr/>
                <p:nvPr/>
              </p:nvSpPr>
              <p:spPr>
                <a:xfrm rot="16200000">
                  <a:off x="8982599" y="4584945"/>
                  <a:ext cx="146538" cy="871089"/>
                </a:xfrm>
                <a:prstGeom prst="flowChartMagneticDrum">
                  <a:avLst/>
                </a:prstGeom>
                <a:solidFill>
                  <a:srgbClr val="ffff00"/>
                </a:solidFill>
                <a:ln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88" name="순서도: 직접 액세스 저장소 87"/>
                <p:cNvSpPr/>
                <p:nvPr/>
              </p:nvSpPr>
              <p:spPr>
                <a:xfrm rot="16200000">
                  <a:off x="9020699" y="4466982"/>
                  <a:ext cx="146538" cy="871089"/>
                </a:xfrm>
                <a:prstGeom prst="flowChartMagneticDrum">
                  <a:avLst/>
                </a:prstGeom>
                <a:solidFill>
                  <a:srgbClr val="ffff00"/>
                </a:solidFill>
                <a:ln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97" name="순서도: 직접 액세스 저장소 96"/>
                <p:cNvSpPr/>
                <p:nvPr/>
              </p:nvSpPr>
              <p:spPr>
                <a:xfrm rot="16200000">
                  <a:off x="8982600" y="4393713"/>
                  <a:ext cx="146538" cy="871089"/>
                </a:xfrm>
                <a:prstGeom prst="flowChartMagneticDrum">
                  <a:avLst/>
                </a:prstGeom>
                <a:solidFill>
                  <a:srgbClr val="ffff00"/>
                </a:solidFill>
                <a:ln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98" name="순서도: 직접 액세스 저장소 97"/>
                <p:cNvSpPr/>
                <p:nvPr/>
              </p:nvSpPr>
              <p:spPr>
                <a:xfrm rot="16200000">
                  <a:off x="9020700" y="4275750"/>
                  <a:ext cx="146538" cy="871089"/>
                </a:xfrm>
                <a:prstGeom prst="flowChartMagneticDrum">
                  <a:avLst/>
                </a:prstGeom>
                <a:solidFill>
                  <a:srgbClr val="ffff00"/>
                </a:solidFill>
                <a:ln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65" name=""/>
              <p:cNvGrpSpPr/>
              <p:nvPr/>
            </p:nvGrpSpPr>
            <p:grpSpPr>
              <a:xfrm rot="0">
                <a:off x="8620322" y="2669049"/>
                <a:ext cx="1027215" cy="648081"/>
                <a:chOff x="6482700" y="4814575"/>
                <a:chExt cx="1027215" cy="648081"/>
              </a:xfrm>
            </p:grpSpPr>
            <p:sp>
              <p:nvSpPr>
                <p:cNvPr id="54" name="모서리가 둥근 직사각형 53"/>
                <p:cNvSpPr/>
                <p:nvPr/>
              </p:nvSpPr>
              <p:spPr>
                <a:xfrm>
                  <a:off x="6482700" y="4975795"/>
                  <a:ext cx="739180" cy="32564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baff1a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64" name="이등변 삼각형 63"/>
                <p:cNvSpPr/>
                <p:nvPr/>
              </p:nvSpPr>
              <p:spPr>
                <a:xfrm rot="5400000">
                  <a:off x="6897839" y="4850580"/>
                  <a:ext cx="648081" cy="57607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baff1a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lvl="0" algn="ctr">
                    <a:defRPr/>
                  </a:pPr>
                  <a:endParaRPr lang="ko-KR" altLang="en-US"/>
                </a:p>
              </p:txBody>
            </p:sp>
          </p:grpSp>
          <p:sp>
            <p:nvSpPr>
              <p:cNvPr id="11" name="타원 23"/>
              <p:cNvSpPr/>
              <p:nvPr/>
            </p:nvSpPr>
            <p:spPr>
              <a:xfrm>
                <a:off x="8855154" y="2714312"/>
                <a:ext cx="557554" cy="557554"/>
              </a:xfrm>
              <a:prstGeom prst="ellipse">
                <a:avLst/>
              </a:prstGeom>
              <a:solidFill>
                <a:srgbClr val="ffd700"/>
              </a:solidFill>
              <a:ln w="254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r>
                  <a:rPr lang="ko-KR" altLang="en-US" sz="25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함초롬돋움"/>
                    <a:ea typeface="함초롬돋움"/>
                    <a:cs typeface="함초롬돋움"/>
                  </a:rPr>
                  <a:t>￦</a:t>
                </a:r>
                <a:endParaRPr lang="ko-KR" altLang="en-US" sz="2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함초롬돋움"/>
                  <a:ea typeface="함초롬돋움"/>
                  <a:cs typeface="함초롬돋움"/>
                </a:endParaRPr>
              </a:p>
            </p:txBody>
          </p:sp>
        </p:grpSp>
      </p:grpSp>
      <p:sp>
        <p:nvSpPr>
          <p:cNvPr id="134" name="직사각형 133"/>
          <p:cNvSpPr/>
          <p:nvPr/>
        </p:nvSpPr>
        <p:spPr>
          <a:xfrm>
            <a:off x="11432441" y="112300"/>
            <a:ext cx="667566" cy="181061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P</a:t>
            </a:r>
            <a:endParaRPr lang="en-US" altLang="ko-KR"/>
          </a:p>
          <a:p>
            <a:pPr lvl="0" algn="ctr">
              <a:defRPr/>
            </a:pPr>
            <a:r>
              <a:rPr lang="en-US" altLang="ko-KR"/>
              <a:t>T</a:t>
            </a:r>
            <a:endParaRPr lang="en-US" altLang="ko-KR"/>
          </a:p>
          <a:p>
            <a:pPr lvl="0" algn="ctr">
              <a:defRPr/>
            </a:pPr>
            <a:r>
              <a:rPr lang="ko-KR" altLang="en-US"/>
              <a:t>회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원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744569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"/>
          <p:cNvGrpSpPr/>
          <p:nvPr/>
        </p:nvGrpSpPr>
        <p:grpSpPr>
          <a:xfrm rot="0">
            <a:off x="0" y="0"/>
            <a:ext cx="5087436" cy="3260937"/>
            <a:chOff x="0" y="0"/>
            <a:chExt cx="5087436" cy="3260937"/>
          </a:xfrm>
        </p:grpSpPr>
        <p:sp>
          <p:nvSpPr>
            <p:cNvPr id="22" name="모서리가 둥근 직사각형 39"/>
            <p:cNvSpPr/>
            <p:nvPr/>
          </p:nvSpPr>
          <p:spPr>
            <a:xfrm>
              <a:off x="19050" y="20532"/>
              <a:ext cx="5040630" cy="3240405"/>
            </a:xfrm>
            <a:prstGeom prst="roundRect">
              <a:avLst>
                <a:gd name="adj" fmla="val 11979"/>
              </a:avLst>
            </a:prstGeom>
            <a:solidFill>
              <a:schemeClr val="lt1"/>
            </a:solidFill>
            <a:ln w="508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23" name="모서리가 둥근 직사각형 41"/>
            <p:cNvSpPr/>
            <p:nvPr/>
          </p:nvSpPr>
          <p:spPr>
            <a:xfrm>
              <a:off x="0" y="0"/>
              <a:ext cx="5087436" cy="50406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1"/>
            </a:solidFill>
            <a:ln w="5080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24" name="가로 글상자 40"/>
            <p:cNvSpPr txBox="1"/>
            <p:nvPr/>
          </p:nvSpPr>
          <p:spPr>
            <a:xfrm>
              <a:off x="113284" y="61086"/>
              <a:ext cx="4946396" cy="4227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200" b="1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크리스 범스테드 </a:t>
              </a:r>
              <a:r>
                <a:rPr lang="en-US" altLang="ko-KR" sz="2200" b="1">
                  <a:solidFill>
                    <a:srgbClr val="ff0000"/>
                  </a:solidFill>
                  <a:latin typeface="맑은 고딕"/>
                </a:rPr>
                <a:t>TRAINER</a:t>
              </a:r>
              <a:endParaRPr lang="en-US" altLang="ko-KR" sz="2200" b="1">
                <a:solidFill>
                  <a:srgbClr val="ff0000"/>
                </a:solidFill>
                <a:latin typeface="맑은 고딕"/>
              </a:endParaRPr>
            </a:p>
          </p:txBody>
        </p:sp>
        <p:grpSp>
          <p:nvGrpSpPr>
            <p:cNvPr id="51" name=""/>
            <p:cNvGrpSpPr/>
            <p:nvPr/>
          </p:nvGrpSpPr>
          <p:grpSpPr>
            <a:xfrm rot="0">
              <a:off x="0" y="494538"/>
              <a:ext cx="2523997" cy="2766399"/>
              <a:chOff x="945923" y="3429000"/>
              <a:chExt cx="2523997" cy="2766399"/>
            </a:xfrm>
          </p:grpSpPr>
          <p:pic>
            <p:nvPicPr>
              <p:cNvPr id="49" name="그림 48"/>
              <p:cNvPicPr>
                <a:picLocks noChangeAspect="1"/>
              </p:cNvPicPr>
              <p:nvPr/>
            </p:nvPicPr>
            <p:blipFill rotWithShape="1">
              <a:blip r:embed="rId3"/>
              <a:srcRect l="22080" r="32650" b="13540"/>
              <a:stretch>
                <a:fillRect/>
              </a:stretch>
            </p:blipFill>
            <p:spPr>
              <a:xfrm>
                <a:off x="1603602" y="3429000"/>
                <a:ext cx="1866318" cy="2766399"/>
              </a:xfrm>
              <a:prstGeom prst="roundRect">
                <a:avLst>
                  <a:gd name="adj" fmla="val 0"/>
                </a:avLst>
              </a:prstGeom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4"/>
              <a:srcRect l="6130" r="32650" b="13540"/>
              <a:stretch>
                <a:fillRect/>
              </a:stretch>
            </p:blipFill>
            <p:spPr>
              <a:xfrm>
                <a:off x="945923" y="3429000"/>
                <a:ext cx="2523997" cy="2766399"/>
              </a:xfrm>
              <a:prstGeom prst="roundRect">
                <a:avLst>
                  <a:gd name="adj" fmla="val 16667"/>
                </a:avLst>
              </a:prstGeom>
            </p:spPr>
          </p:pic>
          <p:pic>
            <p:nvPicPr>
              <p:cNvPr id="50" name="그림 49"/>
              <p:cNvPicPr>
                <a:picLocks noChangeAspect="1"/>
              </p:cNvPicPr>
              <p:nvPr/>
            </p:nvPicPr>
            <p:blipFill rotWithShape="1">
              <a:blip r:embed="rId5"/>
              <a:srcRect l="6130" r="32650" b="36930"/>
              <a:stretch>
                <a:fillRect/>
              </a:stretch>
            </p:blipFill>
            <p:spPr>
              <a:xfrm>
                <a:off x="945923" y="3429000"/>
                <a:ext cx="2523997" cy="2018006"/>
              </a:xfrm>
              <a:prstGeom prst="roundRect">
                <a:avLst>
                  <a:gd name="adj" fmla="val 0"/>
                </a:avLst>
              </a:prstGeom>
            </p:spPr>
          </p:pic>
        </p:grpSp>
        <p:sp>
          <p:nvSpPr>
            <p:cNvPr id="95" name="모서리가 둥근 직사각형 94"/>
            <p:cNvSpPr/>
            <p:nvPr/>
          </p:nvSpPr>
          <p:spPr>
            <a:xfrm>
              <a:off x="2543718" y="511613"/>
              <a:ext cx="2484310" cy="136817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>
                <a:defRPr/>
              </a:pPr>
              <a:r>
                <a:rPr lang="en-US" altLang="ko-KR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IFBB </a:t>
              </a:r>
              <a:r>
                <a:rPr lang="ko-KR" altLang="en-US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피츠버그</a:t>
              </a:r>
              <a:r>
                <a:rPr lang="en-US" altLang="ko-KR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,</a:t>
              </a:r>
              <a:r>
                <a:rPr lang="ko-KR" altLang="en-US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 토론토 </a:t>
              </a:r>
              <a:endParaRPr lang="ko-KR" altLang="en-US" sz="1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프로 </a:t>
              </a:r>
              <a:r>
                <a:rPr lang="en-US" altLang="ko-KR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1</a:t>
              </a:r>
              <a:r>
                <a:rPr lang="ko-KR" altLang="en-US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위 </a:t>
              </a:r>
              <a:r>
                <a:rPr lang="en-US" altLang="ko-KR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: 2017</a:t>
              </a:r>
              <a:endParaRPr lang="en-US" altLang="ko-KR" sz="1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미스터 올림피아 클래식 피지크 </a:t>
              </a:r>
              <a:r>
                <a:rPr lang="en-US" altLang="ko-KR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1</a:t>
              </a:r>
              <a:r>
                <a:rPr lang="ko-KR" altLang="en-US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위</a:t>
              </a:r>
              <a:r>
                <a:rPr lang="en-US" altLang="ko-KR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 :</a:t>
              </a:r>
              <a:endParaRPr lang="en-US" altLang="ko-KR" sz="1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en-US" altLang="ko-KR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2019-23</a:t>
              </a:r>
              <a:endParaRPr lang="en-US" altLang="ko-KR" sz="1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2529021" y="1878700"/>
              <a:ext cx="2505618" cy="1332166"/>
            </a:xfrm>
            <a:prstGeom prst="roundRect">
              <a:avLst>
                <a:gd name="adj" fmla="val 30175"/>
              </a:avLst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보디빌딩 대회 </a:t>
              </a:r>
              <a:r>
                <a:rPr lang="en-US" altLang="ko-KR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P . T</a:t>
              </a:r>
              <a:endParaRPr lang="en-US" altLang="ko-KR" sz="1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cxnSp>
          <p:nvCxnSpPr>
            <p:cNvPr id="115" name="선 114"/>
            <p:cNvCxnSpPr/>
            <p:nvPr/>
          </p:nvCxnSpPr>
          <p:spPr>
            <a:xfrm flipV="1">
              <a:off x="2543717" y="1878700"/>
              <a:ext cx="2520315" cy="12422"/>
            </a:xfrm>
            <a:prstGeom prst="line">
              <a:avLst/>
            </a:prstGeom>
            <a:ln w="38100">
              <a:solidFill>
                <a:schemeClr val="dk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"/>
          <p:cNvGrpSpPr/>
          <p:nvPr/>
        </p:nvGrpSpPr>
        <p:grpSpPr>
          <a:xfrm rot="0">
            <a:off x="7104564" y="0"/>
            <a:ext cx="5087436" cy="3265922"/>
            <a:chOff x="7104564" y="0"/>
            <a:chExt cx="5087436" cy="3265922"/>
          </a:xfrm>
        </p:grpSpPr>
        <p:sp>
          <p:nvSpPr>
            <p:cNvPr id="35" name="모서리가 둥근 직사각형 39"/>
            <p:cNvSpPr/>
            <p:nvPr/>
          </p:nvSpPr>
          <p:spPr>
            <a:xfrm>
              <a:off x="7123614" y="20532"/>
              <a:ext cx="5040630" cy="3240405"/>
            </a:xfrm>
            <a:prstGeom prst="roundRect">
              <a:avLst>
                <a:gd name="adj" fmla="val 11979"/>
              </a:avLst>
            </a:prstGeom>
            <a:solidFill>
              <a:schemeClr val="lt1"/>
            </a:solidFill>
            <a:ln w="508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36" name="모서리가 둥근 직사각형 41"/>
            <p:cNvSpPr/>
            <p:nvPr/>
          </p:nvSpPr>
          <p:spPr>
            <a:xfrm>
              <a:off x="7104564" y="0"/>
              <a:ext cx="5087436" cy="50406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1"/>
            </a:solidFill>
            <a:ln w="5080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37" name="가로 글상자 40"/>
            <p:cNvSpPr txBox="1"/>
            <p:nvPr/>
          </p:nvSpPr>
          <p:spPr>
            <a:xfrm>
              <a:off x="7217848" y="61086"/>
              <a:ext cx="4946396" cy="4227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200" b="1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박재훈 </a:t>
              </a:r>
              <a:r>
                <a:rPr lang="en-US" altLang="ko-KR" sz="2200" b="1">
                  <a:solidFill>
                    <a:srgbClr val="ff0000"/>
                  </a:solidFill>
                  <a:latin typeface="맑은 고딕"/>
                </a:rPr>
                <a:t>TRAINER</a:t>
              </a:r>
              <a:endParaRPr lang="en-US" altLang="ko-KR" sz="2200" b="1">
                <a:solidFill>
                  <a:srgbClr val="ff0000"/>
                </a:solidFill>
                <a:latin typeface="맑은 고딕"/>
              </a:endParaRPr>
            </a:p>
          </p:txBody>
        </p:sp>
        <p:grpSp>
          <p:nvGrpSpPr>
            <p:cNvPr id="47" name=""/>
            <p:cNvGrpSpPr/>
            <p:nvPr/>
          </p:nvGrpSpPr>
          <p:grpSpPr>
            <a:xfrm rot="0">
              <a:off x="7104564" y="494537"/>
              <a:ext cx="2530683" cy="2771385"/>
              <a:chOff x="6096000" y="672125"/>
              <a:chExt cx="2530683" cy="2771385"/>
            </a:xfrm>
          </p:grpSpPr>
          <p:pic>
            <p:nvPicPr>
              <p:cNvPr id="42" name="그림 41"/>
              <p:cNvPicPr>
                <a:picLocks noChangeAspect="1"/>
              </p:cNvPicPr>
              <p:nvPr/>
            </p:nvPicPr>
            <p:blipFill rotWithShape="1">
              <a:blip r:embed="rId6"/>
              <a:srcRect l="9510" r="9960" b="7650"/>
              <a:stretch>
                <a:fillRect/>
              </a:stretch>
            </p:blipFill>
            <p:spPr>
              <a:xfrm>
                <a:off x="6096000" y="672126"/>
                <a:ext cx="2520314" cy="2756874"/>
              </a:xfrm>
              <a:prstGeom prst="roundRect">
                <a:avLst>
                  <a:gd name="adj" fmla="val 16667"/>
                </a:avLst>
              </a:prstGeom>
            </p:spPr>
          </p:pic>
          <p:pic>
            <p:nvPicPr>
              <p:cNvPr id="43" name="그림 42"/>
              <p:cNvPicPr>
                <a:picLocks noChangeAspect="1"/>
              </p:cNvPicPr>
              <p:nvPr/>
            </p:nvPicPr>
            <p:blipFill rotWithShape="1">
              <a:blip r:embed="rId7"/>
              <a:srcRect l="27100" r="9960" b="7650"/>
              <a:stretch>
                <a:fillRect/>
              </a:stretch>
            </p:blipFill>
            <p:spPr>
              <a:xfrm>
                <a:off x="6646436" y="672126"/>
                <a:ext cx="1980247" cy="2771384"/>
              </a:xfrm>
              <a:prstGeom prst="roundRect">
                <a:avLst>
                  <a:gd name="adj" fmla="val 0"/>
                </a:avLst>
              </a:prstGeom>
            </p:spPr>
          </p:pic>
          <p:pic>
            <p:nvPicPr>
              <p:cNvPr id="44" name="그림 43"/>
              <p:cNvPicPr>
                <a:picLocks noChangeAspect="1"/>
              </p:cNvPicPr>
              <p:nvPr/>
            </p:nvPicPr>
            <p:blipFill rotWithShape="1">
              <a:blip r:embed="rId8"/>
              <a:srcRect l="9510" r="9960" b="38040"/>
              <a:stretch>
                <a:fillRect/>
              </a:stretch>
            </p:blipFill>
            <p:spPr>
              <a:xfrm>
                <a:off x="6096000" y="672125"/>
                <a:ext cx="2520314" cy="1849730"/>
              </a:xfrm>
              <a:prstGeom prst="roundRect">
                <a:avLst>
                  <a:gd name="adj" fmla="val 0"/>
                </a:avLst>
              </a:prstGeom>
            </p:spPr>
          </p:pic>
        </p:grpSp>
        <p:sp>
          <p:nvSpPr>
            <p:cNvPr id="96" name="모서리가 둥근 직사각형 95"/>
            <p:cNvSpPr/>
            <p:nvPr/>
          </p:nvSpPr>
          <p:spPr>
            <a:xfrm>
              <a:off x="9648282" y="501005"/>
              <a:ext cx="2484310" cy="139782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국내 최연소 </a:t>
              </a:r>
              <a:r>
                <a:rPr lang="en-US" altLang="ko-KR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IFBB PRO</a:t>
              </a:r>
              <a:endParaRPr lang="en-US" altLang="ko-KR" sz="1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아마추어 올림피아 부산 </a:t>
              </a:r>
              <a:r>
                <a:rPr lang="ko-KR" altLang="en-US" sz="1500" spc="-1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클래식 피지크 </a:t>
              </a:r>
              <a:r>
                <a:rPr lang="en-US" altLang="ko-KR" sz="1500" spc="-1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1</a:t>
              </a:r>
              <a:r>
                <a:rPr lang="ko-KR" altLang="en-US" sz="1500" spc="-1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위 </a:t>
              </a:r>
              <a:r>
                <a:rPr lang="en-US" altLang="ko-KR" sz="1500" spc="-1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:</a:t>
              </a:r>
              <a:r>
                <a:rPr lang="ko-KR" altLang="en-US" sz="1500" spc="-1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 </a:t>
              </a:r>
              <a:r>
                <a:rPr lang="en-US" altLang="ko-KR" sz="1500" spc="-1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2020</a:t>
              </a:r>
              <a:endParaRPr lang="en-US" altLang="ko-KR" sz="1500" spc="-1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미스터 올림피아 클래식 피지크 </a:t>
              </a:r>
              <a:r>
                <a:rPr lang="en-US" altLang="ko-KR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15</a:t>
              </a:r>
              <a:r>
                <a:rPr lang="ko-KR" altLang="en-US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위 </a:t>
              </a:r>
              <a:r>
                <a:rPr lang="en-US" altLang="ko-KR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: 2022</a:t>
              </a:r>
              <a:endParaRPr lang="en-US" altLang="ko-KR" sz="1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9638758" y="1897750"/>
              <a:ext cx="2505618" cy="1332166"/>
            </a:xfrm>
            <a:prstGeom prst="roundRect">
              <a:avLst>
                <a:gd name="adj" fmla="val 32291"/>
              </a:avLst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보디빌딩 대회 </a:t>
              </a:r>
              <a:r>
                <a:rPr lang="en-US" altLang="ko-KR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P . T</a:t>
              </a:r>
              <a:endParaRPr lang="en-US" altLang="ko-KR" sz="1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다이어트 </a:t>
              </a:r>
              <a:r>
                <a:rPr lang="en-US" altLang="ko-KR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P . T</a:t>
              </a:r>
              <a:endParaRPr lang="en-US" altLang="ko-KR" sz="1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cxnSp>
          <p:nvCxnSpPr>
            <p:cNvPr id="116" name="선 115"/>
            <p:cNvCxnSpPr/>
            <p:nvPr/>
          </p:nvCxnSpPr>
          <p:spPr>
            <a:xfrm flipV="1">
              <a:off x="9631408" y="1885328"/>
              <a:ext cx="2520315" cy="12422"/>
            </a:xfrm>
            <a:prstGeom prst="line">
              <a:avLst/>
            </a:prstGeom>
            <a:ln w="38100">
              <a:solidFill>
                <a:schemeClr val="dk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"/>
          <p:cNvGrpSpPr/>
          <p:nvPr/>
        </p:nvGrpSpPr>
        <p:grpSpPr>
          <a:xfrm rot="0">
            <a:off x="7095040" y="3597063"/>
            <a:ext cx="5087436" cy="3260937"/>
            <a:chOff x="7095040" y="3597063"/>
            <a:chExt cx="5087436" cy="3260937"/>
          </a:xfrm>
        </p:grpSpPr>
        <p:sp>
          <p:nvSpPr>
            <p:cNvPr id="77" name="모서리가 둥근 직사각형 39"/>
            <p:cNvSpPr/>
            <p:nvPr/>
          </p:nvSpPr>
          <p:spPr>
            <a:xfrm>
              <a:off x="7123615" y="3617595"/>
              <a:ext cx="5040630" cy="3240405"/>
            </a:xfrm>
            <a:prstGeom prst="roundRect">
              <a:avLst>
                <a:gd name="adj" fmla="val 11979"/>
              </a:avLst>
            </a:prstGeom>
            <a:solidFill>
              <a:schemeClr val="lt1"/>
            </a:solidFill>
            <a:ln w="508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78" name="모서리가 둥근 직사각형 41"/>
            <p:cNvSpPr/>
            <p:nvPr/>
          </p:nvSpPr>
          <p:spPr>
            <a:xfrm>
              <a:off x="7095040" y="3597063"/>
              <a:ext cx="5087436" cy="50406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1"/>
            </a:solidFill>
            <a:ln w="5080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79" name="가로 글상자 40"/>
            <p:cNvSpPr txBox="1"/>
            <p:nvPr/>
          </p:nvSpPr>
          <p:spPr>
            <a:xfrm>
              <a:off x="7217849" y="3658149"/>
              <a:ext cx="4946396" cy="4227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200" b="1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심으뜸 </a:t>
              </a:r>
              <a:r>
                <a:rPr lang="en-US" altLang="ko-KR" sz="2200" b="1">
                  <a:solidFill>
                    <a:srgbClr val="ff0000"/>
                  </a:solidFill>
                  <a:latin typeface="맑은 고딕"/>
                </a:rPr>
                <a:t>TRAINER</a:t>
              </a:r>
              <a:endParaRPr lang="en-US" altLang="ko-KR" sz="2200" b="1">
                <a:solidFill>
                  <a:srgbClr val="ff0000"/>
                </a:solidFill>
                <a:latin typeface="맑은 고딕"/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9651587" y="4127180"/>
              <a:ext cx="2484310" cy="1365546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WBC </a:t>
              </a:r>
              <a:r>
                <a:rPr lang="ko-KR" altLang="en-US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하반기 스포츠</a:t>
              </a:r>
              <a:r>
                <a:rPr lang="en-US" altLang="ko-KR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,</a:t>
              </a:r>
              <a:endParaRPr lang="en-US" altLang="ko-KR" sz="1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피규어 </a:t>
              </a:r>
              <a:r>
                <a:rPr lang="en-US" altLang="ko-KR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1</a:t>
              </a:r>
              <a:r>
                <a:rPr lang="ko-KR" altLang="en-US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위 </a:t>
              </a:r>
              <a:r>
                <a:rPr lang="en-US" altLang="ko-KR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:</a:t>
              </a:r>
              <a:r>
                <a:rPr lang="ko-KR" altLang="en-US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 </a:t>
              </a:r>
              <a:r>
                <a:rPr lang="en-US" altLang="ko-KR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2014</a:t>
              </a:r>
              <a:endParaRPr lang="en-US" altLang="ko-KR" sz="1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en-US" altLang="ko-KR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NABBA WFF</a:t>
              </a:r>
              <a:r>
                <a:rPr lang="ko-KR" altLang="en-US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 아시아 </a:t>
              </a:r>
              <a:endParaRPr lang="ko-KR" altLang="en-US" sz="1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서울 챔피언십 스포츠 </a:t>
              </a:r>
              <a:endParaRPr lang="ko-KR" altLang="en-US" sz="1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우승 </a:t>
              </a:r>
              <a:r>
                <a:rPr lang="en-US" altLang="ko-KR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: 2016</a:t>
              </a:r>
              <a:endParaRPr lang="en-US" altLang="ko-KR" sz="1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grpSp>
          <p:nvGrpSpPr>
            <p:cNvPr id="143" name=""/>
            <p:cNvGrpSpPr/>
            <p:nvPr/>
          </p:nvGrpSpPr>
          <p:grpSpPr>
            <a:xfrm rot="0">
              <a:off x="7142666" y="4090458"/>
              <a:ext cx="2501264" cy="2747143"/>
              <a:chOff x="7142665" y="4090458"/>
              <a:chExt cx="2501264" cy="2747143"/>
            </a:xfrm>
          </p:grpSpPr>
          <p:pic>
            <p:nvPicPr>
              <p:cNvPr id="102" name="그림 104"/>
              <p:cNvPicPr>
                <a:picLocks noChangeAspect="1"/>
              </p:cNvPicPr>
              <p:nvPr/>
            </p:nvPicPr>
            <p:blipFill rotWithShape="1">
              <a:blip r:embed="rId9"/>
              <a:srcRect t="14230"/>
              <a:stretch>
                <a:fillRect/>
              </a:stretch>
            </p:blipFill>
            <p:spPr>
              <a:xfrm>
                <a:off x="7142665" y="4090458"/>
                <a:ext cx="2501265" cy="2747143"/>
              </a:xfrm>
              <a:prstGeom prst="roundRect">
                <a:avLst>
                  <a:gd name="adj" fmla="val 16667"/>
                </a:avLst>
              </a:prstGeom>
            </p:spPr>
          </p:pic>
          <p:pic>
            <p:nvPicPr>
              <p:cNvPr id="103" name="그림 105"/>
              <p:cNvPicPr>
                <a:picLocks noChangeAspect="1"/>
              </p:cNvPicPr>
              <p:nvPr/>
            </p:nvPicPr>
            <p:blipFill rotWithShape="1">
              <a:blip r:embed="rId10"/>
              <a:srcRect l="14630" t="14230"/>
              <a:stretch>
                <a:fillRect/>
              </a:stretch>
            </p:blipFill>
            <p:spPr>
              <a:xfrm>
                <a:off x="7508431" y="4090458"/>
                <a:ext cx="2135498" cy="2747143"/>
              </a:xfrm>
              <a:prstGeom prst="roundRect">
                <a:avLst>
                  <a:gd name="adj" fmla="val 0"/>
                </a:avLst>
              </a:prstGeom>
            </p:spPr>
          </p:pic>
          <p:pic>
            <p:nvPicPr>
              <p:cNvPr id="104" name="그림 106"/>
              <p:cNvPicPr>
                <a:picLocks noChangeAspect="1"/>
              </p:cNvPicPr>
              <p:nvPr/>
            </p:nvPicPr>
            <p:blipFill rotWithShape="1">
              <a:blip r:embed="rId11"/>
              <a:srcRect t="14230" b="18460"/>
              <a:stretch>
                <a:fillRect/>
              </a:stretch>
            </p:blipFill>
            <p:spPr>
              <a:xfrm>
                <a:off x="7142665" y="4090458"/>
                <a:ext cx="2501265" cy="2156325"/>
              </a:xfrm>
              <a:prstGeom prst="roundRect">
                <a:avLst>
                  <a:gd name="adj" fmla="val 0"/>
                </a:avLst>
              </a:prstGeom>
            </p:spPr>
          </p:pic>
        </p:grpSp>
        <p:sp>
          <p:nvSpPr>
            <p:cNvPr id="114" name="모서리가 둥근 직사각형 113"/>
            <p:cNvSpPr/>
            <p:nvPr/>
          </p:nvSpPr>
          <p:spPr>
            <a:xfrm>
              <a:off x="9638759" y="5477679"/>
              <a:ext cx="2505618" cy="1332166"/>
            </a:xfrm>
            <a:prstGeom prst="roundRect">
              <a:avLst>
                <a:gd name="adj" fmla="val 30729"/>
              </a:avLst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보디빌딩 대회 </a:t>
              </a:r>
              <a:r>
                <a:rPr lang="en-US" altLang="ko-KR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P . T</a:t>
              </a:r>
              <a:endParaRPr lang="en-US" altLang="ko-KR" sz="1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다이어트 </a:t>
              </a:r>
              <a:r>
                <a:rPr lang="en-US" altLang="ko-KR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P . T</a:t>
              </a:r>
              <a:endParaRPr lang="en-US" altLang="ko-KR" sz="1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체형 교정 </a:t>
              </a:r>
              <a:r>
                <a:rPr lang="en-US" altLang="ko-KR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P . T</a:t>
              </a:r>
              <a:endParaRPr lang="en-US" altLang="ko-KR" sz="1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cxnSp>
          <p:nvCxnSpPr>
            <p:cNvPr id="117" name="선 116"/>
            <p:cNvCxnSpPr/>
            <p:nvPr/>
          </p:nvCxnSpPr>
          <p:spPr>
            <a:xfrm flipV="1">
              <a:off x="9624062" y="5480304"/>
              <a:ext cx="2520315" cy="12422"/>
            </a:xfrm>
            <a:prstGeom prst="line">
              <a:avLst/>
            </a:prstGeom>
            <a:ln w="38100">
              <a:solidFill>
                <a:schemeClr val="dk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"/>
          <p:cNvGrpSpPr/>
          <p:nvPr/>
        </p:nvGrpSpPr>
        <p:grpSpPr>
          <a:xfrm rot="0">
            <a:off x="0" y="3597063"/>
            <a:ext cx="5087436" cy="3260937"/>
            <a:chOff x="0" y="3597063"/>
            <a:chExt cx="5087436" cy="3260937"/>
          </a:xfrm>
        </p:grpSpPr>
        <p:sp>
          <p:nvSpPr>
            <p:cNvPr id="55" name="모서리가 둥근 직사각형 39"/>
            <p:cNvSpPr/>
            <p:nvPr/>
          </p:nvSpPr>
          <p:spPr>
            <a:xfrm>
              <a:off x="19050" y="3617595"/>
              <a:ext cx="5040630" cy="3240405"/>
            </a:xfrm>
            <a:prstGeom prst="roundRect">
              <a:avLst>
                <a:gd name="adj" fmla="val 11979"/>
              </a:avLst>
            </a:prstGeom>
            <a:solidFill>
              <a:schemeClr val="lt1"/>
            </a:solidFill>
            <a:ln w="508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56" name="모서리가 둥근 직사각형 41"/>
            <p:cNvSpPr/>
            <p:nvPr/>
          </p:nvSpPr>
          <p:spPr>
            <a:xfrm>
              <a:off x="0" y="3597063"/>
              <a:ext cx="5087436" cy="50406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1"/>
            </a:solidFill>
            <a:ln w="5080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57" name="가로 글상자 40"/>
            <p:cNvSpPr txBox="1"/>
            <p:nvPr/>
          </p:nvSpPr>
          <p:spPr>
            <a:xfrm>
              <a:off x="113284" y="3658149"/>
              <a:ext cx="4946396" cy="4227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200" b="1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정대진 </a:t>
              </a:r>
              <a:r>
                <a:rPr lang="en-US" altLang="ko-KR" sz="2200" b="1">
                  <a:solidFill>
                    <a:srgbClr val="ff0000"/>
                  </a:solidFill>
                  <a:latin typeface="맑은 고딕"/>
                </a:rPr>
                <a:t>TRAINER</a:t>
              </a:r>
              <a:endParaRPr lang="en-US" altLang="ko-KR" sz="2200" b="1">
                <a:solidFill>
                  <a:srgbClr val="ff0000"/>
                </a:solidFill>
                <a:latin typeface="맑은 고딕"/>
              </a:endParaRPr>
            </a:p>
          </p:txBody>
        </p:sp>
        <p:grpSp>
          <p:nvGrpSpPr>
            <p:cNvPr id="73" name=""/>
            <p:cNvGrpSpPr/>
            <p:nvPr/>
          </p:nvGrpSpPr>
          <p:grpSpPr>
            <a:xfrm rot="0">
              <a:off x="0" y="4091601"/>
              <a:ext cx="2520315" cy="2754344"/>
              <a:chOff x="5855834" y="3681031"/>
              <a:chExt cx="2530684" cy="2728235"/>
            </a:xfrm>
          </p:grpSpPr>
          <p:pic>
            <p:nvPicPr>
              <p:cNvPr id="62" name="그림 61"/>
              <p:cNvPicPr>
                <a:picLocks noChangeAspect="1"/>
              </p:cNvPicPr>
              <p:nvPr/>
            </p:nvPicPr>
            <p:blipFill rotWithShape="1">
              <a:blip r:embed="rId12"/>
              <a:srcRect b="4370"/>
              <a:stretch>
                <a:fillRect/>
              </a:stretch>
            </p:blipFill>
            <p:spPr>
              <a:xfrm>
                <a:off x="5855834" y="3681031"/>
                <a:ext cx="2530684" cy="2728235"/>
              </a:xfrm>
              <a:prstGeom prst="roundRect">
                <a:avLst>
                  <a:gd name="adj" fmla="val 16667"/>
                </a:avLst>
              </a:prstGeom>
            </p:spPr>
          </p:pic>
          <p:pic>
            <p:nvPicPr>
              <p:cNvPr id="71" name="그림 70"/>
              <p:cNvPicPr>
                <a:picLocks noChangeAspect="1"/>
              </p:cNvPicPr>
              <p:nvPr/>
            </p:nvPicPr>
            <p:blipFill rotWithShape="1">
              <a:blip r:embed="rId13"/>
              <a:srcRect l="26880" b="4370"/>
              <a:stretch>
                <a:fillRect/>
              </a:stretch>
            </p:blipFill>
            <p:spPr>
              <a:xfrm>
                <a:off x="6536191" y="3681031"/>
                <a:ext cx="1850327" cy="2728235"/>
              </a:xfrm>
              <a:prstGeom prst="roundRect">
                <a:avLst>
                  <a:gd name="adj" fmla="val 0"/>
                </a:avLst>
              </a:prstGeom>
            </p:spPr>
          </p:pic>
          <p:pic>
            <p:nvPicPr>
              <p:cNvPr id="72" name="그림 71"/>
              <p:cNvPicPr>
                <a:picLocks noChangeAspect="1"/>
              </p:cNvPicPr>
              <p:nvPr/>
            </p:nvPicPr>
            <p:blipFill rotWithShape="1">
              <a:blip r:embed="rId14"/>
              <a:srcRect b="34590"/>
              <a:stretch>
                <a:fillRect/>
              </a:stretch>
            </p:blipFill>
            <p:spPr>
              <a:xfrm>
                <a:off x="5855834" y="3681031"/>
                <a:ext cx="2530684" cy="1866449"/>
              </a:xfrm>
              <a:prstGeom prst="roundRect">
                <a:avLst>
                  <a:gd name="adj" fmla="val 0"/>
                </a:avLst>
              </a:prstGeom>
            </p:spPr>
          </p:pic>
        </p:grpSp>
        <p:sp>
          <p:nvSpPr>
            <p:cNvPr id="97" name="모서리가 둥근 직사각형 96"/>
            <p:cNvSpPr/>
            <p:nvPr/>
          </p:nvSpPr>
          <p:spPr>
            <a:xfrm>
              <a:off x="2529021" y="4112133"/>
              <a:ext cx="2502312" cy="136817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>
                <a:defRPr/>
              </a:pPr>
              <a:r>
                <a:rPr lang="ko-KR" altLang="en-US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국내 최고 스포츠 모델</a:t>
              </a:r>
              <a:endParaRPr lang="ko-KR" altLang="en-US" sz="1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en-US" altLang="ko-KR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NABBA </a:t>
              </a:r>
              <a:r>
                <a:rPr lang="ko-KR" altLang="en-US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코리아 파이널 </a:t>
              </a:r>
              <a:endParaRPr lang="ko-KR" altLang="en-US" sz="1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그랑프리 스포츠 우승 </a:t>
              </a:r>
              <a:r>
                <a:rPr lang="en-US" altLang="ko-KR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: 2020, 2022-2023</a:t>
              </a:r>
              <a:endParaRPr lang="en-US" altLang="ko-KR" sz="1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2529021" y="5477679"/>
              <a:ext cx="2505618" cy="1332166"/>
            </a:xfrm>
            <a:prstGeom prst="roundRect">
              <a:avLst>
                <a:gd name="adj" fmla="val 30208"/>
              </a:avLst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보디빌딩 대회 </a:t>
              </a:r>
              <a:r>
                <a:rPr lang="en-US" altLang="ko-KR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P . T</a:t>
              </a:r>
              <a:endParaRPr lang="en-US" altLang="ko-KR" sz="1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다이어트 </a:t>
              </a:r>
              <a:r>
                <a:rPr lang="en-US" altLang="ko-KR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P . T</a:t>
              </a:r>
              <a:endParaRPr lang="en-US" altLang="ko-KR" sz="1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체형 교정 </a:t>
              </a:r>
              <a:r>
                <a:rPr lang="en-US" altLang="ko-KR" sz="1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P . T</a:t>
              </a:r>
              <a:endParaRPr lang="en-US" altLang="ko-KR" sz="1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cxnSp>
          <p:nvCxnSpPr>
            <p:cNvPr id="118" name="선 117"/>
            <p:cNvCxnSpPr/>
            <p:nvPr/>
          </p:nvCxnSpPr>
          <p:spPr>
            <a:xfrm flipV="1">
              <a:off x="2567121" y="5480304"/>
              <a:ext cx="2520315" cy="12422"/>
            </a:xfrm>
            <a:prstGeom prst="line">
              <a:avLst/>
            </a:prstGeom>
            <a:ln w="38100">
              <a:solidFill>
                <a:schemeClr val="dk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그룹 133"/>
          <p:cNvGrpSpPr/>
          <p:nvPr/>
        </p:nvGrpSpPr>
        <p:grpSpPr>
          <a:xfrm rot="0">
            <a:off x="5681948" y="3014948"/>
            <a:ext cx="828103" cy="828103"/>
            <a:chOff x="5681948" y="3014948"/>
            <a:chExt cx="828103" cy="828103"/>
          </a:xfrm>
        </p:grpSpPr>
        <p:sp>
          <p:nvSpPr>
            <p:cNvPr id="135" name="타원 126"/>
            <p:cNvSpPr/>
            <p:nvPr/>
          </p:nvSpPr>
          <p:spPr>
            <a:xfrm>
              <a:off x="5681948" y="3014948"/>
              <a:ext cx="828103" cy="828103"/>
            </a:xfrm>
            <a:prstGeom prst="ellipse">
              <a:avLst/>
            </a:prstGeom>
            <a:solidFill>
              <a:srgbClr val="faf3db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36" name="위쪽 화살표 127"/>
            <p:cNvSpPr/>
            <p:nvPr/>
          </p:nvSpPr>
          <p:spPr>
            <a:xfrm rot="5400000">
              <a:off x="5809910" y="3122839"/>
              <a:ext cx="629330" cy="612321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grpSp>
        <p:nvGrpSpPr>
          <p:cNvPr id="137" name="그룹 136"/>
          <p:cNvGrpSpPr/>
          <p:nvPr/>
        </p:nvGrpSpPr>
        <p:grpSpPr>
          <a:xfrm rot="0" flipH="1" flipV="1">
            <a:off x="5681948" y="4085830"/>
            <a:ext cx="828103" cy="828103"/>
            <a:chOff x="5681948" y="3014948"/>
            <a:chExt cx="828103" cy="828103"/>
          </a:xfrm>
        </p:grpSpPr>
        <p:sp>
          <p:nvSpPr>
            <p:cNvPr id="138" name="타원 126"/>
            <p:cNvSpPr/>
            <p:nvPr/>
          </p:nvSpPr>
          <p:spPr>
            <a:xfrm>
              <a:off x="5681948" y="3014948"/>
              <a:ext cx="828103" cy="828103"/>
            </a:xfrm>
            <a:prstGeom prst="ellipse">
              <a:avLst/>
            </a:prstGeom>
            <a:solidFill>
              <a:srgbClr val="faf3db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39" name="위쪽 화살표 127"/>
            <p:cNvSpPr/>
            <p:nvPr/>
          </p:nvSpPr>
          <p:spPr>
            <a:xfrm rot="5400000">
              <a:off x="5809910" y="3122839"/>
              <a:ext cx="629330" cy="612321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grpSp>
        <p:nvGrpSpPr>
          <p:cNvPr id="154" name=""/>
          <p:cNvGrpSpPr/>
          <p:nvPr/>
        </p:nvGrpSpPr>
        <p:grpSpPr>
          <a:xfrm rot="0">
            <a:off x="5681948" y="2044759"/>
            <a:ext cx="828103" cy="828103"/>
            <a:chOff x="5681948" y="2044759"/>
            <a:chExt cx="828103" cy="828103"/>
          </a:xfrm>
        </p:grpSpPr>
        <p:sp>
          <p:nvSpPr>
            <p:cNvPr id="148" name="타원 126"/>
            <p:cNvSpPr/>
            <p:nvPr/>
          </p:nvSpPr>
          <p:spPr>
            <a:xfrm>
              <a:off x="5681948" y="2044759"/>
              <a:ext cx="828103" cy="828103"/>
            </a:xfrm>
            <a:prstGeom prst="ellipse">
              <a:avLst/>
            </a:prstGeom>
            <a:solidFill>
              <a:srgbClr val="faf3db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49" name="위쪽 화살표 127"/>
            <p:cNvSpPr/>
            <p:nvPr/>
          </p:nvSpPr>
          <p:spPr>
            <a:xfrm rot="5400000">
              <a:off x="5809910" y="2152650"/>
              <a:ext cx="629330" cy="612321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a6a6a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grpSp>
        <p:nvGrpSpPr>
          <p:cNvPr id="155" name="그룹 154"/>
          <p:cNvGrpSpPr/>
          <p:nvPr/>
        </p:nvGrpSpPr>
        <p:grpSpPr>
          <a:xfrm rot="0" flipH="1">
            <a:off x="5681948" y="5054659"/>
            <a:ext cx="828103" cy="828103"/>
            <a:chOff x="5681948" y="2044759"/>
            <a:chExt cx="828103" cy="828103"/>
          </a:xfrm>
        </p:grpSpPr>
        <p:sp>
          <p:nvSpPr>
            <p:cNvPr id="156" name="타원 126"/>
            <p:cNvSpPr/>
            <p:nvPr/>
          </p:nvSpPr>
          <p:spPr>
            <a:xfrm>
              <a:off x="5681948" y="2044759"/>
              <a:ext cx="828103" cy="828103"/>
            </a:xfrm>
            <a:prstGeom prst="ellipse">
              <a:avLst/>
            </a:prstGeom>
            <a:solidFill>
              <a:srgbClr val="faf3db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57" name="위쪽 화살표 127"/>
            <p:cNvSpPr/>
            <p:nvPr/>
          </p:nvSpPr>
          <p:spPr>
            <a:xfrm rot="5400000">
              <a:off x="5809910" y="2152650"/>
              <a:ext cx="629330" cy="612321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a6a6a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91846428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"/>
          <p:cNvGrpSpPr/>
          <p:nvPr/>
        </p:nvGrpSpPr>
        <p:grpSpPr>
          <a:xfrm rot="0">
            <a:off x="0" y="0"/>
            <a:ext cx="5087436" cy="3260937"/>
            <a:chOff x="0" y="0"/>
            <a:chExt cx="5087436" cy="3260937"/>
          </a:xfrm>
        </p:grpSpPr>
        <p:sp>
          <p:nvSpPr>
            <p:cNvPr id="22" name="모서리가 둥근 직사각형 39"/>
            <p:cNvSpPr/>
            <p:nvPr/>
          </p:nvSpPr>
          <p:spPr>
            <a:xfrm>
              <a:off x="19050" y="20532"/>
              <a:ext cx="5040630" cy="3240405"/>
            </a:xfrm>
            <a:prstGeom prst="roundRect">
              <a:avLst>
                <a:gd name="adj" fmla="val 11979"/>
              </a:avLst>
            </a:prstGeom>
            <a:solidFill>
              <a:srgbClr val="a6a6a6"/>
            </a:solidFill>
            <a:ln w="508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23" name="모서리가 둥근 직사각형 41"/>
            <p:cNvSpPr/>
            <p:nvPr/>
          </p:nvSpPr>
          <p:spPr>
            <a:xfrm>
              <a:off x="0" y="0"/>
              <a:ext cx="5087436" cy="50406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1"/>
            </a:solidFill>
            <a:ln w="5080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24" name="가로 글상자 40"/>
            <p:cNvSpPr txBox="1"/>
            <p:nvPr/>
          </p:nvSpPr>
          <p:spPr>
            <a:xfrm>
              <a:off x="113284" y="61086"/>
              <a:ext cx="4946396" cy="4227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200" b="1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크리스 범스테드 </a:t>
              </a:r>
              <a:r>
                <a:rPr lang="en-US" altLang="ko-KR" sz="2200" b="1">
                  <a:solidFill>
                    <a:srgbClr val="ff0000"/>
                  </a:solidFill>
                  <a:latin typeface="맑은 고딕"/>
                </a:rPr>
                <a:t>TRAINER</a:t>
              </a:r>
              <a:endParaRPr lang="en-US" altLang="ko-KR" sz="2200" b="1">
                <a:solidFill>
                  <a:srgbClr val="ff0000"/>
                </a:solidFill>
                <a:latin typeface="맑은 고딕"/>
              </a:endParaRPr>
            </a:p>
          </p:txBody>
        </p:sp>
        <p:grpSp>
          <p:nvGrpSpPr>
            <p:cNvPr id="51" name=""/>
            <p:cNvGrpSpPr/>
            <p:nvPr/>
          </p:nvGrpSpPr>
          <p:grpSpPr>
            <a:xfrm rot="0">
              <a:off x="0" y="494538"/>
              <a:ext cx="2523997" cy="2766399"/>
              <a:chOff x="945923" y="3429000"/>
              <a:chExt cx="2523997" cy="2766399"/>
            </a:xfrm>
          </p:grpSpPr>
          <p:pic>
            <p:nvPicPr>
              <p:cNvPr id="49" name="그림 48"/>
              <p:cNvPicPr>
                <a:picLocks noChangeAspect="1"/>
              </p:cNvPicPr>
              <p:nvPr/>
            </p:nvPicPr>
            <p:blipFill rotWithShape="1">
              <a:blip r:embed="rId3"/>
              <a:srcRect l="22080" r="32650" b="13540"/>
              <a:stretch>
                <a:fillRect/>
              </a:stretch>
            </p:blipFill>
            <p:spPr>
              <a:xfrm>
                <a:off x="1603602" y="3429000"/>
                <a:ext cx="1866318" cy="2766399"/>
              </a:xfrm>
              <a:prstGeom prst="roundRect">
                <a:avLst>
                  <a:gd name="adj" fmla="val 0"/>
                </a:avLst>
              </a:prstGeom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4"/>
              <a:srcRect l="6130" r="32650" b="13540"/>
              <a:stretch>
                <a:fillRect/>
              </a:stretch>
            </p:blipFill>
            <p:spPr>
              <a:xfrm>
                <a:off x="945923" y="3429000"/>
                <a:ext cx="2523997" cy="2766399"/>
              </a:xfrm>
              <a:prstGeom prst="roundRect">
                <a:avLst>
                  <a:gd name="adj" fmla="val 16667"/>
                </a:avLst>
              </a:prstGeom>
            </p:spPr>
          </p:pic>
          <p:pic>
            <p:nvPicPr>
              <p:cNvPr id="50" name="그림 49"/>
              <p:cNvPicPr>
                <a:picLocks noChangeAspect="1"/>
              </p:cNvPicPr>
              <p:nvPr/>
            </p:nvPicPr>
            <p:blipFill rotWithShape="1">
              <a:blip r:embed="rId5"/>
              <a:srcRect l="6130" r="32650" b="36930"/>
              <a:stretch>
                <a:fillRect/>
              </a:stretch>
            </p:blipFill>
            <p:spPr>
              <a:xfrm>
                <a:off x="945923" y="3429000"/>
                <a:ext cx="2523997" cy="2018006"/>
              </a:xfrm>
              <a:prstGeom prst="roundRect">
                <a:avLst>
                  <a:gd name="adj" fmla="val 0"/>
                </a:avLst>
              </a:prstGeom>
            </p:spPr>
          </p:pic>
        </p:grpSp>
        <p:sp>
          <p:nvSpPr>
            <p:cNvPr id="95" name="모서리가 둥근 직사각형 94"/>
            <p:cNvSpPr/>
            <p:nvPr/>
          </p:nvSpPr>
          <p:spPr>
            <a:xfrm>
              <a:off x="2543718" y="511613"/>
              <a:ext cx="2484310" cy="1368171"/>
            </a:xfrm>
            <a:prstGeom prst="roundRect">
              <a:avLst>
                <a:gd name="adj" fmla="val 16667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>
                <a:defRPr/>
              </a:pPr>
              <a:r>
                <a:rPr lang="en-US" altLang="ko-KR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IFBB </a:t>
              </a:r>
              <a:r>
                <a:rPr lang="ko-KR" altLang="en-US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피츠버그</a:t>
              </a:r>
              <a:r>
                <a:rPr lang="en-US" altLang="ko-KR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,</a:t>
              </a:r>
              <a:r>
                <a:rPr lang="ko-KR" altLang="en-US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 토론토 </a:t>
              </a:r>
              <a:endParaRPr lang="ko-KR" altLang="en-US" sz="1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프로 </a:t>
              </a:r>
              <a:r>
                <a:rPr lang="en-US" altLang="ko-KR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1</a:t>
              </a:r>
              <a:r>
                <a:rPr lang="ko-KR" altLang="en-US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위 </a:t>
              </a:r>
              <a:r>
                <a:rPr lang="en-US" altLang="ko-KR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: 2017</a:t>
              </a:r>
              <a:endParaRPr lang="en-US" altLang="ko-KR" sz="1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미스터 올림피아 클래식 피지크 </a:t>
              </a:r>
              <a:r>
                <a:rPr lang="en-US" altLang="ko-KR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1</a:t>
              </a:r>
              <a:r>
                <a:rPr lang="ko-KR" altLang="en-US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위</a:t>
              </a:r>
              <a:r>
                <a:rPr lang="en-US" altLang="ko-KR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 :</a:t>
              </a:r>
              <a:endParaRPr lang="en-US" altLang="ko-KR" sz="1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en-US" altLang="ko-KR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2019-23</a:t>
              </a:r>
              <a:endParaRPr lang="en-US" altLang="ko-KR" sz="1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2529021" y="1878700"/>
              <a:ext cx="2505618" cy="1332166"/>
            </a:xfrm>
            <a:prstGeom prst="roundRect">
              <a:avLst>
                <a:gd name="adj" fmla="val 30175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보디빌딩 대회 </a:t>
              </a:r>
              <a:r>
                <a:rPr lang="en-US" altLang="ko-KR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P . T</a:t>
              </a:r>
              <a:endParaRPr lang="en-US" altLang="ko-KR" sz="1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</p:txBody>
        </p:sp>
        <p:cxnSp>
          <p:nvCxnSpPr>
            <p:cNvPr id="115" name="선 114"/>
            <p:cNvCxnSpPr/>
            <p:nvPr/>
          </p:nvCxnSpPr>
          <p:spPr>
            <a:xfrm flipV="1">
              <a:off x="2543717" y="1878700"/>
              <a:ext cx="2520315" cy="12422"/>
            </a:xfrm>
            <a:prstGeom prst="line">
              <a:avLst/>
            </a:prstGeom>
            <a:ln w="38100">
              <a:solidFill>
                <a:schemeClr val="dk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"/>
          <p:cNvGrpSpPr/>
          <p:nvPr/>
        </p:nvGrpSpPr>
        <p:grpSpPr>
          <a:xfrm rot="0">
            <a:off x="7104564" y="0"/>
            <a:ext cx="5087436" cy="3265922"/>
            <a:chOff x="7104564" y="0"/>
            <a:chExt cx="5087436" cy="3265922"/>
          </a:xfrm>
        </p:grpSpPr>
        <p:sp>
          <p:nvSpPr>
            <p:cNvPr id="35" name="모서리가 둥근 직사각형 39"/>
            <p:cNvSpPr/>
            <p:nvPr/>
          </p:nvSpPr>
          <p:spPr>
            <a:xfrm>
              <a:off x="7123614" y="20532"/>
              <a:ext cx="5040630" cy="3240405"/>
            </a:xfrm>
            <a:prstGeom prst="roundRect">
              <a:avLst>
                <a:gd name="adj" fmla="val 11979"/>
              </a:avLst>
            </a:prstGeom>
            <a:solidFill>
              <a:srgbClr val="a6a6a6"/>
            </a:solidFill>
            <a:ln w="508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36" name="모서리가 둥근 직사각형 41"/>
            <p:cNvSpPr/>
            <p:nvPr/>
          </p:nvSpPr>
          <p:spPr>
            <a:xfrm>
              <a:off x="7104564" y="0"/>
              <a:ext cx="5087436" cy="50406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1"/>
            </a:solidFill>
            <a:ln w="5080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37" name="가로 글상자 40"/>
            <p:cNvSpPr txBox="1"/>
            <p:nvPr/>
          </p:nvSpPr>
          <p:spPr>
            <a:xfrm>
              <a:off x="7217848" y="61086"/>
              <a:ext cx="4946396" cy="4227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200" b="1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박재훈 </a:t>
              </a:r>
              <a:r>
                <a:rPr lang="en-US" altLang="ko-KR" sz="2200" b="1">
                  <a:solidFill>
                    <a:srgbClr val="ff0000"/>
                  </a:solidFill>
                  <a:latin typeface="맑은 고딕"/>
                </a:rPr>
                <a:t>TRAINER</a:t>
              </a:r>
              <a:endParaRPr lang="en-US" altLang="ko-KR" sz="2200" b="1">
                <a:solidFill>
                  <a:srgbClr val="ff0000"/>
                </a:solidFill>
                <a:latin typeface="맑은 고딕"/>
              </a:endParaRPr>
            </a:p>
          </p:txBody>
        </p:sp>
        <p:grpSp>
          <p:nvGrpSpPr>
            <p:cNvPr id="47" name=""/>
            <p:cNvGrpSpPr/>
            <p:nvPr/>
          </p:nvGrpSpPr>
          <p:grpSpPr>
            <a:xfrm rot="0">
              <a:off x="7104564" y="494537"/>
              <a:ext cx="2530683" cy="2771385"/>
              <a:chOff x="6096000" y="672125"/>
              <a:chExt cx="2530683" cy="2771385"/>
            </a:xfrm>
          </p:grpSpPr>
          <p:pic>
            <p:nvPicPr>
              <p:cNvPr id="42" name="그림 41"/>
              <p:cNvPicPr>
                <a:picLocks noChangeAspect="1"/>
              </p:cNvPicPr>
              <p:nvPr/>
            </p:nvPicPr>
            <p:blipFill rotWithShape="1">
              <a:blip r:embed="rId6"/>
              <a:srcRect l="9510" r="9960" b="7650"/>
              <a:stretch>
                <a:fillRect/>
              </a:stretch>
            </p:blipFill>
            <p:spPr>
              <a:xfrm>
                <a:off x="6096000" y="672126"/>
                <a:ext cx="2520314" cy="2756874"/>
              </a:xfrm>
              <a:prstGeom prst="roundRect">
                <a:avLst>
                  <a:gd name="adj" fmla="val 16667"/>
                </a:avLst>
              </a:prstGeom>
            </p:spPr>
          </p:pic>
          <p:pic>
            <p:nvPicPr>
              <p:cNvPr id="43" name="그림 42"/>
              <p:cNvPicPr>
                <a:picLocks noChangeAspect="1"/>
              </p:cNvPicPr>
              <p:nvPr/>
            </p:nvPicPr>
            <p:blipFill rotWithShape="1">
              <a:blip r:embed="rId7"/>
              <a:srcRect l="27100" r="9960" b="7650"/>
              <a:stretch>
                <a:fillRect/>
              </a:stretch>
            </p:blipFill>
            <p:spPr>
              <a:xfrm>
                <a:off x="6646436" y="672126"/>
                <a:ext cx="1980247" cy="2771384"/>
              </a:xfrm>
              <a:prstGeom prst="roundRect">
                <a:avLst>
                  <a:gd name="adj" fmla="val 0"/>
                </a:avLst>
              </a:prstGeom>
            </p:spPr>
          </p:pic>
          <p:pic>
            <p:nvPicPr>
              <p:cNvPr id="44" name="그림 43"/>
              <p:cNvPicPr>
                <a:picLocks noChangeAspect="1"/>
              </p:cNvPicPr>
              <p:nvPr/>
            </p:nvPicPr>
            <p:blipFill rotWithShape="1">
              <a:blip r:embed="rId8"/>
              <a:srcRect l="9510" r="9960" b="38040"/>
              <a:stretch>
                <a:fillRect/>
              </a:stretch>
            </p:blipFill>
            <p:spPr>
              <a:xfrm>
                <a:off x="6096000" y="672125"/>
                <a:ext cx="2520314" cy="1849730"/>
              </a:xfrm>
              <a:prstGeom prst="roundRect">
                <a:avLst>
                  <a:gd name="adj" fmla="val 0"/>
                </a:avLst>
              </a:prstGeom>
            </p:spPr>
          </p:pic>
        </p:grpSp>
        <p:sp>
          <p:nvSpPr>
            <p:cNvPr id="96" name="모서리가 둥근 직사각형 95"/>
            <p:cNvSpPr/>
            <p:nvPr/>
          </p:nvSpPr>
          <p:spPr>
            <a:xfrm>
              <a:off x="9648282" y="501005"/>
              <a:ext cx="2484310" cy="1397829"/>
            </a:xfrm>
            <a:prstGeom prst="roundRect">
              <a:avLst>
                <a:gd name="adj" fmla="val 16667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국내 최연소 </a:t>
              </a:r>
              <a:r>
                <a:rPr lang="en-US" altLang="ko-KR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IFBB PRO</a:t>
              </a:r>
              <a:endParaRPr lang="en-US" altLang="ko-KR" sz="1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아마추어 올림피아 부산 </a:t>
              </a:r>
              <a:r>
                <a:rPr lang="ko-KR" altLang="en-US" sz="1500" spc="-1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클래식 피지크 </a:t>
              </a:r>
              <a:r>
                <a:rPr lang="en-US" altLang="ko-KR" sz="1500" spc="-1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1</a:t>
              </a:r>
              <a:r>
                <a:rPr lang="ko-KR" altLang="en-US" sz="1500" spc="-1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위 </a:t>
              </a:r>
              <a:r>
                <a:rPr lang="en-US" altLang="ko-KR" sz="1500" spc="-1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:</a:t>
              </a:r>
              <a:r>
                <a:rPr lang="ko-KR" altLang="en-US" sz="1500" spc="-1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 </a:t>
              </a:r>
              <a:r>
                <a:rPr lang="en-US" altLang="ko-KR" sz="1500" spc="-1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2020</a:t>
              </a:r>
              <a:endParaRPr lang="en-US" altLang="ko-KR" sz="1500" spc="-1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미스터 올림피아 클래식 피지크 </a:t>
              </a:r>
              <a:r>
                <a:rPr lang="en-US" altLang="ko-KR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15</a:t>
              </a:r>
              <a:r>
                <a:rPr lang="ko-KR" altLang="en-US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위 </a:t>
              </a:r>
              <a:r>
                <a:rPr lang="en-US" altLang="ko-KR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: 2022</a:t>
              </a:r>
              <a:endParaRPr lang="en-US" altLang="ko-KR" sz="1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9638758" y="1897750"/>
              <a:ext cx="2505618" cy="1332166"/>
            </a:xfrm>
            <a:prstGeom prst="roundRect">
              <a:avLst>
                <a:gd name="adj" fmla="val 32291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보디빌딩 대회 </a:t>
              </a:r>
              <a:r>
                <a:rPr lang="en-US" altLang="ko-KR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P . T</a:t>
              </a:r>
              <a:endParaRPr lang="en-US" altLang="ko-KR" sz="1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다이어트 </a:t>
              </a:r>
              <a:r>
                <a:rPr lang="en-US" altLang="ko-KR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P . T</a:t>
              </a:r>
              <a:endParaRPr lang="en-US" altLang="ko-KR" sz="1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</p:txBody>
        </p:sp>
        <p:cxnSp>
          <p:nvCxnSpPr>
            <p:cNvPr id="116" name="선 115"/>
            <p:cNvCxnSpPr/>
            <p:nvPr/>
          </p:nvCxnSpPr>
          <p:spPr>
            <a:xfrm flipV="1">
              <a:off x="9631408" y="1885328"/>
              <a:ext cx="2520315" cy="12422"/>
            </a:xfrm>
            <a:prstGeom prst="line">
              <a:avLst/>
            </a:prstGeom>
            <a:ln w="38100">
              <a:solidFill>
                <a:schemeClr val="dk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"/>
          <p:cNvGrpSpPr/>
          <p:nvPr/>
        </p:nvGrpSpPr>
        <p:grpSpPr>
          <a:xfrm rot="0">
            <a:off x="7095040" y="3597063"/>
            <a:ext cx="5087436" cy="3260937"/>
            <a:chOff x="7095040" y="3597063"/>
            <a:chExt cx="5087436" cy="3260937"/>
          </a:xfrm>
        </p:grpSpPr>
        <p:sp>
          <p:nvSpPr>
            <p:cNvPr id="77" name="모서리가 둥근 직사각형 39"/>
            <p:cNvSpPr/>
            <p:nvPr/>
          </p:nvSpPr>
          <p:spPr>
            <a:xfrm>
              <a:off x="7123615" y="3617595"/>
              <a:ext cx="5040630" cy="3240405"/>
            </a:xfrm>
            <a:prstGeom prst="roundRect">
              <a:avLst>
                <a:gd name="adj" fmla="val 11979"/>
              </a:avLst>
            </a:prstGeom>
            <a:solidFill>
              <a:srgbClr val="a6a6a6"/>
            </a:solidFill>
            <a:ln w="508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78" name="모서리가 둥근 직사각형 41"/>
            <p:cNvSpPr/>
            <p:nvPr/>
          </p:nvSpPr>
          <p:spPr>
            <a:xfrm>
              <a:off x="7095040" y="3597063"/>
              <a:ext cx="5087436" cy="50406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1"/>
            </a:solidFill>
            <a:ln w="5080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79" name="가로 글상자 40"/>
            <p:cNvSpPr txBox="1"/>
            <p:nvPr/>
          </p:nvSpPr>
          <p:spPr>
            <a:xfrm>
              <a:off x="7217849" y="3658149"/>
              <a:ext cx="4946396" cy="4227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200" b="1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심으뜸 </a:t>
              </a:r>
              <a:r>
                <a:rPr lang="en-US" altLang="ko-KR" sz="2200" b="1">
                  <a:solidFill>
                    <a:srgbClr val="ff0000"/>
                  </a:solidFill>
                  <a:latin typeface="맑은 고딕"/>
                </a:rPr>
                <a:t>TRAINER</a:t>
              </a:r>
              <a:endParaRPr lang="en-US" altLang="ko-KR" sz="2200" b="1">
                <a:solidFill>
                  <a:srgbClr val="ff0000"/>
                </a:solidFill>
                <a:latin typeface="맑은 고딕"/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9651587" y="4127180"/>
              <a:ext cx="2484310" cy="1365546"/>
            </a:xfrm>
            <a:prstGeom prst="roundRect">
              <a:avLst>
                <a:gd name="adj" fmla="val 16667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WBC </a:t>
              </a:r>
              <a:r>
                <a:rPr lang="ko-KR" altLang="en-US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하반기 스포츠</a:t>
              </a:r>
              <a:r>
                <a:rPr lang="en-US" altLang="ko-KR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,</a:t>
              </a:r>
              <a:endParaRPr lang="en-US" altLang="ko-KR" sz="1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피규어 </a:t>
              </a:r>
              <a:r>
                <a:rPr lang="en-US" altLang="ko-KR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1</a:t>
              </a:r>
              <a:r>
                <a:rPr lang="ko-KR" altLang="en-US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위 </a:t>
              </a:r>
              <a:r>
                <a:rPr lang="en-US" altLang="ko-KR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:</a:t>
              </a:r>
              <a:r>
                <a:rPr lang="ko-KR" altLang="en-US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 </a:t>
              </a:r>
              <a:r>
                <a:rPr lang="en-US" altLang="ko-KR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2014</a:t>
              </a:r>
              <a:endParaRPr lang="en-US" altLang="ko-KR" sz="1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en-US" altLang="ko-KR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NABBA WFF</a:t>
              </a:r>
              <a:r>
                <a:rPr lang="ko-KR" altLang="en-US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 아시아 </a:t>
              </a:r>
              <a:endParaRPr lang="ko-KR" altLang="en-US" sz="1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서울 챔피언십 스포츠 </a:t>
              </a:r>
              <a:endParaRPr lang="ko-KR" altLang="en-US" sz="1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우승 </a:t>
              </a:r>
              <a:r>
                <a:rPr lang="en-US" altLang="ko-KR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: 2016</a:t>
              </a:r>
              <a:endParaRPr lang="en-US" altLang="ko-KR" sz="1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</p:txBody>
        </p:sp>
        <p:grpSp>
          <p:nvGrpSpPr>
            <p:cNvPr id="101" name="그룹 100"/>
            <p:cNvGrpSpPr/>
            <p:nvPr/>
          </p:nvGrpSpPr>
          <p:grpSpPr>
            <a:xfrm rot="0">
              <a:off x="7142665" y="4090458"/>
              <a:ext cx="2501265" cy="2754343"/>
              <a:chOff x="6096000" y="1281152"/>
              <a:chExt cx="2558907" cy="2736342"/>
            </a:xfrm>
          </p:grpSpPr>
          <p:pic>
            <p:nvPicPr>
              <p:cNvPr id="102" name="그림 104"/>
              <p:cNvPicPr>
                <a:picLocks noChangeAspect="1"/>
              </p:cNvPicPr>
              <p:nvPr/>
            </p:nvPicPr>
            <p:blipFill rotWithShape="1">
              <a:blip r:embed="rId9"/>
              <a:srcRect t="14230"/>
              <a:stretch>
                <a:fillRect/>
              </a:stretch>
            </p:blipFill>
            <p:spPr>
              <a:xfrm>
                <a:off x="6096000" y="1281152"/>
                <a:ext cx="2558907" cy="2736342"/>
              </a:xfrm>
              <a:prstGeom prst="roundRect">
                <a:avLst>
                  <a:gd name="adj" fmla="val 16667"/>
                </a:avLst>
              </a:prstGeom>
            </p:spPr>
          </p:pic>
          <p:pic>
            <p:nvPicPr>
              <p:cNvPr id="103" name="그림 105"/>
              <p:cNvPicPr>
                <a:picLocks noChangeAspect="1"/>
              </p:cNvPicPr>
              <p:nvPr/>
            </p:nvPicPr>
            <p:blipFill rotWithShape="1">
              <a:blip r:embed="rId10"/>
              <a:srcRect l="14630" t="14230"/>
              <a:stretch>
                <a:fillRect/>
              </a:stretch>
            </p:blipFill>
            <p:spPr>
              <a:xfrm>
                <a:off x="6470195" y="1281152"/>
                <a:ext cx="2184711" cy="2736342"/>
              </a:xfrm>
              <a:prstGeom prst="roundRect">
                <a:avLst>
                  <a:gd name="adj" fmla="val 0"/>
                </a:avLst>
              </a:prstGeom>
            </p:spPr>
          </p:pic>
          <p:pic>
            <p:nvPicPr>
              <p:cNvPr id="104" name="그림 106"/>
              <p:cNvPicPr>
                <a:picLocks noChangeAspect="1"/>
              </p:cNvPicPr>
              <p:nvPr/>
            </p:nvPicPr>
            <p:blipFill rotWithShape="1">
              <a:blip r:embed="rId11"/>
              <a:srcRect t="14230" b="18460"/>
              <a:stretch>
                <a:fillRect/>
              </a:stretch>
            </p:blipFill>
            <p:spPr>
              <a:xfrm>
                <a:off x="6096000" y="1281152"/>
                <a:ext cx="2558907" cy="2147847"/>
              </a:xfrm>
              <a:prstGeom prst="roundRect">
                <a:avLst>
                  <a:gd name="adj" fmla="val 0"/>
                </a:avLst>
              </a:prstGeom>
            </p:spPr>
          </p:pic>
        </p:grpSp>
        <p:sp>
          <p:nvSpPr>
            <p:cNvPr id="114" name="모서리가 둥근 직사각형 113"/>
            <p:cNvSpPr/>
            <p:nvPr/>
          </p:nvSpPr>
          <p:spPr>
            <a:xfrm>
              <a:off x="9638759" y="5477679"/>
              <a:ext cx="2505618" cy="1332166"/>
            </a:xfrm>
            <a:prstGeom prst="roundRect">
              <a:avLst>
                <a:gd name="adj" fmla="val 30729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보디빌딩 대회 </a:t>
              </a:r>
              <a:r>
                <a:rPr lang="en-US" altLang="ko-KR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P . T</a:t>
              </a:r>
              <a:endParaRPr lang="en-US" altLang="ko-KR" sz="1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다이어트 </a:t>
              </a:r>
              <a:r>
                <a:rPr lang="en-US" altLang="ko-KR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P . T</a:t>
              </a:r>
              <a:endParaRPr lang="en-US" altLang="ko-KR" sz="1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체형 교정 </a:t>
              </a:r>
              <a:r>
                <a:rPr lang="en-US" altLang="ko-KR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P . T</a:t>
              </a:r>
              <a:endParaRPr lang="en-US" altLang="ko-KR" sz="1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</p:txBody>
        </p:sp>
        <p:cxnSp>
          <p:nvCxnSpPr>
            <p:cNvPr id="117" name="선 116"/>
            <p:cNvCxnSpPr/>
            <p:nvPr/>
          </p:nvCxnSpPr>
          <p:spPr>
            <a:xfrm flipV="1">
              <a:off x="9624062" y="5480304"/>
              <a:ext cx="2520315" cy="12422"/>
            </a:xfrm>
            <a:prstGeom prst="line">
              <a:avLst/>
            </a:prstGeom>
            <a:ln w="38100">
              <a:solidFill>
                <a:schemeClr val="dk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"/>
          <p:cNvGrpSpPr/>
          <p:nvPr/>
        </p:nvGrpSpPr>
        <p:grpSpPr>
          <a:xfrm rot="0">
            <a:off x="0" y="3597063"/>
            <a:ext cx="5087436" cy="3260937"/>
            <a:chOff x="0" y="3597063"/>
            <a:chExt cx="5087436" cy="3260937"/>
          </a:xfrm>
        </p:grpSpPr>
        <p:sp>
          <p:nvSpPr>
            <p:cNvPr id="55" name="모서리가 둥근 직사각형 39"/>
            <p:cNvSpPr/>
            <p:nvPr/>
          </p:nvSpPr>
          <p:spPr>
            <a:xfrm>
              <a:off x="19050" y="3617595"/>
              <a:ext cx="5040630" cy="3240405"/>
            </a:xfrm>
            <a:prstGeom prst="roundRect">
              <a:avLst>
                <a:gd name="adj" fmla="val 11979"/>
              </a:avLst>
            </a:prstGeom>
            <a:solidFill>
              <a:srgbClr val="a6a6a6"/>
            </a:solidFill>
            <a:ln w="508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56" name="모서리가 둥근 직사각형 41"/>
            <p:cNvSpPr/>
            <p:nvPr/>
          </p:nvSpPr>
          <p:spPr>
            <a:xfrm>
              <a:off x="0" y="3597063"/>
              <a:ext cx="5087436" cy="50406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1"/>
            </a:solidFill>
            <a:ln w="5080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57" name="가로 글상자 40"/>
            <p:cNvSpPr txBox="1"/>
            <p:nvPr/>
          </p:nvSpPr>
          <p:spPr>
            <a:xfrm>
              <a:off x="113284" y="3658149"/>
              <a:ext cx="4946396" cy="4227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200" b="1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정대진 </a:t>
              </a:r>
              <a:r>
                <a:rPr lang="en-US" altLang="ko-KR" sz="2200" b="1">
                  <a:solidFill>
                    <a:srgbClr val="ff0000"/>
                  </a:solidFill>
                  <a:latin typeface="맑은 고딕"/>
                </a:rPr>
                <a:t>TRAINER</a:t>
              </a:r>
              <a:endParaRPr lang="en-US" altLang="ko-KR" sz="2200" b="1">
                <a:solidFill>
                  <a:srgbClr val="ff0000"/>
                </a:solidFill>
                <a:latin typeface="맑은 고딕"/>
              </a:endParaRPr>
            </a:p>
          </p:txBody>
        </p:sp>
        <p:grpSp>
          <p:nvGrpSpPr>
            <p:cNvPr id="73" name=""/>
            <p:cNvGrpSpPr/>
            <p:nvPr/>
          </p:nvGrpSpPr>
          <p:grpSpPr>
            <a:xfrm rot="0">
              <a:off x="0" y="4091601"/>
              <a:ext cx="2520315" cy="2754344"/>
              <a:chOff x="5855834" y="3681031"/>
              <a:chExt cx="2530684" cy="2728235"/>
            </a:xfrm>
          </p:grpSpPr>
          <p:pic>
            <p:nvPicPr>
              <p:cNvPr id="62" name="그림 61"/>
              <p:cNvPicPr>
                <a:picLocks noChangeAspect="1"/>
              </p:cNvPicPr>
              <p:nvPr/>
            </p:nvPicPr>
            <p:blipFill rotWithShape="1">
              <a:blip r:embed="rId12"/>
              <a:srcRect b="4370"/>
              <a:stretch>
                <a:fillRect/>
              </a:stretch>
            </p:blipFill>
            <p:spPr>
              <a:xfrm>
                <a:off x="5855834" y="3681031"/>
                <a:ext cx="2530684" cy="2728235"/>
              </a:xfrm>
              <a:prstGeom prst="roundRect">
                <a:avLst>
                  <a:gd name="adj" fmla="val 16667"/>
                </a:avLst>
              </a:prstGeom>
            </p:spPr>
          </p:pic>
          <p:pic>
            <p:nvPicPr>
              <p:cNvPr id="71" name="그림 70"/>
              <p:cNvPicPr>
                <a:picLocks noChangeAspect="1"/>
              </p:cNvPicPr>
              <p:nvPr/>
            </p:nvPicPr>
            <p:blipFill rotWithShape="1">
              <a:blip r:embed="rId13"/>
              <a:srcRect l="26880" b="4370"/>
              <a:stretch>
                <a:fillRect/>
              </a:stretch>
            </p:blipFill>
            <p:spPr>
              <a:xfrm>
                <a:off x="6536191" y="3681031"/>
                <a:ext cx="1850327" cy="2728235"/>
              </a:xfrm>
              <a:prstGeom prst="roundRect">
                <a:avLst>
                  <a:gd name="adj" fmla="val 0"/>
                </a:avLst>
              </a:prstGeom>
            </p:spPr>
          </p:pic>
          <p:pic>
            <p:nvPicPr>
              <p:cNvPr id="72" name="그림 71"/>
              <p:cNvPicPr>
                <a:picLocks noChangeAspect="1"/>
              </p:cNvPicPr>
              <p:nvPr/>
            </p:nvPicPr>
            <p:blipFill rotWithShape="1">
              <a:blip r:embed="rId14"/>
              <a:srcRect b="34590"/>
              <a:stretch>
                <a:fillRect/>
              </a:stretch>
            </p:blipFill>
            <p:spPr>
              <a:xfrm>
                <a:off x="5855834" y="3681031"/>
                <a:ext cx="2530684" cy="1866449"/>
              </a:xfrm>
              <a:prstGeom prst="roundRect">
                <a:avLst>
                  <a:gd name="adj" fmla="val 0"/>
                </a:avLst>
              </a:prstGeom>
            </p:spPr>
          </p:pic>
        </p:grpSp>
        <p:sp>
          <p:nvSpPr>
            <p:cNvPr id="97" name="모서리가 둥근 직사각형 96"/>
            <p:cNvSpPr/>
            <p:nvPr/>
          </p:nvSpPr>
          <p:spPr>
            <a:xfrm>
              <a:off x="2529021" y="4112133"/>
              <a:ext cx="2502312" cy="1368171"/>
            </a:xfrm>
            <a:prstGeom prst="roundRect">
              <a:avLst>
                <a:gd name="adj" fmla="val 16667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>
                <a:defRPr/>
              </a:pPr>
              <a:r>
                <a:rPr lang="ko-KR" altLang="en-US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국내 최고 스포츠 모델</a:t>
              </a:r>
              <a:endParaRPr lang="ko-KR" altLang="en-US" sz="1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en-US" altLang="ko-KR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NABBA </a:t>
              </a:r>
              <a:r>
                <a:rPr lang="ko-KR" altLang="en-US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코리아 파이널 </a:t>
              </a:r>
              <a:endParaRPr lang="ko-KR" altLang="en-US" sz="1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그랑프리 스포츠 우승 </a:t>
              </a:r>
              <a:r>
                <a:rPr lang="en-US" altLang="ko-KR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: 2020, 2022-2023</a:t>
              </a:r>
              <a:endParaRPr lang="en-US" altLang="ko-KR" sz="1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2529021" y="5477679"/>
              <a:ext cx="2505618" cy="1332166"/>
            </a:xfrm>
            <a:prstGeom prst="roundRect">
              <a:avLst>
                <a:gd name="adj" fmla="val 30208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보디빌딩 대회 </a:t>
              </a:r>
              <a:r>
                <a:rPr lang="en-US" altLang="ko-KR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P . T</a:t>
              </a:r>
              <a:endParaRPr lang="en-US" altLang="ko-KR" sz="1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다이어트 </a:t>
              </a:r>
              <a:r>
                <a:rPr lang="en-US" altLang="ko-KR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P . T</a:t>
              </a:r>
              <a:endParaRPr lang="en-US" altLang="ko-KR" sz="1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체형 교정 </a:t>
              </a:r>
              <a:r>
                <a:rPr lang="en-US" altLang="ko-KR" sz="15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P . T</a:t>
              </a:r>
              <a:endParaRPr lang="en-US" altLang="ko-KR" sz="1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</p:txBody>
        </p:sp>
        <p:cxnSp>
          <p:nvCxnSpPr>
            <p:cNvPr id="118" name="선 117"/>
            <p:cNvCxnSpPr/>
            <p:nvPr/>
          </p:nvCxnSpPr>
          <p:spPr>
            <a:xfrm flipV="1">
              <a:off x="2567121" y="5480304"/>
              <a:ext cx="2520315" cy="12422"/>
            </a:xfrm>
            <a:prstGeom prst="line">
              <a:avLst/>
            </a:prstGeom>
            <a:ln w="38100">
              <a:solidFill>
                <a:schemeClr val="dk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3780405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수행의 시작/종료 1"/>
          <p:cNvSpPr/>
          <p:nvPr/>
        </p:nvSpPr>
        <p:spPr>
          <a:xfrm>
            <a:off x="485094" y="965880"/>
            <a:ext cx="2256518" cy="975178"/>
          </a:xfrm>
          <a:prstGeom prst="flowChartTerminator">
            <a:avLst/>
          </a:prstGeom>
          <a:solidFill>
            <a:schemeClr val="lt1"/>
          </a:solidFill>
          <a:ln w="50800"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1</a:t>
            </a:r>
            <a:r>
              <a:rPr lang="ko-KR" altLang="en-US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개월</a:t>
            </a:r>
            <a:endParaRPr lang="ko-KR" altLang="en-US" sz="25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 sz="18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60,000</a:t>
            </a:r>
            <a:r>
              <a:rPr lang="ko-KR" altLang="en-US" sz="18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원</a:t>
            </a:r>
            <a:endParaRPr lang="ko-KR" altLang="en-US" sz="18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3" name="순서도: 수행의 시작/종료 2"/>
          <p:cNvSpPr/>
          <p:nvPr/>
        </p:nvSpPr>
        <p:spPr>
          <a:xfrm>
            <a:off x="3421969" y="965880"/>
            <a:ext cx="2256518" cy="975178"/>
          </a:xfrm>
          <a:prstGeom prst="flowChartTerminator">
            <a:avLst/>
          </a:prstGeom>
          <a:solidFill>
            <a:schemeClr val="lt1"/>
          </a:solidFill>
          <a:ln w="50800"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2</a:t>
            </a:r>
            <a:r>
              <a:rPr lang="ko-KR" altLang="en-US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개월</a:t>
            </a:r>
            <a:endParaRPr lang="ko-KR" altLang="en-US" sz="25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110,000</a:t>
            </a: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원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4" name="순서도: 수행의 시작/종료 3"/>
          <p:cNvSpPr/>
          <p:nvPr/>
        </p:nvSpPr>
        <p:spPr>
          <a:xfrm>
            <a:off x="485094" y="2604067"/>
            <a:ext cx="2256518" cy="975178"/>
          </a:xfrm>
          <a:prstGeom prst="flowChartTerminator">
            <a:avLst/>
          </a:prstGeom>
          <a:solidFill>
            <a:schemeClr val="lt1"/>
          </a:solidFill>
          <a:ln w="50800"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3</a:t>
            </a:r>
            <a:r>
              <a:rPr lang="ko-KR" altLang="en-US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개월</a:t>
            </a:r>
            <a:endParaRPr lang="ko-KR" altLang="en-US" sz="25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160,000</a:t>
            </a: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원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5" name="순서도: 수행의 시작/종료 4"/>
          <p:cNvSpPr/>
          <p:nvPr/>
        </p:nvSpPr>
        <p:spPr>
          <a:xfrm>
            <a:off x="3421969" y="2596696"/>
            <a:ext cx="2256518" cy="975178"/>
          </a:xfrm>
          <a:prstGeom prst="flowChartTerminator">
            <a:avLst/>
          </a:prstGeom>
          <a:solidFill>
            <a:schemeClr val="lt1"/>
          </a:solidFill>
          <a:ln w="50800"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6</a:t>
            </a:r>
            <a:r>
              <a:rPr lang="ko-KR" altLang="en-US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개월</a:t>
            </a:r>
            <a:endParaRPr lang="ko-KR" altLang="en-US" sz="25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300,000</a:t>
            </a: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원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6" name="순서도: 수행의 시작/종료 5"/>
          <p:cNvSpPr/>
          <p:nvPr/>
        </p:nvSpPr>
        <p:spPr>
          <a:xfrm>
            <a:off x="485094" y="4242254"/>
            <a:ext cx="2256518" cy="975178"/>
          </a:xfrm>
          <a:prstGeom prst="flowChartTerminator">
            <a:avLst/>
          </a:prstGeom>
          <a:solidFill>
            <a:schemeClr val="lt1"/>
          </a:solidFill>
          <a:ln w="50800"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9</a:t>
            </a:r>
            <a:r>
              <a:rPr lang="ko-KR" altLang="en-US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개월</a:t>
            </a:r>
            <a:endParaRPr lang="ko-KR" altLang="en-US" sz="25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500,000</a:t>
            </a: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원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8" name="순서도: 수행의 시작/종료 7"/>
          <p:cNvSpPr/>
          <p:nvPr/>
        </p:nvSpPr>
        <p:spPr>
          <a:xfrm>
            <a:off x="3421969" y="4242255"/>
            <a:ext cx="2256518" cy="975178"/>
          </a:xfrm>
          <a:prstGeom prst="flowChartTerminator">
            <a:avLst/>
          </a:prstGeom>
          <a:solidFill>
            <a:schemeClr val="lt1"/>
          </a:solidFill>
          <a:ln w="50800"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12</a:t>
            </a:r>
            <a:r>
              <a:rPr lang="ko-KR" altLang="en-US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개월</a:t>
            </a:r>
            <a:endParaRPr lang="ko-KR" altLang="en-US" sz="25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700,000</a:t>
            </a: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원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9" name="순서도: 수행의 시작/종료 8"/>
          <p:cNvSpPr/>
          <p:nvPr/>
        </p:nvSpPr>
        <p:spPr>
          <a:xfrm>
            <a:off x="6352494" y="973251"/>
            <a:ext cx="2256518" cy="975178"/>
          </a:xfrm>
          <a:prstGeom prst="flowChartTerminator">
            <a:avLst/>
          </a:prstGeom>
          <a:solidFill>
            <a:srgbClr val="a6a6a6"/>
          </a:solidFill>
          <a:ln w="50800"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1</a:t>
            </a:r>
            <a:r>
              <a:rPr lang="ko-KR" altLang="en-US" sz="2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개월</a:t>
            </a:r>
            <a:endParaRPr lang="ko-KR" altLang="en-US" sz="2500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 sz="18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60,000</a:t>
            </a:r>
            <a:r>
              <a:rPr lang="ko-KR" altLang="en-US" sz="18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원</a:t>
            </a:r>
            <a:endParaRPr lang="ko-KR" altLang="en-US" sz="1800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10" name="순서도: 수행의 시작/종료 9"/>
          <p:cNvSpPr/>
          <p:nvPr/>
        </p:nvSpPr>
        <p:spPr>
          <a:xfrm>
            <a:off x="9289369" y="973251"/>
            <a:ext cx="2256518" cy="975178"/>
          </a:xfrm>
          <a:prstGeom prst="flowChartTerminator">
            <a:avLst/>
          </a:prstGeom>
          <a:solidFill>
            <a:srgbClr val="a6a6a6"/>
          </a:solidFill>
          <a:ln w="50800"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2</a:t>
            </a:r>
            <a:r>
              <a:rPr lang="ko-KR" altLang="en-US" sz="2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개월</a:t>
            </a:r>
            <a:endParaRPr lang="ko-KR" altLang="en-US" sz="2500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110,000</a:t>
            </a:r>
            <a:r>
              <a:rPr lang="ko-KR" altLang="en-US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원</a:t>
            </a:r>
            <a:endParaRPr lang="ko-KR" altLang="en-US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11" name="순서도: 수행의 시작/종료 10"/>
          <p:cNvSpPr/>
          <p:nvPr/>
        </p:nvSpPr>
        <p:spPr>
          <a:xfrm>
            <a:off x="6352494" y="2611438"/>
            <a:ext cx="2256518" cy="975178"/>
          </a:xfrm>
          <a:prstGeom prst="flowChartTerminator">
            <a:avLst/>
          </a:prstGeom>
          <a:solidFill>
            <a:srgbClr val="a6a6a6"/>
          </a:solidFill>
          <a:ln w="50800"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3</a:t>
            </a:r>
            <a:r>
              <a:rPr lang="ko-KR" altLang="en-US" sz="2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개월</a:t>
            </a:r>
            <a:endParaRPr lang="ko-KR" altLang="en-US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160,000</a:t>
            </a:r>
            <a:r>
              <a:rPr lang="ko-KR" altLang="en-US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원</a:t>
            </a:r>
            <a:endParaRPr lang="ko-KR" altLang="en-US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12" name="순서도: 수행의 시작/종료 11"/>
          <p:cNvSpPr/>
          <p:nvPr/>
        </p:nvSpPr>
        <p:spPr>
          <a:xfrm>
            <a:off x="9289369" y="2604067"/>
            <a:ext cx="2256518" cy="975178"/>
          </a:xfrm>
          <a:prstGeom prst="flowChartTerminator">
            <a:avLst/>
          </a:prstGeom>
          <a:solidFill>
            <a:srgbClr val="a6a6a6"/>
          </a:solidFill>
          <a:ln w="50800"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6</a:t>
            </a:r>
            <a:r>
              <a:rPr lang="ko-KR" altLang="en-US" sz="2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개월</a:t>
            </a:r>
            <a:endParaRPr lang="ko-KR" altLang="en-US" sz="2500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300,000</a:t>
            </a:r>
            <a:r>
              <a:rPr lang="ko-KR" altLang="en-US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원</a:t>
            </a:r>
            <a:endParaRPr lang="ko-KR" altLang="en-US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6352494" y="4249625"/>
            <a:ext cx="2256518" cy="975178"/>
          </a:xfrm>
          <a:prstGeom prst="flowChartTerminator">
            <a:avLst/>
          </a:prstGeom>
          <a:solidFill>
            <a:srgbClr val="a6a6a6"/>
          </a:solidFill>
          <a:ln w="50800"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9</a:t>
            </a:r>
            <a:r>
              <a:rPr lang="ko-KR" altLang="en-US" sz="2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개월</a:t>
            </a:r>
            <a:endParaRPr lang="ko-KR" altLang="en-US" sz="2500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500,000</a:t>
            </a:r>
            <a:r>
              <a:rPr lang="ko-KR" altLang="en-US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원</a:t>
            </a:r>
            <a:endParaRPr lang="ko-KR" altLang="en-US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9289369" y="4249626"/>
            <a:ext cx="2256518" cy="975178"/>
          </a:xfrm>
          <a:prstGeom prst="flowChartTerminator">
            <a:avLst/>
          </a:prstGeom>
          <a:solidFill>
            <a:srgbClr val="a6a6a6"/>
          </a:solidFill>
          <a:ln w="50800"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12</a:t>
            </a:r>
            <a:r>
              <a:rPr lang="ko-KR" altLang="en-US" sz="2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개월</a:t>
            </a:r>
            <a:endParaRPr lang="ko-KR" altLang="en-US" sz="2500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700,000</a:t>
            </a:r>
            <a:r>
              <a:rPr lang="ko-KR" altLang="en-US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원</a:t>
            </a:r>
            <a:endParaRPr lang="ko-KR" altLang="en-US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2562" y="180294"/>
            <a:ext cx="1746250" cy="4195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회원권</a:t>
            </a:r>
            <a:r>
              <a:rPr lang="en-US" altLang="ko-KR"/>
              <a:t>(</a:t>
            </a:r>
            <a:r>
              <a:rPr lang="ko-KR" altLang="en-US"/>
              <a:t>현금</a:t>
            </a:r>
            <a:r>
              <a:rPr lang="en-US" altLang="ko-KR"/>
              <a:t>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1397227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수행의 시작/종료 1"/>
          <p:cNvSpPr/>
          <p:nvPr/>
        </p:nvSpPr>
        <p:spPr>
          <a:xfrm>
            <a:off x="485094" y="965880"/>
            <a:ext cx="2256518" cy="975178"/>
          </a:xfrm>
          <a:prstGeom prst="flowChartTerminator">
            <a:avLst/>
          </a:prstGeom>
          <a:solidFill>
            <a:schemeClr val="lt1"/>
          </a:solidFill>
          <a:ln w="50800"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1</a:t>
            </a:r>
            <a:r>
              <a:rPr lang="ko-KR" altLang="en-US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개월</a:t>
            </a:r>
            <a:endParaRPr lang="ko-KR" altLang="en-US" sz="25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 sz="18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60,000</a:t>
            </a:r>
            <a:r>
              <a:rPr lang="ko-KR" altLang="en-US" sz="18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원</a:t>
            </a:r>
            <a:endParaRPr lang="ko-KR" altLang="en-US" sz="18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3" name="순서도: 수행의 시작/종료 2"/>
          <p:cNvSpPr/>
          <p:nvPr/>
        </p:nvSpPr>
        <p:spPr>
          <a:xfrm>
            <a:off x="3421969" y="965880"/>
            <a:ext cx="2256518" cy="975178"/>
          </a:xfrm>
          <a:prstGeom prst="flowChartTerminator">
            <a:avLst/>
          </a:prstGeom>
          <a:solidFill>
            <a:schemeClr val="lt1"/>
          </a:solidFill>
          <a:ln w="50800"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2</a:t>
            </a:r>
            <a:r>
              <a:rPr lang="ko-KR" altLang="en-US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개월</a:t>
            </a:r>
            <a:endParaRPr lang="ko-KR" altLang="en-US" sz="25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90,000</a:t>
            </a: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원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4" name="순서도: 수행의 시작/종료 3"/>
          <p:cNvSpPr/>
          <p:nvPr/>
        </p:nvSpPr>
        <p:spPr>
          <a:xfrm>
            <a:off x="485094" y="2604067"/>
            <a:ext cx="2256518" cy="975178"/>
          </a:xfrm>
          <a:prstGeom prst="flowChartTerminator">
            <a:avLst/>
          </a:prstGeom>
          <a:solidFill>
            <a:schemeClr val="lt1"/>
          </a:solidFill>
          <a:ln w="50800"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3</a:t>
            </a:r>
            <a:r>
              <a:rPr lang="ko-KR" altLang="en-US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개월</a:t>
            </a:r>
            <a:endParaRPr lang="ko-KR" altLang="en-US" sz="25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140,000</a:t>
            </a: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원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5" name="순서도: 수행의 시작/종료 4"/>
          <p:cNvSpPr/>
          <p:nvPr/>
        </p:nvSpPr>
        <p:spPr>
          <a:xfrm>
            <a:off x="3421969" y="2596696"/>
            <a:ext cx="2256518" cy="975178"/>
          </a:xfrm>
          <a:prstGeom prst="flowChartTerminator">
            <a:avLst/>
          </a:prstGeom>
          <a:solidFill>
            <a:schemeClr val="lt1"/>
          </a:solidFill>
          <a:ln w="50800"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6</a:t>
            </a:r>
            <a:r>
              <a:rPr lang="ko-KR" altLang="en-US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개월</a:t>
            </a:r>
            <a:endParaRPr lang="ko-KR" altLang="en-US" sz="25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270,000</a:t>
            </a: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원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6" name="순서도: 수행의 시작/종료 5"/>
          <p:cNvSpPr/>
          <p:nvPr/>
        </p:nvSpPr>
        <p:spPr>
          <a:xfrm>
            <a:off x="485094" y="4242254"/>
            <a:ext cx="2256518" cy="975178"/>
          </a:xfrm>
          <a:prstGeom prst="flowChartTerminator">
            <a:avLst/>
          </a:prstGeom>
          <a:solidFill>
            <a:schemeClr val="lt1"/>
          </a:solidFill>
          <a:ln w="50800"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9</a:t>
            </a:r>
            <a:r>
              <a:rPr lang="ko-KR" altLang="en-US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개월</a:t>
            </a:r>
            <a:endParaRPr lang="ko-KR" altLang="en-US" sz="25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460,000</a:t>
            </a: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원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8" name="순서도: 수행의 시작/종료 7"/>
          <p:cNvSpPr/>
          <p:nvPr/>
        </p:nvSpPr>
        <p:spPr>
          <a:xfrm>
            <a:off x="3421969" y="4242255"/>
            <a:ext cx="2256518" cy="975178"/>
          </a:xfrm>
          <a:prstGeom prst="flowChartTerminator">
            <a:avLst/>
          </a:prstGeom>
          <a:solidFill>
            <a:schemeClr val="lt1"/>
          </a:solidFill>
          <a:ln w="50800"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12</a:t>
            </a:r>
            <a:r>
              <a:rPr lang="ko-KR" altLang="en-US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개월</a:t>
            </a:r>
            <a:endParaRPr lang="ko-KR" altLang="en-US" sz="25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650,000</a:t>
            </a: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원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9" name="순서도: 수행의 시작/종료 8"/>
          <p:cNvSpPr/>
          <p:nvPr/>
        </p:nvSpPr>
        <p:spPr>
          <a:xfrm>
            <a:off x="6352494" y="973251"/>
            <a:ext cx="2256518" cy="975178"/>
          </a:xfrm>
          <a:prstGeom prst="flowChartTerminator">
            <a:avLst/>
          </a:prstGeom>
          <a:solidFill>
            <a:srgbClr val="a6a6a6"/>
          </a:solidFill>
          <a:ln w="50800"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1</a:t>
            </a:r>
            <a:r>
              <a:rPr lang="ko-KR" altLang="en-US" sz="2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개월</a:t>
            </a:r>
            <a:endParaRPr lang="ko-KR" altLang="en-US" sz="2500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 sz="18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60,000</a:t>
            </a:r>
            <a:r>
              <a:rPr lang="ko-KR" altLang="en-US" sz="18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원</a:t>
            </a:r>
            <a:endParaRPr lang="ko-KR" altLang="en-US" sz="1800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10" name="순서도: 수행의 시작/종료 9"/>
          <p:cNvSpPr/>
          <p:nvPr/>
        </p:nvSpPr>
        <p:spPr>
          <a:xfrm>
            <a:off x="9289369" y="973251"/>
            <a:ext cx="2256518" cy="975178"/>
          </a:xfrm>
          <a:prstGeom prst="flowChartTerminator">
            <a:avLst/>
          </a:prstGeom>
          <a:solidFill>
            <a:srgbClr val="a6a6a6"/>
          </a:solidFill>
          <a:ln w="50800"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2</a:t>
            </a:r>
            <a:r>
              <a:rPr lang="ko-KR" altLang="en-US" sz="2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개월</a:t>
            </a:r>
            <a:endParaRPr lang="ko-KR" altLang="en-US" sz="2500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90,000</a:t>
            </a:r>
            <a:r>
              <a:rPr lang="ko-KR" altLang="en-US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원</a:t>
            </a:r>
            <a:endParaRPr lang="ko-KR" altLang="en-US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11" name="순서도: 수행의 시작/종료 10"/>
          <p:cNvSpPr/>
          <p:nvPr/>
        </p:nvSpPr>
        <p:spPr>
          <a:xfrm>
            <a:off x="6352494" y="2611438"/>
            <a:ext cx="2256518" cy="975178"/>
          </a:xfrm>
          <a:prstGeom prst="flowChartTerminator">
            <a:avLst/>
          </a:prstGeom>
          <a:solidFill>
            <a:srgbClr val="a6a6a6"/>
          </a:solidFill>
          <a:ln w="50800"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3</a:t>
            </a:r>
            <a:r>
              <a:rPr lang="ko-KR" altLang="en-US" sz="2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개월</a:t>
            </a:r>
            <a:endParaRPr lang="ko-KR" altLang="en-US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140,000</a:t>
            </a:r>
            <a:r>
              <a:rPr lang="ko-KR" altLang="en-US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원</a:t>
            </a:r>
            <a:endParaRPr lang="ko-KR" altLang="en-US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12" name="순서도: 수행의 시작/종료 11"/>
          <p:cNvSpPr/>
          <p:nvPr/>
        </p:nvSpPr>
        <p:spPr>
          <a:xfrm>
            <a:off x="9289369" y="2604067"/>
            <a:ext cx="2256518" cy="975178"/>
          </a:xfrm>
          <a:prstGeom prst="flowChartTerminator">
            <a:avLst/>
          </a:prstGeom>
          <a:solidFill>
            <a:srgbClr val="a6a6a6"/>
          </a:solidFill>
          <a:ln w="50800"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6</a:t>
            </a:r>
            <a:r>
              <a:rPr lang="ko-KR" altLang="en-US" sz="2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개월</a:t>
            </a:r>
            <a:endParaRPr lang="ko-KR" altLang="en-US" sz="2500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270,000</a:t>
            </a:r>
            <a:r>
              <a:rPr lang="ko-KR" altLang="en-US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원</a:t>
            </a:r>
            <a:endParaRPr lang="ko-KR" altLang="en-US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6352494" y="4249625"/>
            <a:ext cx="2256518" cy="975178"/>
          </a:xfrm>
          <a:prstGeom prst="flowChartTerminator">
            <a:avLst/>
          </a:prstGeom>
          <a:solidFill>
            <a:srgbClr val="a6a6a6"/>
          </a:solidFill>
          <a:ln w="50800"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9</a:t>
            </a:r>
            <a:r>
              <a:rPr lang="ko-KR" altLang="en-US" sz="2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개월</a:t>
            </a:r>
            <a:endParaRPr lang="ko-KR" altLang="en-US" sz="2500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460,000</a:t>
            </a:r>
            <a:r>
              <a:rPr lang="ko-KR" altLang="en-US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원</a:t>
            </a:r>
            <a:endParaRPr lang="ko-KR" altLang="en-US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9289369" y="4249626"/>
            <a:ext cx="2256518" cy="975178"/>
          </a:xfrm>
          <a:prstGeom prst="flowChartTerminator">
            <a:avLst/>
          </a:prstGeom>
          <a:solidFill>
            <a:srgbClr val="a6a6a6"/>
          </a:solidFill>
          <a:ln w="50800"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12</a:t>
            </a:r>
            <a:r>
              <a:rPr lang="ko-KR" altLang="en-US" sz="2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개월</a:t>
            </a:r>
            <a:endParaRPr lang="ko-KR" altLang="en-US" sz="2500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650,000</a:t>
            </a:r>
            <a:r>
              <a:rPr lang="ko-KR" altLang="en-US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원</a:t>
            </a:r>
            <a:endParaRPr lang="ko-KR" altLang="en-US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2562" y="180294"/>
            <a:ext cx="1746250" cy="4195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회원권</a:t>
            </a:r>
            <a:r>
              <a:rPr lang="en-US" altLang="ko-KR"/>
              <a:t>(</a:t>
            </a:r>
            <a:r>
              <a:rPr lang="ko-KR" altLang="en-US"/>
              <a:t>현금</a:t>
            </a:r>
            <a:r>
              <a:rPr lang="en-US" altLang="ko-KR"/>
              <a:t>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9490484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수행의 시작/종료 1"/>
          <p:cNvSpPr/>
          <p:nvPr/>
        </p:nvSpPr>
        <p:spPr>
          <a:xfrm>
            <a:off x="485094" y="965880"/>
            <a:ext cx="2256518" cy="975178"/>
          </a:xfrm>
          <a:prstGeom prst="flowChartTerminator">
            <a:avLst/>
          </a:prstGeom>
          <a:solidFill>
            <a:schemeClr val="lt1"/>
          </a:solidFill>
          <a:ln w="50800"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1</a:t>
            </a:r>
            <a:r>
              <a:rPr lang="ko-KR" altLang="en-US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개월</a:t>
            </a:r>
            <a:endParaRPr lang="ko-KR" altLang="en-US" sz="25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 sz="18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100,000</a:t>
            </a:r>
            <a:r>
              <a:rPr lang="ko-KR" altLang="en-US" sz="18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원</a:t>
            </a:r>
            <a:endParaRPr lang="ko-KR" altLang="en-US" sz="18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3" name="순서도: 수행의 시작/종료 2"/>
          <p:cNvSpPr/>
          <p:nvPr/>
        </p:nvSpPr>
        <p:spPr>
          <a:xfrm>
            <a:off x="3421969" y="965880"/>
            <a:ext cx="2256518" cy="975178"/>
          </a:xfrm>
          <a:prstGeom prst="flowChartTerminator">
            <a:avLst/>
          </a:prstGeom>
          <a:solidFill>
            <a:schemeClr val="lt1"/>
          </a:solidFill>
          <a:ln w="50800"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2</a:t>
            </a:r>
            <a:r>
              <a:rPr lang="ko-KR" altLang="en-US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개월</a:t>
            </a:r>
            <a:endParaRPr lang="ko-KR" altLang="en-US" sz="25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200,000</a:t>
            </a: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원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4" name="순서도: 수행의 시작/종료 3"/>
          <p:cNvSpPr/>
          <p:nvPr/>
        </p:nvSpPr>
        <p:spPr>
          <a:xfrm>
            <a:off x="485094" y="2604067"/>
            <a:ext cx="2256518" cy="975178"/>
          </a:xfrm>
          <a:prstGeom prst="flowChartTerminator">
            <a:avLst/>
          </a:prstGeom>
          <a:solidFill>
            <a:schemeClr val="lt1"/>
          </a:solidFill>
          <a:ln w="50800"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3</a:t>
            </a:r>
            <a:r>
              <a:rPr lang="ko-KR" altLang="en-US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개월</a:t>
            </a:r>
            <a:endParaRPr lang="ko-KR" altLang="en-US" sz="25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280,000</a:t>
            </a: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원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5" name="순서도: 수행의 시작/종료 4"/>
          <p:cNvSpPr/>
          <p:nvPr/>
        </p:nvSpPr>
        <p:spPr>
          <a:xfrm>
            <a:off x="3421969" y="2596696"/>
            <a:ext cx="2256518" cy="975178"/>
          </a:xfrm>
          <a:prstGeom prst="flowChartTerminator">
            <a:avLst/>
          </a:prstGeom>
          <a:solidFill>
            <a:schemeClr val="lt1"/>
          </a:solidFill>
          <a:ln w="50800"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6</a:t>
            </a:r>
            <a:r>
              <a:rPr lang="ko-KR" altLang="en-US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개월</a:t>
            </a:r>
            <a:endParaRPr lang="ko-KR" altLang="en-US" sz="25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550,000</a:t>
            </a: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원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6" name="순서도: 수행의 시작/종료 5"/>
          <p:cNvSpPr/>
          <p:nvPr/>
        </p:nvSpPr>
        <p:spPr>
          <a:xfrm>
            <a:off x="485094" y="4242254"/>
            <a:ext cx="2256518" cy="975178"/>
          </a:xfrm>
          <a:prstGeom prst="flowChartTerminator">
            <a:avLst/>
          </a:prstGeom>
          <a:solidFill>
            <a:schemeClr val="lt1"/>
          </a:solidFill>
          <a:ln w="50800"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9</a:t>
            </a:r>
            <a:r>
              <a:rPr lang="ko-KR" altLang="en-US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개월</a:t>
            </a:r>
            <a:endParaRPr lang="ko-KR" altLang="en-US" sz="25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800,000</a:t>
            </a: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원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8" name="순서도: 수행의 시작/종료 7"/>
          <p:cNvSpPr/>
          <p:nvPr/>
        </p:nvSpPr>
        <p:spPr>
          <a:xfrm>
            <a:off x="3421969" y="4242255"/>
            <a:ext cx="2256518" cy="975178"/>
          </a:xfrm>
          <a:prstGeom prst="flowChartTerminator">
            <a:avLst/>
          </a:prstGeom>
          <a:solidFill>
            <a:schemeClr val="lt1"/>
          </a:solidFill>
          <a:ln w="50800"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12</a:t>
            </a:r>
            <a:r>
              <a:rPr lang="ko-KR" altLang="en-US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개월</a:t>
            </a:r>
            <a:endParaRPr lang="ko-KR" altLang="en-US" sz="25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1,000,000</a:t>
            </a: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원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9" name="순서도: 수행의 시작/종료 8"/>
          <p:cNvSpPr/>
          <p:nvPr/>
        </p:nvSpPr>
        <p:spPr>
          <a:xfrm>
            <a:off x="6352494" y="973251"/>
            <a:ext cx="2256518" cy="975178"/>
          </a:xfrm>
          <a:prstGeom prst="flowChartTerminator">
            <a:avLst/>
          </a:prstGeom>
          <a:solidFill>
            <a:srgbClr val="a6a6a6"/>
          </a:solidFill>
          <a:ln w="50800"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1</a:t>
            </a:r>
            <a:r>
              <a:rPr lang="ko-KR" altLang="en-US" sz="2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개월</a:t>
            </a:r>
            <a:endParaRPr lang="ko-KR" altLang="en-US" sz="2500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 sz="18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100,000</a:t>
            </a:r>
            <a:r>
              <a:rPr lang="ko-KR" altLang="en-US" sz="18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원</a:t>
            </a:r>
            <a:endParaRPr lang="ko-KR" altLang="en-US" sz="1800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10" name="순서도: 수행의 시작/종료 9"/>
          <p:cNvSpPr/>
          <p:nvPr/>
        </p:nvSpPr>
        <p:spPr>
          <a:xfrm>
            <a:off x="9289369" y="973251"/>
            <a:ext cx="2256518" cy="975178"/>
          </a:xfrm>
          <a:prstGeom prst="flowChartTerminator">
            <a:avLst/>
          </a:prstGeom>
          <a:solidFill>
            <a:srgbClr val="a6a6a6"/>
          </a:solidFill>
          <a:ln w="50800"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2</a:t>
            </a:r>
            <a:r>
              <a:rPr lang="ko-KR" altLang="en-US" sz="2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개월</a:t>
            </a:r>
            <a:endParaRPr lang="ko-KR" altLang="en-US" sz="2500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200,000</a:t>
            </a:r>
            <a:r>
              <a:rPr lang="ko-KR" altLang="en-US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원</a:t>
            </a:r>
            <a:endParaRPr lang="ko-KR" altLang="en-US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11" name="순서도: 수행의 시작/종료 10"/>
          <p:cNvSpPr/>
          <p:nvPr/>
        </p:nvSpPr>
        <p:spPr>
          <a:xfrm>
            <a:off x="6352494" y="2611438"/>
            <a:ext cx="2256518" cy="975178"/>
          </a:xfrm>
          <a:prstGeom prst="flowChartTerminator">
            <a:avLst/>
          </a:prstGeom>
          <a:solidFill>
            <a:srgbClr val="a6a6a6"/>
          </a:solidFill>
          <a:ln w="50800"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3</a:t>
            </a:r>
            <a:r>
              <a:rPr lang="ko-KR" altLang="en-US" sz="2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개월</a:t>
            </a:r>
            <a:endParaRPr lang="ko-KR" altLang="en-US" sz="2500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280,000</a:t>
            </a:r>
            <a:r>
              <a:rPr lang="ko-KR" altLang="en-US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원</a:t>
            </a:r>
            <a:endParaRPr lang="ko-KR" altLang="en-US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12" name="순서도: 수행의 시작/종료 11"/>
          <p:cNvSpPr/>
          <p:nvPr/>
        </p:nvSpPr>
        <p:spPr>
          <a:xfrm>
            <a:off x="9289369" y="2604067"/>
            <a:ext cx="2256518" cy="975178"/>
          </a:xfrm>
          <a:prstGeom prst="flowChartTerminator">
            <a:avLst/>
          </a:prstGeom>
          <a:solidFill>
            <a:srgbClr val="a6a6a6"/>
          </a:solidFill>
          <a:ln w="50800"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6</a:t>
            </a:r>
            <a:r>
              <a:rPr lang="ko-KR" altLang="en-US" sz="2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개월</a:t>
            </a:r>
            <a:endParaRPr lang="ko-KR" altLang="en-US" sz="2500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550,000</a:t>
            </a:r>
            <a:r>
              <a:rPr lang="ko-KR" altLang="en-US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원</a:t>
            </a:r>
            <a:endParaRPr lang="ko-KR" altLang="en-US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6352494" y="4249625"/>
            <a:ext cx="2256518" cy="975178"/>
          </a:xfrm>
          <a:prstGeom prst="flowChartTerminator">
            <a:avLst/>
          </a:prstGeom>
          <a:solidFill>
            <a:srgbClr val="a6a6a6"/>
          </a:solidFill>
          <a:ln w="50800"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9</a:t>
            </a:r>
            <a:r>
              <a:rPr lang="ko-KR" altLang="en-US" sz="2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개월</a:t>
            </a:r>
            <a:endParaRPr lang="ko-KR" altLang="en-US" sz="2500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800,000</a:t>
            </a:r>
            <a:r>
              <a:rPr lang="ko-KR" altLang="en-US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원</a:t>
            </a:r>
            <a:endParaRPr lang="ko-KR" altLang="en-US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9289369" y="4249626"/>
            <a:ext cx="2256518" cy="975178"/>
          </a:xfrm>
          <a:prstGeom prst="flowChartTerminator">
            <a:avLst/>
          </a:prstGeom>
          <a:solidFill>
            <a:srgbClr val="a6a6a6"/>
          </a:solidFill>
          <a:ln w="50800"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12</a:t>
            </a:r>
            <a:r>
              <a:rPr lang="ko-KR" altLang="en-US" sz="2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개월</a:t>
            </a:r>
            <a:endParaRPr lang="ko-KR" altLang="en-US" sz="2500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1,000,000</a:t>
            </a:r>
            <a:r>
              <a:rPr lang="ko-KR" altLang="en-US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원</a:t>
            </a:r>
            <a:endParaRPr lang="ko-KR" altLang="en-US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2562" y="180294"/>
            <a:ext cx="1746250" cy="4195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PT</a:t>
            </a:r>
            <a:r>
              <a:rPr lang="ko-KR" altLang="en-US"/>
              <a:t> 회원권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205292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수행의 시작/종료 1"/>
          <p:cNvSpPr/>
          <p:nvPr/>
        </p:nvSpPr>
        <p:spPr>
          <a:xfrm>
            <a:off x="485094" y="965880"/>
            <a:ext cx="2256518" cy="975178"/>
          </a:xfrm>
          <a:prstGeom prst="flowChartTerminator">
            <a:avLst/>
          </a:prstGeom>
          <a:solidFill>
            <a:schemeClr val="lt1"/>
          </a:solidFill>
          <a:ln w="50800"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1</a:t>
            </a:r>
            <a:r>
              <a:rPr lang="ko-KR" altLang="en-US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개월</a:t>
            </a:r>
            <a:endParaRPr lang="ko-KR" altLang="en-US" sz="25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 sz="18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100,000</a:t>
            </a:r>
            <a:r>
              <a:rPr lang="ko-KR" altLang="en-US" sz="18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원</a:t>
            </a:r>
            <a:endParaRPr lang="ko-KR" altLang="en-US" sz="18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3" name="순서도: 수행의 시작/종료 2"/>
          <p:cNvSpPr/>
          <p:nvPr/>
        </p:nvSpPr>
        <p:spPr>
          <a:xfrm>
            <a:off x="3421969" y="965880"/>
            <a:ext cx="2256518" cy="975178"/>
          </a:xfrm>
          <a:prstGeom prst="flowChartTerminator">
            <a:avLst/>
          </a:prstGeom>
          <a:solidFill>
            <a:schemeClr val="lt1"/>
          </a:solidFill>
          <a:ln w="50800"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2</a:t>
            </a:r>
            <a:r>
              <a:rPr lang="ko-KR" altLang="en-US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개월</a:t>
            </a:r>
            <a:endParaRPr lang="ko-KR" altLang="en-US" sz="25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180,000</a:t>
            </a: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원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4" name="순서도: 수행의 시작/종료 3"/>
          <p:cNvSpPr/>
          <p:nvPr/>
        </p:nvSpPr>
        <p:spPr>
          <a:xfrm>
            <a:off x="485094" y="2604067"/>
            <a:ext cx="2256518" cy="975178"/>
          </a:xfrm>
          <a:prstGeom prst="flowChartTerminator">
            <a:avLst/>
          </a:prstGeom>
          <a:solidFill>
            <a:schemeClr val="lt1"/>
          </a:solidFill>
          <a:ln w="50800"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3</a:t>
            </a:r>
            <a:r>
              <a:rPr lang="ko-KR" altLang="en-US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개월</a:t>
            </a:r>
            <a:endParaRPr lang="ko-KR" altLang="en-US" sz="25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260,000</a:t>
            </a: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원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5" name="순서도: 수행의 시작/종료 4"/>
          <p:cNvSpPr/>
          <p:nvPr/>
        </p:nvSpPr>
        <p:spPr>
          <a:xfrm>
            <a:off x="3421969" y="2596696"/>
            <a:ext cx="2256518" cy="975178"/>
          </a:xfrm>
          <a:prstGeom prst="flowChartTerminator">
            <a:avLst/>
          </a:prstGeom>
          <a:solidFill>
            <a:schemeClr val="lt1"/>
          </a:solidFill>
          <a:ln w="50800"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6</a:t>
            </a:r>
            <a:r>
              <a:rPr lang="ko-KR" altLang="en-US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개월</a:t>
            </a:r>
            <a:endParaRPr lang="ko-KR" altLang="en-US" sz="25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520,000</a:t>
            </a: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원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6" name="순서도: 수행의 시작/종료 5"/>
          <p:cNvSpPr/>
          <p:nvPr/>
        </p:nvSpPr>
        <p:spPr>
          <a:xfrm>
            <a:off x="485094" y="4242254"/>
            <a:ext cx="2256518" cy="975178"/>
          </a:xfrm>
          <a:prstGeom prst="flowChartTerminator">
            <a:avLst/>
          </a:prstGeom>
          <a:solidFill>
            <a:schemeClr val="lt1"/>
          </a:solidFill>
          <a:ln w="50800"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9</a:t>
            </a:r>
            <a:r>
              <a:rPr lang="ko-KR" altLang="en-US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개월</a:t>
            </a:r>
            <a:endParaRPr lang="ko-KR" altLang="en-US" sz="25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760,000</a:t>
            </a: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원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8" name="순서도: 수행의 시작/종료 7"/>
          <p:cNvSpPr/>
          <p:nvPr/>
        </p:nvSpPr>
        <p:spPr>
          <a:xfrm>
            <a:off x="3421969" y="4242255"/>
            <a:ext cx="2256518" cy="975178"/>
          </a:xfrm>
          <a:prstGeom prst="flowChartTerminator">
            <a:avLst/>
          </a:prstGeom>
          <a:solidFill>
            <a:schemeClr val="lt1"/>
          </a:solidFill>
          <a:ln w="50800"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12</a:t>
            </a:r>
            <a:r>
              <a:rPr lang="ko-KR" altLang="en-US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개월</a:t>
            </a:r>
            <a:endParaRPr lang="ko-KR" altLang="en-US" sz="25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950,000</a:t>
            </a:r>
            <a:r>
              <a: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원</a:t>
            </a: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9" name="순서도: 수행의 시작/종료 8"/>
          <p:cNvSpPr/>
          <p:nvPr/>
        </p:nvSpPr>
        <p:spPr>
          <a:xfrm>
            <a:off x="6352494" y="973251"/>
            <a:ext cx="2256518" cy="975178"/>
          </a:xfrm>
          <a:prstGeom prst="flowChartTerminator">
            <a:avLst/>
          </a:prstGeom>
          <a:solidFill>
            <a:srgbClr val="a6a6a6"/>
          </a:solidFill>
          <a:ln w="50800"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1</a:t>
            </a:r>
            <a:r>
              <a:rPr lang="ko-KR" altLang="en-US" sz="2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개월</a:t>
            </a:r>
            <a:endParaRPr lang="ko-KR" altLang="en-US" sz="2500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 sz="18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100,000</a:t>
            </a:r>
            <a:r>
              <a:rPr lang="ko-KR" altLang="en-US" sz="18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원</a:t>
            </a:r>
            <a:endParaRPr lang="ko-KR" altLang="en-US" sz="1800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10" name="순서도: 수행의 시작/종료 9"/>
          <p:cNvSpPr/>
          <p:nvPr/>
        </p:nvSpPr>
        <p:spPr>
          <a:xfrm>
            <a:off x="9289369" y="973251"/>
            <a:ext cx="2256518" cy="975178"/>
          </a:xfrm>
          <a:prstGeom prst="flowChartTerminator">
            <a:avLst/>
          </a:prstGeom>
          <a:solidFill>
            <a:srgbClr val="a6a6a6"/>
          </a:solidFill>
          <a:ln w="50800"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2</a:t>
            </a:r>
            <a:r>
              <a:rPr lang="ko-KR" altLang="en-US" sz="2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개월</a:t>
            </a:r>
            <a:endParaRPr lang="ko-KR" altLang="en-US" sz="2500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180,000</a:t>
            </a:r>
            <a:r>
              <a:rPr lang="ko-KR" altLang="en-US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원</a:t>
            </a:r>
            <a:endParaRPr lang="ko-KR" altLang="en-US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11" name="순서도: 수행의 시작/종료 10"/>
          <p:cNvSpPr/>
          <p:nvPr/>
        </p:nvSpPr>
        <p:spPr>
          <a:xfrm>
            <a:off x="6352494" y="2611438"/>
            <a:ext cx="2256518" cy="975178"/>
          </a:xfrm>
          <a:prstGeom prst="flowChartTerminator">
            <a:avLst/>
          </a:prstGeom>
          <a:solidFill>
            <a:srgbClr val="a6a6a6"/>
          </a:solidFill>
          <a:ln w="50800"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3</a:t>
            </a:r>
            <a:r>
              <a:rPr lang="ko-KR" altLang="en-US" sz="2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개월</a:t>
            </a:r>
            <a:endParaRPr lang="ko-KR" altLang="en-US" sz="2500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260,000</a:t>
            </a:r>
            <a:r>
              <a:rPr lang="ko-KR" altLang="en-US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원</a:t>
            </a:r>
            <a:endParaRPr lang="ko-KR" altLang="en-US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12" name="순서도: 수행의 시작/종료 11"/>
          <p:cNvSpPr/>
          <p:nvPr/>
        </p:nvSpPr>
        <p:spPr>
          <a:xfrm>
            <a:off x="9289369" y="2604067"/>
            <a:ext cx="2256518" cy="975178"/>
          </a:xfrm>
          <a:prstGeom prst="flowChartTerminator">
            <a:avLst/>
          </a:prstGeom>
          <a:solidFill>
            <a:srgbClr val="a6a6a6"/>
          </a:solidFill>
          <a:ln w="50800"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6</a:t>
            </a:r>
            <a:r>
              <a:rPr lang="ko-KR" altLang="en-US" sz="2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개월</a:t>
            </a:r>
            <a:endParaRPr lang="ko-KR" altLang="en-US" sz="2500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520,000</a:t>
            </a:r>
            <a:r>
              <a:rPr lang="ko-KR" altLang="en-US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원</a:t>
            </a:r>
            <a:endParaRPr lang="ko-KR" altLang="en-US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6352494" y="4249625"/>
            <a:ext cx="2256518" cy="975178"/>
          </a:xfrm>
          <a:prstGeom prst="flowChartTerminator">
            <a:avLst/>
          </a:prstGeom>
          <a:solidFill>
            <a:srgbClr val="a6a6a6"/>
          </a:solidFill>
          <a:ln w="50800"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9</a:t>
            </a:r>
            <a:r>
              <a:rPr lang="ko-KR" altLang="en-US" sz="2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개월</a:t>
            </a:r>
            <a:endParaRPr lang="ko-KR" altLang="en-US" sz="2500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760,000</a:t>
            </a:r>
            <a:r>
              <a:rPr lang="ko-KR" altLang="en-US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원</a:t>
            </a:r>
            <a:endParaRPr lang="ko-KR" altLang="en-US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9289369" y="4249626"/>
            <a:ext cx="2256518" cy="975178"/>
          </a:xfrm>
          <a:prstGeom prst="flowChartTerminator">
            <a:avLst/>
          </a:prstGeom>
          <a:solidFill>
            <a:srgbClr val="a6a6a6"/>
          </a:solidFill>
          <a:ln w="50800"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12</a:t>
            </a:r>
            <a:r>
              <a:rPr lang="ko-KR" altLang="en-US" sz="2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개월</a:t>
            </a:r>
            <a:endParaRPr lang="ko-KR" altLang="en-US" sz="2500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맑은 고딕"/>
            </a:endParaRPr>
          </a:p>
          <a:p>
            <a:pPr lvl="0" algn="ctr">
              <a:defRPr/>
            </a:pPr>
            <a:r>
              <a:rPr lang="en-US" altLang="ko-KR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950,000</a:t>
            </a:r>
            <a:r>
              <a:rPr lang="ko-KR" altLang="en-US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rPr>
              <a:t>원</a:t>
            </a:r>
            <a:endParaRPr lang="ko-KR" altLang="en-US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2562" y="180294"/>
            <a:ext cx="1746250" cy="4195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PT</a:t>
            </a:r>
            <a:r>
              <a:rPr lang="ko-KR" altLang="en-US"/>
              <a:t> 회원권</a:t>
            </a:r>
            <a:r>
              <a:rPr lang="en-US" altLang="ko-KR"/>
              <a:t>(</a:t>
            </a:r>
            <a:r>
              <a:rPr lang="ko-KR" altLang="en-US"/>
              <a:t>현금</a:t>
            </a:r>
            <a:r>
              <a:rPr lang="en-US" altLang="ko-KR"/>
              <a:t>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9508541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"/>
          <p:cNvGrpSpPr/>
          <p:nvPr/>
        </p:nvGrpSpPr>
        <p:grpSpPr>
          <a:xfrm rot="0">
            <a:off x="6675804" y="1247203"/>
            <a:ext cx="5040631" cy="4140517"/>
            <a:chOff x="6675805" y="1247203"/>
            <a:chExt cx="5040631" cy="4140517"/>
          </a:xfrm>
        </p:grpSpPr>
        <p:sp>
          <p:nvSpPr>
            <p:cNvPr id="9" name="직사각형 5"/>
            <p:cNvSpPr/>
            <p:nvPr/>
          </p:nvSpPr>
          <p:spPr>
            <a:xfrm>
              <a:off x="6675805" y="1247204"/>
              <a:ext cx="5040630" cy="414051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0" name="직사각형 3"/>
            <p:cNvSpPr>
              <a:spLocks noChangeAspect="1"/>
            </p:cNvSpPr>
            <p:nvPr/>
          </p:nvSpPr>
          <p:spPr>
            <a:xfrm>
              <a:off x="6675806" y="1247203"/>
              <a:ext cx="5040630" cy="4140517"/>
            </a:xfrm>
            <a:prstGeom prst="rect">
              <a:avLst/>
            </a:prstGeom>
            <a:blipFill rotWithShape="1">
              <a:blip r:embed="rId2">
                <a:alphaModFix amt="25000"/>
                <a:lum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23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</p:grpSp>
      <p:grpSp>
        <p:nvGrpSpPr>
          <p:cNvPr id="11" name=""/>
          <p:cNvGrpSpPr/>
          <p:nvPr/>
        </p:nvGrpSpPr>
        <p:grpSpPr>
          <a:xfrm rot="0">
            <a:off x="385070" y="1247203"/>
            <a:ext cx="5040630" cy="4140518"/>
            <a:chOff x="385070" y="1247203"/>
            <a:chExt cx="5040630" cy="4140518"/>
          </a:xfrm>
        </p:grpSpPr>
        <p:sp>
          <p:nvSpPr>
            <p:cNvPr id="6" name="직사각형 5"/>
            <p:cNvSpPr/>
            <p:nvPr/>
          </p:nvSpPr>
          <p:spPr>
            <a:xfrm>
              <a:off x="385070" y="1247204"/>
              <a:ext cx="5040630" cy="414051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85070" y="1247203"/>
              <a:ext cx="5040630" cy="4140517"/>
            </a:xfrm>
            <a:prstGeom prst="rect">
              <a:avLst/>
            </a:prstGeom>
            <a:blipFill rotWithShape="1">
              <a:blip r:embed="rId3">
                <a:alphaModFix amt="25000"/>
                <a:lum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 sz="23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</p:grpSp>
      <p:sp>
        <p:nvSpPr>
          <p:cNvPr id="5" name="모서리가 둥근 직사각형 4"/>
          <p:cNvSpPr/>
          <p:nvPr/>
        </p:nvSpPr>
        <p:spPr>
          <a:xfrm>
            <a:off x="8476030" y="5625717"/>
            <a:ext cx="1440180" cy="468058"/>
          </a:xfrm>
          <a:prstGeom prst="roundRect">
            <a:avLst>
              <a:gd name="adj" fmla="val 16667"/>
            </a:avLst>
          </a:prstGeom>
          <a:solidFill>
            <a:srgbClr val="c9c8c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2500" b="1">
                <a:solidFill>
                  <a:schemeClr val="dk1"/>
                </a:solidFill>
              </a:rPr>
              <a:t>확인</a:t>
            </a:r>
            <a:endParaRPr lang="ko-KR" altLang="en-US" sz="2500" b="1">
              <a:solidFill>
                <a:schemeClr val="dk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185295" y="4790537"/>
            <a:ext cx="1440180" cy="468058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500" b="1">
                <a:solidFill>
                  <a:schemeClr val="dk1"/>
                </a:solidFill>
              </a:rPr>
              <a:t>확인</a:t>
            </a:r>
            <a:endParaRPr lang="ko-KR" altLang="en-US" sz="2500" b="1">
              <a:solidFill>
                <a:schemeClr val="dk1"/>
              </a:solidFill>
            </a:endParaRPr>
          </a:p>
        </p:txBody>
      </p:sp>
      <p:sp>
        <p:nvSpPr>
          <p:cNvPr id="14" name="가로 글상자 13"/>
          <p:cNvSpPr txBox="1"/>
          <p:nvPr/>
        </p:nvSpPr>
        <p:spPr>
          <a:xfrm>
            <a:off x="663524" y="2741129"/>
            <a:ext cx="4483719" cy="115269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rPr>
              <a:t>회원님의 회원번호는</a:t>
            </a:r>
            <a:r>
              <a:rPr lang="en-US" altLang="ko-KR" sz="3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rPr>
              <a:t> 100004</a:t>
            </a:r>
            <a:r>
              <a:rPr lang="ko-KR" altLang="en-US" sz="3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rPr>
              <a:t> 입니다</a:t>
            </a:r>
            <a:r>
              <a:rPr lang="en-US" altLang="ko-KR" sz="3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rPr>
              <a:t>.</a:t>
            </a:r>
            <a:endParaRPr lang="en-US" altLang="ko-KR" sz="3500">
              <a:ln w="9525">
                <a:solidFill>
                  <a:schemeClr val="lt1"/>
                </a:solidFill>
              </a:ln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189460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"/>
          <p:cNvGrpSpPr/>
          <p:nvPr/>
        </p:nvGrpSpPr>
        <p:grpSpPr>
          <a:xfrm rot="0">
            <a:off x="293110" y="231345"/>
            <a:ext cx="2592324" cy="1872234"/>
            <a:chOff x="293110" y="231345"/>
            <a:chExt cx="2592324" cy="1872234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293110" y="231345"/>
              <a:ext cx="2592324" cy="187223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endParaRPr>
            </a:p>
            <a:p>
              <a:pPr lvl="0" algn="ctr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endParaRPr>
            </a:p>
            <a:p>
              <a:pPr lvl="0" algn="ctr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endParaRPr>
            </a:p>
            <a:p>
              <a:pPr lvl="0" algn="ctr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endParaRPr>
            </a:p>
            <a:p>
              <a:pPr lvl="0" algn="ctr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endParaRPr>
            </a:p>
            <a:p>
              <a:pPr lvl="0" algn="ctr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</a:rPr>
                <a:t>카드 결제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endParaRPr>
            </a:p>
          </p:txBody>
        </p:sp>
        <p:grpSp>
          <p:nvGrpSpPr>
            <p:cNvPr id="25" name=""/>
            <p:cNvGrpSpPr>
              <a:grpSpLocks noChangeAspect="1"/>
            </p:cNvGrpSpPr>
            <p:nvPr/>
          </p:nvGrpSpPr>
          <p:grpSpPr>
            <a:xfrm rot="0">
              <a:off x="805693" y="500257"/>
              <a:ext cx="1762320" cy="1030719"/>
              <a:chOff x="5267173" y="3429001"/>
              <a:chExt cx="2845076" cy="1663985"/>
            </a:xfrm>
            <a:effectLst/>
          </p:grpSpPr>
          <p:sp>
            <p:nvSpPr>
              <p:cNvPr id="21" name="모서리가 둥근 직사각형 20"/>
              <p:cNvSpPr/>
              <p:nvPr/>
            </p:nvSpPr>
            <p:spPr>
              <a:xfrm>
                <a:off x="5267173" y="3429001"/>
                <a:ext cx="2520315" cy="144018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254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267174" y="3681033"/>
                <a:ext cx="2520315" cy="360045"/>
              </a:xfrm>
              <a:prstGeom prst="rect">
                <a:avLst/>
              </a:prstGeom>
              <a:solidFill>
                <a:schemeClr val="dk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>
                <a:off x="5524282" y="4462909"/>
                <a:ext cx="792099" cy="180022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7212137" y="4192875"/>
                <a:ext cx="900112" cy="900112"/>
              </a:xfrm>
              <a:prstGeom prst="ellipse">
                <a:avLst/>
              </a:prstGeom>
              <a:solidFill>
                <a:schemeClr val="lt1"/>
              </a:solidFill>
              <a:ln w="381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r>
                  <a:rPr lang="en-US" altLang="ko-KR" sz="25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함초롬돋움"/>
                    <a:ea typeface="함초롬돋움"/>
                    <a:cs typeface="함초롬돋움"/>
                  </a:rPr>
                  <a:t>$</a:t>
                </a:r>
                <a:endParaRPr lang="en-US" altLang="ko-KR" sz="2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함초롬돋움"/>
                  <a:ea typeface="함초롬돋움"/>
                  <a:cs typeface="함초롬돋움"/>
                </a:endParaRPr>
              </a:p>
            </p:txBody>
          </p:sp>
        </p:grpSp>
      </p:grpSp>
      <p:grpSp>
        <p:nvGrpSpPr>
          <p:cNvPr id="153" name=""/>
          <p:cNvGrpSpPr/>
          <p:nvPr/>
        </p:nvGrpSpPr>
        <p:grpSpPr>
          <a:xfrm rot="0">
            <a:off x="6290316" y="231345"/>
            <a:ext cx="2592324" cy="1872234"/>
            <a:chOff x="6290316" y="231345"/>
            <a:chExt cx="2592324" cy="1872234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6290316" y="231345"/>
              <a:ext cx="2592324" cy="187223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endParaRPr>
            </a:p>
            <a:p>
              <a:pPr lvl="0" algn="ctr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endParaRPr>
            </a:p>
            <a:p>
              <a:pPr lvl="0" algn="ctr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endParaRPr>
            </a:p>
            <a:p>
              <a:pPr lvl="0" algn="ctr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endParaRPr>
            </a:p>
            <a:p>
              <a:pPr lvl="0" algn="ctr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endParaRPr>
            </a:p>
            <a:p>
              <a:pPr lvl="0" algn="ctr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</a:rPr>
                <a:t>계좌 이체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endParaRPr>
            </a:p>
          </p:txBody>
        </p:sp>
        <p:grpSp>
          <p:nvGrpSpPr>
            <p:cNvPr id="77" name=""/>
            <p:cNvGrpSpPr>
              <a:grpSpLocks noChangeAspect="1"/>
            </p:cNvGrpSpPr>
            <p:nvPr/>
          </p:nvGrpSpPr>
          <p:grpSpPr>
            <a:xfrm rot="0">
              <a:off x="7190428" y="291810"/>
              <a:ext cx="792098" cy="1377564"/>
              <a:chOff x="9002069" y="4501166"/>
              <a:chExt cx="828103" cy="1440180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9002069" y="4501166"/>
                <a:ext cx="828103" cy="144018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254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/>
              </a:p>
            </p:txBody>
          </p:sp>
          <p:grpSp>
            <p:nvGrpSpPr>
              <p:cNvPr id="65" name=""/>
              <p:cNvGrpSpPr/>
              <p:nvPr/>
            </p:nvGrpSpPr>
            <p:grpSpPr>
              <a:xfrm rot="0">
                <a:off x="9304365" y="4557756"/>
                <a:ext cx="280661" cy="53751"/>
                <a:chOff x="10328283" y="2021908"/>
                <a:chExt cx="280661" cy="53751"/>
              </a:xfrm>
            </p:grpSpPr>
            <p:sp>
              <p:nvSpPr>
                <p:cNvPr id="63" name="모서리가 둥근 직사각형 22"/>
                <p:cNvSpPr/>
                <p:nvPr/>
              </p:nvSpPr>
              <p:spPr>
                <a:xfrm>
                  <a:off x="10328283" y="2042665"/>
                  <a:ext cx="178527" cy="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64" name="타원 63"/>
                <p:cNvSpPr/>
                <p:nvPr/>
              </p:nvSpPr>
              <p:spPr>
                <a:xfrm>
                  <a:off x="10555386" y="2021908"/>
                  <a:ext cx="53558" cy="53751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</p:grpSp>
        </p:grpSp>
        <p:sp>
          <p:nvSpPr>
            <p:cNvPr id="68" name="타원 23"/>
            <p:cNvSpPr/>
            <p:nvPr/>
          </p:nvSpPr>
          <p:spPr>
            <a:xfrm>
              <a:off x="7317225" y="686107"/>
              <a:ext cx="557554" cy="557554"/>
            </a:xfrm>
            <a:prstGeom prst="ellipse">
              <a:avLst/>
            </a:prstGeom>
            <a:solidFill>
              <a:srgbClr val="ffd700"/>
            </a:solidFill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2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함초롬돋움"/>
                  <a:ea typeface="함초롬돋움"/>
                  <a:cs typeface="함초롬돋움"/>
                </a:rPr>
                <a:t>￦</a:t>
              </a:r>
              <a:endParaRPr lang="ko-KR" altLang="en-US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함초롬돋움"/>
                <a:ea typeface="함초롬돋움"/>
                <a:cs typeface="함초롬돋움"/>
              </a:endParaRPr>
            </a:p>
          </p:txBody>
        </p:sp>
        <p:grpSp>
          <p:nvGrpSpPr>
            <p:cNvPr id="76" name=""/>
            <p:cNvGrpSpPr/>
            <p:nvPr/>
          </p:nvGrpSpPr>
          <p:grpSpPr>
            <a:xfrm rot="0">
              <a:off x="7686640" y="949284"/>
              <a:ext cx="591775" cy="720090"/>
              <a:chOff x="9606294" y="5221256"/>
              <a:chExt cx="591775" cy="720090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9606294" y="5221256"/>
                <a:ext cx="447757" cy="720090"/>
              </a:xfrm>
              <a:prstGeom prst="rect">
                <a:avLst/>
              </a:prstGeom>
              <a:solidFill>
                <a:schemeClr val="lt1"/>
              </a:solidFill>
              <a:ln w="254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70" name="선 69"/>
              <p:cNvCxnSpPr/>
              <p:nvPr/>
            </p:nvCxnSpPr>
            <p:spPr>
              <a:xfrm>
                <a:off x="9669765" y="5353352"/>
                <a:ext cx="324040" cy="0"/>
              </a:xfrm>
              <a:prstGeom prst="line">
                <a:avLst/>
              </a:prstGeom>
              <a:ln w="25400"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선 70"/>
              <p:cNvCxnSpPr/>
              <p:nvPr/>
            </p:nvCxnSpPr>
            <p:spPr>
              <a:xfrm>
                <a:off x="9669765" y="5447050"/>
                <a:ext cx="324040" cy="0"/>
              </a:xfrm>
              <a:prstGeom prst="line">
                <a:avLst/>
              </a:prstGeom>
              <a:ln w="25400"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선 71"/>
              <p:cNvCxnSpPr/>
              <p:nvPr/>
            </p:nvCxnSpPr>
            <p:spPr>
              <a:xfrm>
                <a:off x="9668151" y="5540748"/>
                <a:ext cx="324040" cy="0"/>
              </a:xfrm>
              <a:prstGeom prst="line">
                <a:avLst/>
              </a:prstGeom>
              <a:ln w="25400"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선 72"/>
              <p:cNvCxnSpPr/>
              <p:nvPr/>
            </p:nvCxnSpPr>
            <p:spPr>
              <a:xfrm>
                <a:off x="9668151" y="5634446"/>
                <a:ext cx="324040" cy="0"/>
              </a:xfrm>
              <a:prstGeom prst="line">
                <a:avLst/>
              </a:prstGeom>
              <a:ln w="25400"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선 73"/>
              <p:cNvCxnSpPr/>
              <p:nvPr/>
            </p:nvCxnSpPr>
            <p:spPr>
              <a:xfrm>
                <a:off x="9669765" y="5728145"/>
                <a:ext cx="180022" cy="0"/>
              </a:xfrm>
              <a:prstGeom prst="line">
                <a:avLst/>
              </a:prstGeom>
              <a:ln w="25400"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타원 23"/>
              <p:cNvSpPr>
                <a:spLocks noChangeAspect="1"/>
              </p:cNvSpPr>
              <p:nvPr/>
            </p:nvSpPr>
            <p:spPr>
              <a:xfrm>
                <a:off x="9910033" y="5653310"/>
                <a:ext cx="288036" cy="288036"/>
              </a:xfrm>
              <a:prstGeom prst="ellipse">
                <a:avLst/>
              </a:prstGeom>
              <a:solidFill>
                <a:srgbClr val="42c7f1"/>
              </a:solidFill>
              <a:ln w="254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r>
                  <a:rPr lang="en-US" altLang="ko-KR" sz="24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함초롬돋움"/>
                    <a:ea typeface="함초롬돋움"/>
                    <a:cs typeface="함초롬돋움"/>
                    <a:sym typeface="Wingdings"/>
                  </a:rPr>
                  <a:t></a:t>
                </a:r>
                <a:endParaRPr lang="en-US" altLang="ko-KR" sz="24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함초롬돋움"/>
                  <a:ea typeface="함초롬돋움"/>
                  <a:cs typeface="함초롬돋움"/>
                  <a:sym typeface="Wingdings"/>
                </a:endParaRPr>
              </a:p>
            </p:txBody>
          </p:sp>
        </p:grpSp>
      </p:grpSp>
      <p:grpSp>
        <p:nvGrpSpPr>
          <p:cNvPr id="152" name=""/>
          <p:cNvGrpSpPr/>
          <p:nvPr/>
        </p:nvGrpSpPr>
        <p:grpSpPr>
          <a:xfrm rot="0">
            <a:off x="6290316" y="2332795"/>
            <a:ext cx="2592324" cy="1872234"/>
            <a:chOff x="6290316" y="2332795"/>
            <a:chExt cx="2592324" cy="1872234"/>
          </a:xfrm>
        </p:grpSpPr>
        <p:sp>
          <p:nvSpPr>
            <p:cNvPr id="113" name="모서리가 둥근 직사각형 55"/>
            <p:cNvSpPr/>
            <p:nvPr/>
          </p:nvSpPr>
          <p:spPr>
            <a:xfrm>
              <a:off x="6290316" y="2332795"/>
              <a:ext cx="2592324" cy="1872234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r>
                <a:rPr lang="ko-KR" altLang="en-US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</a:rPr>
                <a:t>계좌 이체</a:t>
              </a:r>
              <a:endParaRPr lang="ko-KR" altLang="en-US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endParaRPr>
            </a:p>
          </p:txBody>
        </p:sp>
        <p:grpSp>
          <p:nvGrpSpPr>
            <p:cNvPr id="114" name=""/>
            <p:cNvGrpSpPr>
              <a:grpSpLocks noChangeAspect="1"/>
            </p:cNvGrpSpPr>
            <p:nvPr/>
          </p:nvGrpSpPr>
          <p:grpSpPr>
            <a:xfrm rot="0">
              <a:off x="7190428" y="2393260"/>
              <a:ext cx="792098" cy="1377564"/>
              <a:chOff x="9002069" y="4501166"/>
              <a:chExt cx="828103" cy="1440180"/>
            </a:xfrm>
          </p:grpSpPr>
          <p:sp>
            <p:nvSpPr>
              <p:cNvPr id="115" name="모서리가 둥근 직사각형 61"/>
              <p:cNvSpPr/>
              <p:nvPr/>
            </p:nvSpPr>
            <p:spPr>
              <a:xfrm>
                <a:off x="9002069" y="4501166"/>
                <a:ext cx="828103" cy="144018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254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grpSp>
            <p:nvGrpSpPr>
              <p:cNvPr id="116" name=""/>
              <p:cNvGrpSpPr/>
              <p:nvPr/>
            </p:nvGrpSpPr>
            <p:grpSpPr>
              <a:xfrm rot="0">
                <a:off x="9304365" y="4557756"/>
                <a:ext cx="280661" cy="53751"/>
                <a:chOff x="10328283" y="2021908"/>
                <a:chExt cx="280661" cy="53751"/>
              </a:xfrm>
            </p:grpSpPr>
            <p:sp>
              <p:nvSpPr>
                <p:cNvPr id="117" name="모서리가 둥근 직사각형 22"/>
                <p:cNvSpPr/>
                <p:nvPr/>
              </p:nvSpPr>
              <p:spPr>
                <a:xfrm>
                  <a:off x="10328283" y="2042665"/>
                  <a:ext cx="178527" cy="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1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118" name="타원 63"/>
                <p:cNvSpPr/>
                <p:nvPr/>
              </p:nvSpPr>
              <p:spPr>
                <a:xfrm>
                  <a:off x="10555386" y="2021908"/>
                  <a:ext cx="53558" cy="53751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</p:grpSp>
        </p:grpSp>
        <p:sp>
          <p:nvSpPr>
            <p:cNvPr id="119" name="타원 23"/>
            <p:cNvSpPr/>
            <p:nvPr/>
          </p:nvSpPr>
          <p:spPr>
            <a:xfrm>
              <a:off x="7317225" y="2787557"/>
              <a:ext cx="557554" cy="557554"/>
            </a:xfrm>
            <a:prstGeom prst="ellipse">
              <a:avLst/>
            </a:prstGeom>
            <a:solidFill>
              <a:srgbClr val="ffd700"/>
            </a:solidFill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2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함초롬돋움"/>
                  <a:ea typeface="함초롬돋움"/>
                  <a:cs typeface="함초롬돋움"/>
                </a:rPr>
                <a:t>￦</a:t>
              </a:r>
              <a:endParaRPr lang="ko-KR" altLang="en-US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함초롬돋움"/>
                <a:ea typeface="함초롬돋움"/>
                <a:cs typeface="함초롬돋움"/>
              </a:endParaRPr>
            </a:p>
          </p:txBody>
        </p:sp>
        <p:grpSp>
          <p:nvGrpSpPr>
            <p:cNvPr id="120" name=""/>
            <p:cNvGrpSpPr/>
            <p:nvPr/>
          </p:nvGrpSpPr>
          <p:grpSpPr>
            <a:xfrm rot="0">
              <a:off x="7686640" y="3050734"/>
              <a:ext cx="591775" cy="720090"/>
              <a:chOff x="9606294" y="5221256"/>
              <a:chExt cx="591775" cy="720090"/>
            </a:xfrm>
          </p:grpSpPr>
          <p:sp>
            <p:nvSpPr>
              <p:cNvPr id="121" name="직사각형 68"/>
              <p:cNvSpPr/>
              <p:nvPr/>
            </p:nvSpPr>
            <p:spPr>
              <a:xfrm>
                <a:off x="9606294" y="5221256"/>
                <a:ext cx="447757" cy="720090"/>
              </a:xfrm>
              <a:prstGeom prst="rect">
                <a:avLst/>
              </a:prstGeom>
              <a:solidFill>
                <a:schemeClr val="lt1"/>
              </a:solidFill>
              <a:ln w="254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22" name="선 69"/>
              <p:cNvCxnSpPr/>
              <p:nvPr/>
            </p:nvCxnSpPr>
            <p:spPr>
              <a:xfrm>
                <a:off x="9669765" y="5353352"/>
                <a:ext cx="324040" cy="0"/>
              </a:xfrm>
              <a:prstGeom prst="line">
                <a:avLst/>
              </a:prstGeom>
              <a:ln w="25400"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선 70"/>
              <p:cNvCxnSpPr/>
              <p:nvPr/>
            </p:nvCxnSpPr>
            <p:spPr>
              <a:xfrm>
                <a:off x="9669765" y="5447050"/>
                <a:ext cx="324040" cy="0"/>
              </a:xfrm>
              <a:prstGeom prst="line">
                <a:avLst/>
              </a:prstGeom>
              <a:ln w="25400"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선 71"/>
              <p:cNvCxnSpPr/>
              <p:nvPr/>
            </p:nvCxnSpPr>
            <p:spPr>
              <a:xfrm>
                <a:off x="9668151" y="5540748"/>
                <a:ext cx="324040" cy="0"/>
              </a:xfrm>
              <a:prstGeom prst="line">
                <a:avLst/>
              </a:prstGeom>
              <a:ln w="25400"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선 72"/>
              <p:cNvCxnSpPr/>
              <p:nvPr/>
            </p:nvCxnSpPr>
            <p:spPr>
              <a:xfrm>
                <a:off x="9668151" y="5634446"/>
                <a:ext cx="324040" cy="0"/>
              </a:xfrm>
              <a:prstGeom prst="line">
                <a:avLst/>
              </a:prstGeom>
              <a:ln w="25400"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선 73"/>
              <p:cNvCxnSpPr/>
              <p:nvPr/>
            </p:nvCxnSpPr>
            <p:spPr>
              <a:xfrm>
                <a:off x="9669765" y="5728145"/>
                <a:ext cx="180022" cy="0"/>
              </a:xfrm>
              <a:prstGeom prst="line">
                <a:avLst/>
              </a:prstGeom>
              <a:ln w="25400"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타원 23"/>
              <p:cNvSpPr>
                <a:spLocks noChangeAspect="1"/>
              </p:cNvSpPr>
              <p:nvPr/>
            </p:nvSpPr>
            <p:spPr>
              <a:xfrm>
                <a:off x="9910033" y="5653310"/>
                <a:ext cx="288036" cy="288036"/>
              </a:xfrm>
              <a:prstGeom prst="ellipse">
                <a:avLst/>
              </a:prstGeom>
              <a:solidFill>
                <a:srgbClr val="42c7f1"/>
              </a:solidFill>
              <a:ln w="254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r>
                  <a:rPr lang="en-US" altLang="ko-KR" sz="24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함초롬돋움"/>
                    <a:ea typeface="함초롬돋움"/>
                    <a:cs typeface="함초롬돋움"/>
                    <a:sym typeface="Wingdings"/>
                  </a:rPr>
                  <a:t></a:t>
                </a:r>
                <a:endParaRPr lang="en-US" altLang="ko-KR" sz="24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함초롬돋움"/>
                  <a:ea typeface="함초롬돋움"/>
                  <a:cs typeface="함초롬돋움"/>
                  <a:sym typeface="Wingdings"/>
                </a:endParaRPr>
              </a:p>
            </p:txBody>
          </p:sp>
        </p:grpSp>
      </p:grpSp>
      <p:grpSp>
        <p:nvGrpSpPr>
          <p:cNvPr id="151" name=""/>
          <p:cNvGrpSpPr/>
          <p:nvPr/>
        </p:nvGrpSpPr>
        <p:grpSpPr>
          <a:xfrm rot="0">
            <a:off x="3291713" y="2332795"/>
            <a:ext cx="2592324" cy="1872234"/>
            <a:chOff x="3291713" y="2332795"/>
            <a:chExt cx="2592324" cy="1872234"/>
          </a:xfrm>
        </p:grpSpPr>
        <p:sp>
          <p:nvSpPr>
            <p:cNvPr id="103" name="모서리가 둥근 직사각형 26"/>
            <p:cNvSpPr/>
            <p:nvPr/>
          </p:nvSpPr>
          <p:spPr>
            <a:xfrm>
              <a:off x="3291713" y="2332795"/>
              <a:ext cx="2592324" cy="1872234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r>
                <a:rPr lang="ko-KR" altLang="en-US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</a:rPr>
                <a:t>페이 결제</a:t>
              </a:r>
              <a:endParaRPr lang="ko-KR" altLang="en-US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endParaRPr>
            </a:p>
          </p:txBody>
        </p:sp>
        <p:grpSp>
          <p:nvGrpSpPr>
            <p:cNvPr id="104" name=""/>
            <p:cNvGrpSpPr>
              <a:grpSpLocks noChangeAspect="1"/>
            </p:cNvGrpSpPr>
            <p:nvPr/>
          </p:nvGrpSpPr>
          <p:grpSpPr>
            <a:xfrm rot="0">
              <a:off x="3433364" y="2500656"/>
              <a:ext cx="1080135" cy="576072"/>
              <a:chOff x="4037919" y="4464250"/>
              <a:chExt cx="1561153" cy="892088"/>
            </a:xfrm>
          </p:grpSpPr>
          <p:sp>
            <p:nvSpPr>
              <p:cNvPr id="105" name="모서리가 둥근 직사각형 20"/>
              <p:cNvSpPr/>
              <p:nvPr/>
            </p:nvSpPr>
            <p:spPr>
              <a:xfrm>
                <a:off x="4037919" y="4464250"/>
                <a:ext cx="1561153" cy="892087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254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r>
                  <a:rPr lang="en-US" altLang="ko-KR" sz="25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</a:rPr>
                  <a:t>     Pay</a:t>
                </a:r>
                <a:endParaRPr lang="en-US" altLang="ko-KR" sz="2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</a:endParaRPr>
              </a:p>
            </p:txBody>
          </p:sp>
          <p:pic>
            <p:nvPicPr>
              <p:cNvPr id="106" name="그림 29"/>
              <p:cNvPicPr>
                <a:picLocks noChangeAspect="1"/>
              </p:cNvPicPr>
              <p:nvPr/>
            </p:nvPicPr>
            <p:blipFill rotWithShape="1">
              <a:blip r:embed="rId2"/>
              <a:srcRect l="17130" t="19310" r="17950" b="18640"/>
              <a:stretch>
                <a:fillRect/>
              </a:stretch>
            </p:blipFill>
            <p:spPr>
              <a:xfrm>
                <a:off x="4257546" y="4681090"/>
                <a:ext cx="391411" cy="458407"/>
              </a:xfrm>
              <a:prstGeom prst="rect">
                <a:avLst/>
              </a:prstGeom>
            </p:spPr>
          </p:pic>
        </p:grpSp>
        <p:grpSp>
          <p:nvGrpSpPr>
            <p:cNvPr id="107" name=""/>
            <p:cNvGrpSpPr/>
            <p:nvPr/>
          </p:nvGrpSpPr>
          <p:grpSpPr>
            <a:xfrm rot="0">
              <a:off x="4706555" y="2355590"/>
              <a:ext cx="1075935" cy="828103"/>
              <a:chOff x="5831737" y="4675580"/>
              <a:chExt cx="1075935" cy="828103"/>
            </a:xfrm>
          </p:grpSpPr>
          <p:sp>
            <p:nvSpPr>
              <p:cNvPr id="108" name="모서리가 둥근 직사각형 42"/>
              <p:cNvSpPr>
                <a:spLocks noChangeAspect="1"/>
              </p:cNvSpPr>
              <p:nvPr/>
            </p:nvSpPr>
            <p:spPr>
              <a:xfrm>
                <a:off x="5939519" y="4675580"/>
                <a:ext cx="828103" cy="828103"/>
              </a:xfrm>
              <a:prstGeom prst="roundRect">
                <a:avLst>
                  <a:gd name="adj" fmla="val 39485"/>
                </a:avLst>
              </a:prstGeom>
              <a:solidFill>
                <a:srgbClr val="394bb8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en-US" altLang="ko-KR" sz="2800">
                  <a:latin typeface="한컴 윤고딕 240"/>
                  <a:ea typeface="한컴 윤고딕 240"/>
                </a:endParaRPr>
              </a:p>
            </p:txBody>
          </p:sp>
          <p:sp>
            <p:nvSpPr>
              <p:cNvPr id="109" name="가로 글상자 43"/>
              <p:cNvSpPr txBox="1"/>
              <p:nvPr/>
            </p:nvSpPr>
            <p:spPr>
              <a:xfrm>
                <a:off x="5831737" y="4844018"/>
                <a:ext cx="1075935" cy="4912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en-US" altLang="ko-KR" sz="2600">
                    <a:solidFill>
                      <a:schemeClr val="lt1"/>
                    </a:solidFill>
                    <a:latin typeface="한컴 윤고딕 240"/>
                    <a:ea typeface="한컴 윤고딕 240"/>
                  </a:rPr>
                  <a:t>Pay</a:t>
                </a:r>
                <a:endParaRPr lang="en-US" altLang="ko-KR" sz="2600">
                  <a:solidFill>
                    <a:schemeClr val="lt1"/>
                  </a:solidFill>
                </a:endParaRPr>
              </a:p>
            </p:txBody>
          </p:sp>
        </p:grpSp>
        <p:pic>
          <p:nvPicPr>
            <p:cNvPr id="111" name="그림 48"/>
            <p:cNvPicPr>
              <a:picLocks noChangeAspect="1"/>
            </p:cNvPicPr>
            <p:nvPr/>
          </p:nvPicPr>
          <p:blipFill rotWithShape="1">
            <a:blip r:embed="rId3"/>
            <a:srcRect l="22120" t="30040" r="21490" b="31570"/>
            <a:stretch>
              <a:fillRect/>
            </a:stretch>
          </p:blipFill>
          <p:spPr>
            <a:xfrm>
              <a:off x="4706555" y="3299851"/>
              <a:ext cx="1080135" cy="441228"/>
            </a:xfrm>
            <a:prstGeom prst="rect">
              <a:avLst/>
            </a:prstGeom>
          </p:spPr>
        </p:pic>
        <p:pic>
          <p:nvPicPr>
            <p:cNvPr id="136" name="그림 13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433364" y="3327685"/>
              <a:ext cx="1080135" cy="385560"/>
            </a:xfrm>
            <a:prstGeom prst="roundRect">
              <a:avLst>
                <a:gd name="adj" fmla="val 45350"/>
              </a:avLst>
            </a:prstGeom>
          </p:spPr>
        </p:pic>
      </p:grpSp>
      <p:grpSp>
        <p:nvGrpSpPr>
          <p:cNvPr id="155" name=""/>
          <p:cNvGrpSpPr/>
          <p:nvPr/>
        </p:nvGrpSpPr>
        <p:grpSpPr>
          <a:xfrm rot="0">
            <a:off x="3291713" y="231345"/>
            <a:ext cx="2592324" cy="1872234"/>
            <a:chOff x="3291713" y="231345"/>
            <a:chExt cx="2592324" cy="1872234"/>
          </a:xfrm>
        </p:grpSpPr>
        <p:sp>
          <p:nvSpPr>
            <p:cNvPr id="140" name="모서리가 둥근 직사각형 26"/>
            <p:cNvSpPr/>
            <p:nvPr/>
          </p:nvSpPr>
          <p:spPr>
            <a:xfrm>
              <a:off x="3291713" y="231345"/>
              <a:ext cx="2592324" cy="187223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endParaRPr>
            </a:p>
            <a:p>
              <a:pPr lvl="0" algn="ctr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endParaRPr>
            </a:p>
            <a:p>
              <a:pPr lvl="0" algn="ctr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endParaRPr>
            </a:p>
            <a:p>
              <a:pPr lvl="0" algn="ctr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endParaRPr>
            </a:p>
            <a:p>
              <a:pPr lvl="0" algn="ctr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endParaRPr>
            </a:p>
            <a:p>
              <a:pPr lvl="0" algn="ctr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</a:rPr>
                <a:t>페이 결제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endParaRPr>
            </a:p>
          </p:txBody>
        </p:sp>
        <p:grpSp>
          <p:nvGrpSpPr>
            <p:cNvPr id="141" name=""/>
            <p:cNvGrpSpPr>
              <a:grpSpLocks noChangeAspect="1"/>
            </p:cNvGrpSpPr>
            <p:nvPr/>
          </p:nvGrpSpPr>
          <p:grpSpPr>
            <a:xfrm rot="0">
              <a:off x="3433364" y="399206"/>
              <a:ext cx="1080135" cy="576072"/>
              <a:chOff x="4037919" y="4464250"/>
              <a:chExt cx="1561153" cy="892088"/>
            </a:xfrm>
          </p:grpSpPr>
          <p:sp>
            <p:nvSpPr>
              <p:cNvPr id="142" name="모서리가 둥근 직사각형 20"/>
              <p:cNvSpPr/>
              <p:nvPr/>
            </p:nvSpPr>
            <p:spPr>
              <a:xfrm>
                <a:off x="4037919" y="4464250"/>
                <a:ext cx="1561153" cy="892087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254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r>
                  <a:rPr lang="en-US" altLang="ko-KR" sz="25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</a:rPr>
                  <a:t>     Pay</a:t>
                </a:r>
                <a:endParaRPr lang="en-US" altLang="ko-KR" sz="2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</a:endParaRPr>
              </a:p>
            </p:txBody>
          </p:sp>
          <p:pic>
            <p:nvPicPr>
              <p:cNvPr id="143" name="그림 29"/>
              <p:cNvPicPr>
                <a:picLocks noChangeAspect="1"/>
              </p:cNvPicPr>
              <p:nvPr/>
            </p:nvPicPr>
            <p:blipFill rotWithShape="1">
              <a:blip r:embed="rId5"/>
              <a:srcRect l="17130" t="19310" r="17950" b="18640"/>
              <a:stretch>
                <a:fillRect/>
              </a:stretch>
            </p:blipFill>
            <p:spPr>
              <a:xfrm>
                <a:off x="4257546" y="4681090"/>
                <a:ext cx="391411" cy="458407"/>
              </a:xfrm>
              <a:prstGeom prst="rect">
                <a:avLst/>
              </a:prstGeom>
            </p:spPr>
          </p:pic>
        </p:grpSp>
        <p:grpSp>
          <p:nvGrpSpPr>
            <p:cNvPr id="144" name=""/>
            <p:cNvGrpSpPr/>
            <p:nvPr/>
          </p:nvGrpSpPr>
          <p:grpSpPr>
            <a:xfrm rot="0">
              <a:off x="4706555" y="254140"/>
              <a:ext cx="1075935" cy="828103"/>
              <a:chOff x="5831737" y="4675580"/>
              <a:chExt cx="1075935" cy="828103"/>
            </a:xfrm>
          </p:grpSpPr>
          <p:sp>
            <p:nvSpPr>
              <p:cNvPr id="145" name="모서리가 둥근 직사각형 42"/>
              <p:cNvSpPr>
                <a:spLocks noChangeAspect="1"/>
              </p:cNvSpPr>
              <p:nvPr/>
            </p:nvSpPr>
            <p:spPr>
              <a:xfrm>
                <a:off x="5939519" y="4675580"/>
                <a:ext cx="828103" cy="828103"/>
              </a:xfrm>
              <a:prstGeom prst="roundRect">
                <a:avLst>
                  <a:gd name="adj" fmla="val 39485"/>
                </a:avLst>
              </a:prstGeom>
              <a:solidFill>
                <a:srgbClr val="394bb8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en-US" altLang="ko-KR" sz="2800">
                  <a:latin typeface="한컴 윤고딕 240"/>
                  <a:ea typeface="한컴 윤고딕 240"/>
                </a:endParaRPr>
              </a:p>
            </p:txBody>
          </p:sp>
          <p:sp>
            <p:nvSpPr>
              <p:cNvPr id="146" name="가로 글상자 43"/>
              <p:cNvSpPr txBox="1"/>
              <p:nvPr/>
            </p:nvSpPr>
            <p:spPr>
              <a:xfrm>
                <a:off x="5831737" y="4844018"/>
                <a:ext cx="1075935" cy="4912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en-US" altLang="ko-KR" sz="2600">
                    <a:solidFill>
                      <a:schemeClr val="lt1"/>
                    </a:solidFill>
                    <a:latin typeface="한컴 윤고딕 240"/>
                    <a:ea typeface="한컴 윤고딕 240"/>
                  </a:rPr>
                  <a:t>Pay</a:t>
                </a:r>
                <a:endParaRPr lang="en-US" altLang="ko-KR" sz="2600">
                  <a:solidFill>
                    <a:schemeClr val="lt1"/>
                  </a:solidFill>
                </a:endParaRPr>
              </a:p>
            </p:txBody>
          </p:sp>
        </p:grpSp>
        <p:pic>
          <p:nvPicPr>
            <p:cNvPr id="147" name="그림 48"/>
            <p:cNvPicPr>
              <a:picLocks noChangeAspect="1"/>
            </p:cNvPicPr>
            <p:nvPr/>
          </p:nvPicPr>
          <p:blipFill rotWithShape="1">
            <a:blip r:embed="rId6"/>
            <a:srcRect l="22120" t="30040" r="21490" b="31570"/>
            <a:stretch>
              <a:fillRect/>
            </a:stretch>
          </p:blipFill>
          <p:spPr>
            <a:xfrm>
              <a:off x="4706555" y="1198401"/>
              <a:ext cx="1080135" cy="441228"/>
            </a:xfrm>
            <a:prstGeom prst="rect">
              <a:avLst/>
            </a:prstGeom>
          </p:spPr>
        </p:pic>
        <p:pic>
          <p:nvPicPr>
            <p:cNvPr id="148" name="그림 135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3433364" y="1226235"/>
              <a:ext cx="1080135" cy="385560"/>
            </a:xfrm>
            <a:prstGeom prst="roundRect">
              <a:avLst>
                <a:gd name="adj" fmla="val 45350"/>
              </a:avLst>
            </a:prstGeom>
          </p:spPr>
        </p:pic>
      </p:grpSp>
      <p:grpSp>
        <p:nvGrpSpPr>
          <p:cNvPr id="166" name=""/>
          <p:cNvGrpSpPr/>
          <p:nvPr/>
        </p:nvGrpSpPr>
        <p:grpSpPr>
          <a:xfrm rot="0">
            <a:off x="293110" y="2332795"/>
            <a:ext cx="2592324" cy="1872234"/>
            <a:chOff x="293110" y="2332795"/>
            <a:chExt cx="2592324" cy="1872234"/>
          </a:xfrm>
        </p:grpSpPr>
        <p:sp>
          <p:nvSpPr>
            <p:cNvPr id="157" name="모서리가 둥근 직사각형 26"/>
            <p:cNvSpPr/>
            <p:nvPr/>
          </p:nvSpPr>
          <p:spPr>
            <a:xfrm>
              <a:off x="293110" y="2332795"/>
              <a:ext cx="2592324" cy="1872234"/>
            </a:xfrm>
            <a:prstGeom prst="roundRect">
              <a:avLst>
                <a:gd name="adj" fmla="val 16667"/>
              </a:avLst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r>
                <a:rPr lang="ko-KR" altLang="en-US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</a:rPr>
                <a:t>카드 결제</a:t>
              </a:r>
              <a:endParaRPr lang="ko-KR" altLang="en-US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endParaRPr>
            </a:p>
          </p:txBody>
        </p:sp>
        <p:grpSp>
          <p:nvGrpSpPr>
            <p:cNvPr id="158" name=""/>
            <p:cNvGrpSpPr>
              <a:grpSpLocks noChangeAspect="1"/>
            </p:cNvGrpSpPr>
            <p:nvPr/>
          </p:nvGrpSpPr>
          <p:grpSpPr>
            <a:xfrm rot="0">
              <a:off x="805693" y="2601707"/>
              <a:ext cx="1762320" cy="1030718"/>
              <a:chOff x="5267173" y="3429001"/>
              <a:chExt cx="2845076" cy="1663986"/>
            </a:xfrm>
            <a:effectLst/>
          </p:grpSpPr>
          <p:sp>
            <p:nvSpPr>
              <p:cNvPr id="159" name="모서리가 둥근 직사각형 20"/>
              <p:cNvSpPr/>
              <p:nvPr/>
            </p:nvSpPr>
            <p:spPr>
              <a:xfrm>
                <a:off x="5267173" y="3429001"/>
                <a:ext cx="2520315" cy="144018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254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160" name="직사각형 21"/>
              <p:cNvSpPr/>
              <p:nvPr/>
            </p:nvSpPr>
            <p:spPr>
              <a:xfrm>
                <a:off x="5267174" y="3681033"/>
                <a:ext cx="2520315" cy="360045"/>
              </a:xfrm>
              <a:prstGeom prst="rect">
                <a:avLst/>
              </a:prstGeom>
              <a:solidFill>
                <a:schemeClr val="dk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161" name="모서리가 둥근 직사각형 22"/>
              <p:cNvSpPr/>
              <p:nvPr/>
            </p:nvSpPr>
            <p:spPr>
              <a:xfrm>
                <a:off x="5524282" y="4462909"/>
                <a:ext cx="792099" cy="180022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162" name="타원 23"/>
              <p:cNvSpPr/>
              <p:nvPr/>
            </p:nvSpPr>
            <p:spPr>
              <a:xfrm>
                <a:off x="7212137" y="4192875"/>
                <a:ext cx="900112" cy="900112"/>
              </a:xfrm>
              <a:prstGeom prst="ellipse">
                <a:avLst/>
              </a:prstGeom>
              <a:solidFill>
                <a:schemeClr val="lt1"/>
              </a:solidFill>
              <a:ln w="381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r>
                  <a:rPr lang="en-US" altLang="ko-KR" sz="25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함초롬돋움"/>
                    <a:ea typeface="함초롬돋움"/>
                    <a:cs typeface="함초롬돋움"/>
                  </a:rPr>
                  <a:t>$</a:t>
                </a:r>
                <a:endParaRPr lang="en-US" altLang="ko-KR" sz="2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함초롬돋움"/>
                  <a:ea typeface="함초롬돋움"/>
                  <a:cs typeface="함초롬돋움"/>
                </a:endParaRPr>
              </a:p>
            </p:txBody>
          </p:sp>
        </p:grpSp>
      </p:grpSp>
      <p:sp>
        <p:nvSpPr>
          <p:cNvPr id="168" name="직사각형 167"/>
          <p:cNvSpPr/>
          <p:nvPr/>
        </p:nvSpPr>
        <p:spPr>
          <a:xfrm>
            <a:off x="466044" y="5784055"/>
            <a:ext cx="2088261" cy="421708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2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rPr>
              <a:t>카드</a:t>
            </a:r>
            <a:endParaRPr lang="ko-KR" altLang="en-US" sz="2500">
              <a:ln w="9525">
                <a:solidFill>
                  <a:schemeClr val="lt1"/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3011033" y="5784055"/>
            <a:ext cx="2088261" cy="421708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rPr>
              <a:t>현금</a:t>
            </a:r>
            <a:endParaRPr lang="ko-KR" altLang="en-US" sz="2500">
              <a:ln w="9525">
                <a:solidFill>
                  <a:schemeClr val="lt1"/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5766480" y="5784055"/>
            <a:ext cx="2124265" cy="4680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카드</a:t>
            </a:r>
            <a:endParaRPr lang="ko-KR" altLang="en-US" sz="2500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8311469" y="5784055"/>
            <a:ext cx="2124265" cy="4680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5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현금</a:t>
            </a:r>
            <a:endParaRPr lang="ko-KR" altLang="en-US" sz="2500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724158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"/>
          <p:cNvGrpSpPr/>
          <p:nvPr/>
        </p:nvGrpSpPr>
        <p:grpSpPr>
          <a:xfrm rot="0">
            <a:off x="6675804" y="1247203"/>
            <a:ext cx="5040631" cy="4140517"/>
            <a:chOff x="6675805" y="1247203"/>
            <a:chExt cx="5040631" cy="4140517"/>
          </a:xfrm>
        </p:grpSpPr>
        <p:sp>
          <p:nvSpPr>
            <p:cNvPr id="9" name="직사각형 5"/>
            <p:cNvSpPr/>
            <p:nvPr/>
          </p:nvSpPr>
          <p:spPr>
            <a:xfrm>
              <a:off x="6675805" y="1247204"/>
              <a:ext cx="5040630" cy="414051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0" name="직사각형 3"/>
            <p:cNvSpPr>
              <a:spLocks noChangeAspect="1"/>
            </p:cNvSpPr>
            <p:nvPr/>
          </p:nvSpPr>
          <p:spPr>
            <a:xfrm>
              <a:off x="6675806" y="1247203"/>
              <a:ext cx="5040630" cy="4140517"/>
            </a:xfrm>
            <a:prstGeom prst="rect">
              <a:avLst/>
            </a:prstGeom>
            <a:blipFill rotWithShape="1">
              <a:blip r:embed="rId2">
                <a:alphaModFix amt="25000"/>
                <a:lum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23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</p:grpSp>
      <p:grpSp>
        <p:nvGrpSpPr>
          <p:cNvPr id="11" name=""/>
          <p:cNvGrpSpPr/>
          <p:nvPr/>
        </p:nvGrpSpPr>
        <p:grpSpPr>
          <a:xfrm rot="0">
            <a:off x="385070" y="1247203"/>
            <a:ext cx="5040630" cy="4140518"/>
            <a:chOff x="385070" y="1247203"/>
            <a:chExt cx="5040630" cy="4140518"/>
          </a:xfrm>
        </p:grpSpPr>
        <p:sp>
          <p:nvSpPr>
            <p:cNvPr id="6" name="직사각형 5"/>
            <p:cNvSpPr/>
            <p:nvPr/>
          </p:nvSpPr>
          <p:spPr>
            <a:xfrm>
              <a:off x="385070" y="1247204"/>
              <a:ext cx="5040630" cy="414051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85070" y="1247203"/>
              <a:ext cx="5040630" cy="4140517"/>
            </a:xfrm>
            <a:prstGeom prst="rect">
              <a:avLst/>
            </a:prstGeom>
            <a:blipFill rotWithShape="1">
              <a:blip r:embed="rId3">
                <a:alphaModFix amt="25000"/>
                <a:lum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 sz="23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</p:grpSp>
      <p:sp>
        <p:nvSpPr>
          <p:cNvPr id="5" name="모서리가 둥근 직사각형 4"/>
          <p:cNvSpPr/>
          <p:nvPr/>
        </p:nvSpPr>
        <p:spPr>
          <a:xfrm>
            <a:off x="528084" y="1410090"/>
            <a:ext cx="1224153" cy="324040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b="1">
                <a:solidFill>
                  <a:schemeClr val="dk1"/>
                </a:solidFill>
              </a:rPr>
              <a:t>공지사항</a:t>
            </a:r>
            <a:endParaRPr lang="ko-KR" altLang="en-US" b="1">
              <a:solidFill>
                <a:schemeClr val="dk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185295" y="4790537"/>
            <a:ext cx="1440180" cy="468058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500" b="1">
                <a:solidFill>
                  <a:schemeClr val="dk1"/>
                </a:solidFill>
              </a:rPr>
              <a:t>확인</a:t>
            </a:r>
            <a:endParaRPr lang="ko-KR" altLang="en-US" sz="2500" b="1">
              <a:solidFill>
                <a:schemeClr val="dk1"/>
              </a:solidFill>
            </a:endParaRPr>
          </a:p>
        </p:txBody>
      </p:sp>
      <p:sp>
        <p:nvSpPr>
          <p:cNvPr id="14" name="가로 글상자 13"/>
          <p:cNvSpPr txBox="1"/>
          <p:nvPr/>
        </p:nvSpPr>
        <p:spPr>
          <a:xfrm>
            <a:off x="663524" y="2698170"/>
            <a:ext cx="4483719" cy="62415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3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rPr>
              <a:t>회원번호 </a:t>
            </a:r>
            <a:r>
              <a:rPr lang="en-US" altLang="ko-KR" sz="35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rPr>
              <a:t>: 100004</a:t>
            </a:r>
            <a:endParaRPr lang="en-US" altLang="ko-KR" sz="3500">
              <a:ln w="9525">
                <a:solidFill>
                  <a:schemeClr val="lt1"/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15" name="가로 글상자 14"/>
          <p:cNvSpPr txBox="1"/>
          <p:nvPr/>
        </p:nvSpPr>
        <p:spPr>
          <a:xfrm>
            <a:off x="663525" y="3926861"/>
            <a:ext cx="4483719" cy="414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1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rPr>
              <a:t>자바짐을 이용해주셔서 감사합니다</a:t>
            </a:r>
            <a:r>
              <a:rPr lang="en-US" altLang="ko-KR" sz="21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rPr>
              <a:t>.</a:t>
            </a:r>
            <a:endParaRPr lang="en-US" altLang="ko-KR" sz="2100">
              <a:ln w="9525">
                <a:solidFill>
                  <a:schemeClr val="lt1"/>
                </a:solidFill>
              </a:ln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23824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"/>
          <p:cNvGrpSpPr/>
          <p:nvPr/>
        </p:nvGrpSpPr>
        <p:grpSpPr>
          <a:xfrm rot="0">
            <a:off x="3552282" y="1783418"/>
            <a:ext cx="5087436" cy="3265784"/>
            <a:chOff x="3552282" y="1783418"/>
            <a:chExt cx="5087436" cy="3265784"/>
          </a:xfrm>
        </p:grpSpPr>
        <p:sp>
          <p:nvSpPr>
            <p:cNvPr id="198" name="모서리가 둥근 직사각형 39"/>
            <p:cNvSpPr/>
            <p:nvPr/>
          </p:nvSpPr>
          <p:spPr>
            <a:xfrm>
              <a:off x="3575685" y="1808797"/>
              <a:ext cx="5040630" cy="3240405"/>
            </a:xfrm>
            <a:prstGeom prst="roundRect">
              <a:avLst>
                <a:gd name="adj" fmla="val 11979"/>
              </a:avLst>
            </a:prstGeom>
            <a:solidFill>
              <a:schemeClr val="lt1"/>
            </a:solidFill>
            <a:ln w="50800">
              <a:solidFill>
                <a:srgbClr val="595959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 sz="27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endParaRPr lang="ko-KR" altLang="en-US" sz="30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endParaRPr lang="ko-KR" altLang="en-US" sz="30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 sz="27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▶ 회원번호 </a:t>
              </a:r>
              <a:r>
                <a:rPr lang="en-US" altLang="ko-KR" sz="27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: </a:t>
              </a:r>
              <a:endParaRPr lang="en-US" altLang="ko-KR" sz="27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endParaRPr lang="en-US" altLang="ko-KR" sz="23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 algn="ctr">
                <a:defRPr/>
              </a:pPr>
              <a:endParaRPr lang="ko-KR" altLang="en-US" sz="18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 algn="ctr">
                <a:defRPr/>
              </a:pPr>
              <a:r>
                <a:rPr lang="ko-KR" altLang="en-US" sz="1900">
                  <a:ln w="9525">
                    <a:solidFill>
                      <a:srgbClr val="808080"/>
                    </a:solidFill>
                  </a:ln>
                  <a:solidFill>
                    <a:srgbClr val="808080"/>
                  </a:solidFill>
                  <a:latin typeface="맑은 고딕"/>
                </a:rPr>
                <a:t>회원 가입 때 발급받은</a:t>
              </a:r>
              <a:endParaRPr lang="ko-KR" altLang="en-US" sz="1900">
                <a:ln w="9525">
                  <a:solidFill>
                    <a:srgbClr val="808080"/>
                  </a:solidFill>
                </a:ln>
                <a:solidFill>
                  <a:srgbClr val="808080"/>
                </a:solidFill>
                <a:latin typeface="맑은 고딕"/>
              </a:endParaRPr>
            </a:p>
            <a:p>
              <a:pPr lvl="0" algn="ctr">
                <a:defRPr/>
              </a:pPr>
              <a:r>
                <a:rPr lang="en-US" altLang="ko-KR" sz="1900">
                  <a:ln w="9525">
                    <a:solidFill>
                      <a:srgbClr val="808080"/>
                    </a:solidFill>
                  </a:ln>
                  <a:solidFill>
                    <a:srgbClr val="808080"/>
                  </a:solidFill>
                  <a:latin typeface="맑은 고딕"/>
                </a:rPr>
                <a:t>6</a:t>
              </a:r>
              <a:r>
                <a:rPr lang="ko-KR" altLang="en-US" sz="1900">
                  <a:ln w="9525">
                    <a:solidFill>
                      <a:srgbClr val="808080"/>
                    </a:solidFill>
                  </a:ln>
                  <a:solidFill>
                    <a:srgbClr val="808080"/>
                  </a:solidFill>
                  <a:latin typeface="맑은 고딕"/>
                </a:rPr>
                <a:t>자리 번호 입력하시면 됩니다</a:t>
              </a:r>
              <a:r>
                <a:rPr lang="en-US" altLang="ko-KR" sz="1900">
                  <a:ln w="9525">
                    <a:solidFill>
                      <a:srgbClr val="808080"/>
                    </a:solidFill>
                  </a:ln>
                  <a:solidFill>
                    <a:srgbClr val="808080"/>
                  </a:solidFill>
                  <a:latin typeface="맑은 고딕"/>
                </a:rPr>
                <a:t>.</a:t>
              </a:r>
              <a:endParaRPr lang="en-US" altLang="ko-KR" sz="1900">
                <a:ln w="9525">
                  <a:solidFill>
                    <a:srgbClr val="808080"/>
                  </a:solidFill>
                </a:ln>
                <a:solidFill>
                  <a:srgbClr val="808080"/>
                </a:solidFill>
                <a:latin typeface="맑은 고딕"/>
              </a:endParaRPr>
            </a:p>
          </p:txBody>
        </p:sp>
        <p:sp>
          <p:nvSpPr>
            <p:cNvPr id="199" name="모서리가 둥근 직사각형 41"/>
            <p:cNvSpPr/>
            <p:nvPr/>
          </p:nvSpPr>
          <p:spPr>
            <a:xfrm>
              <a:off x="3552282" y="1783418"/>
              <a:ext cx="5087436" cy="50406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595959"/>
            </a:solidFill>
            <a:ln w="5080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200" name="가로 글상자 40"/>
            <p:cNvSpPr txBox="1"/>
            <p:nvPr/>
          </p:nvSpPr>
          <p:spPr>
            <a:xfrm>
              <a:off x="3608416" y="1831043"/>
              <a:ext cx="4974152" cy="4244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200" b="1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</a:rPr>
                <a:t>회원번호 입력</a:t>
              </a:r>
              <a:endParaRPr lang="ko-KR" altLang="en-US" sz="2200" b="1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158263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타원 170"/>
          <p:cNvSpPr/>
          <p:nvPr/>
        </p:nvSpPr>
        <p:spPr>
          <a:xfrm>
            <a:off x="317862" y="382264"/>
            <a:ext cx="1080135" cy="1080135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4000" b="1">
                <a:latin typeface="한컴 윤고딕 250"/>
                <a:ea typeface="한컴 윤고딕 250"/>
                <a:cs typeface="함초롬돋움"/>
              </a:rPr>
              <a:t>1</a:t>
            </a:r>
            <a:endParaRPr lang="en-US" altLang="ko-KR" sz="4000" b="1">
              <a:latin typeface="한컴 윤고딕 250"/>
              <a:ea typeface="한컴 윤고딕 250"/>
              <a:cs typeface="함초롬돋움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2957784" y="382264"/>
            <a:ext cx="1080135" cy="1080135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4000" b="1">
                <a:latin typeface="한컴 윤고딕 250"/>
                <a:ea typeface="한컴 윤고딕 250"/>
                <a:cs typeface="함초롬돋움"/>
              </a:rPr>
              <a:t>3</a:t>
            </a:r>
            <a:endParaRPr lang="en-US" altLang="ko-KR" sz="4000" b="1">
              <a:latin typeface="한컴 윤고딕 250"/>
              <a:ea typeface="한컴 윤고딕 250"/>
              <a:cs typeface="함초롬돋움"/>
            </a:endParaRPr>
          </a:p>
        </p:txBody>
      </p:sp>
      <p:sp>
        <p:nvSpPr>
          <p:cNvPr id="173" name="타원 172"/>
          <p:cNvSpPr/>
          <p:nvPr/>
        </p:nvSpPr>
        <p:spPr>
          <a:xfrm>
            <a:off x="1637823" y="382264"/>
            <a:ext cx="1080135" cy="1080135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4000" b="1">
                <a:latin typeface="한컴 윤고딕 250"/>
                <a:ea typeface="한컴 윤고딕 250"/>
                <a:cs typeface="함초롬돋움"/>
              </a:rPr>
              <a:t>2</a:t>
            </a:r>
            <a:endParaRPr lang="en-US" altLang="ko-KR" sz="4000" b="1">
              <a:latin typeface="한컴 윤고딕 250"/>
              <a:ea typeface="한컴 윤고딕 250"/>
              <a:cs typeface="함초롬돋움"/>
            </a:endParaRPr>
          </a:p>
        </p:txBody>
      </p:sp>
      <p:sp>
        <p:nvSpPr>
          <p:cNvPr id="174" name="타원 173"/>
          <p:cNvSpPr/>
          <p:nvPr/>
        </p:nvSpPr>
        <p:spPr>
          <a:xfrm>
            <a:off x="317862" y="1706657"/>
            <a:ext cx="1080135" cy="1080135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4000" b="1">
                <a:latin typeface="한컴 윤고딕 250"/>
                <a:ea typeface="한컴 윤고딕 250"/>
                <a:cs typeface="함초롬돋움"/>
              </a:rPr>
              <a:t>4</a:t>
            </a:r>
            <a:endParaRPr lang="en-US" altLang="ko-KR" sz="4000" b="1">
              <a:latin typeface="한컴 윤고딕 250"/>
              <a:ea typeface="한컴 윤고딕 250"/>
              <a:cs typeface="함초롬돋움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2957783" y="1706657"/>
            <a:ext cx="1080135" cy="1080135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4000" b="1">
                <a:latin typeface="한컴 윤고딕 250"/>
                <a:ea typeface="한컴 윤고딕 250"/>
                <a:cs typeface="함초롬돋움"/>
              </a:rPr>
              <a:t>6</a:t>
            </a:r>
            <a:endParaRPr lang="en-US" altLang="ko-KR" sz="4000" b="1">
              <a:latin typeface="한컴 윤고딕 250"/>
              <a:ea typeface="한컴 윤고딕 250"/>
              <a:cs typeface="함초롬돋움"/>
            </a:endParaRPr>
          </a:p>
        </p:txBody>
      </p:sp>
      <p:sp>
        <p:nvSpPr>
          <p:cNvPr id="176" name="타원 175"/>
          <p:cNvSpPr/>
          <p:nvPr/>
        </p:nvSpPr>
        <p:spPr>
          <a:xfrm>
            <a:off x="1637823" y="1706657"/>
            <a:ext cx="1080135" cy="1080135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4000" b="1">
                <a:latin typeface="한컴 윤고딕 250"/>
                <a:ea typeface="한컴 윤고딕 250"/>
                <a:cs typeface="함초롬돋움"/>
              </a:rPr>
              <a:t>5</a:t>
            </a:r>
            <a:endParaRPr lang="en-US" altLang="ko-KR" sz="4000" b="1">
              <a:latin typeface="한컴 윤고딕 250"/>
              <a:ea typeface="한컴 윤고딕 250"/>
              <a:cs typeface="함초롬돋움"/>
            </a:endParaRPr>
          </a:p>
        </p:txBody>
      </p:sp>
      <p:sp>
        <p:nvSpPr>
          <p:cNvPr id="177" name="타원 176"/>
          <p:cNvSpPr/>
          <p:nvPr/>
        </p:nvSpPr>
        <p:spPr>
          <a:xfrm>
            <a:off x="317862" y="3031050"/>
            <a:ext cx="1080135" cy="1080135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4000" b="1">
                <a:latin typeface="한컴 윤고딕 250"/>
                <a:ea typeface="한컴 윤고딕 250"/>
                <a:cs typeface="함초롬돋움"/>
              </a:rPr>
              <a:t>7</a:t>
            </a:r>
            <a:endParaRPr lang="en-US" altLang="ko-KR" sz="4000" b="1">
              <a:latin typeface="한컴 윤고딕 250"/>
              <a:ea typeface="한컴 윤고딕 250"/>
              <a:cs typeface="함초롬돋움"/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2957784" y="3031051"/>
            <a:ext cx="1080135" cy="1080135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4000" b="1">
                <a:latin typeface="한컴 윤고딕 250"/>
                <a:ea typeface="한컴 윤고딕 250"/>
                <a:cs typeface="함초롬돋움"/>
              </a:rPr>
              <a:t>9</a:t>
            </a:r>
            <a:endParaRPr lang="en-US" altLang="ko-KR" sz="4000" b="1">
              <a:latin typeface="한컴 윤고딕 250"/>
              <a:ea typeface="한컴 윤고딕 250"/>
              <a:cs typeface="함초롬돋움"/>
            </a:endParaRPr>
          </a:p>
        </p:txBody>
      </p:sp>
      <p:sp>
        <p:nvSpPr>
          <p:cNvPr id="179" name="타원 178"/>
          <p:cNvSpPr/>
          <p:nvPr/>
        </p:nvSpPr>
        <p:spPr>
          <a:xfrm>
            <a:off x="1637823" y="3031051"/>
            <a:ext cx="1080135" cy="1080135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4000" b="1">
                <a:latin typeface="한컴 윤고딕 250"/>
                <a:ea typeface="한컴 윤고딕 250"/>
                <a:cs typeface="함초롬돋움"/>
              </a:rPr>
              <a:t>8</a:t>
            </a:r>
            <a:endParaRPr lang="en-US" altLang="ko-KR" sz="4000" b="1">
              <a:latin typeface="한컴 윤고딕 250"/>
              <a:ea typeface="한컴 윤고딕 250"/>
              <a:cs typeface="함초롬돋움"/>
            </a:endParaRPr>
          </a:p>
        </p:txBody>
      </p:sp>
      <p:sp>
        <p:nvSpPr>
          <p:cNvPr id="182" name="타원 181"/>
          <p:cNvSpPr/>
          <p:nvPr/>
        </p:nvSpPr>
        <p:spPr>
          <a:xfrm>
            <a:off x="1637823" y="4355444"/>
            <a:ext cx="1080135" cy="1080135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4000" b="1">
                <a:latin typeface="한컴 윤고딕 250"/>
                <a:ea typeface="한컴 윤고딕 250"/>
                <a:cs typeface="함초롬돋움"/>
              </a:rPr>
              <a:t>0</a:t>
            </a:r>
            <a:endParaRPr lang="en-US" altLang="ko-KR" sz="4000" b="1">
              <a:latin typeface="한컴 윤고딕 250"/>
              <a:ea typeface="한컴 윤고딕 250"/>
              <a:cs typeface="함초롬돋움"/>
            </a:endParaRPr>
          </a:p>
        </p:txBody>
      </p:sp>
      <p:grpSp>
        <p:nvGrpSpPr>
          <p:cNvPr id="193" name=""/>
          <p:cNvGrpSpPr/>
          <p:nvPr/>
        </p:nvGrpSpPr>
        <p:grpSpPr>
          <a:xfrm rot="0">
            <a:off x="-315686" y="4355444"/>
            <a:ext cx="2347232" cy="1080135"/>
            <a:chOff x="-315686" y="4355444"/>
            <a:chExt cx="2347232" cy="1080135"/>
          </a:xfrm>
        </p:grpSpPr>
        <p:sp>
          <p:nvSpPr>
            <p:cNvPr id="180" name="타원 179"/>
            <p:cNvSpPr/>
            <p:nvPr/>
          </p:nvSpPr>
          <p:spPr>
            <a:xfrm>
              <a:off x="317862" y="4355444"/>
              <a:ext cx="1080135" cy="1080135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en-US" altLang="ko-KR" sz="4000" b="1">
                <a:latin typeface="한컴 윤고딕 250"/>
                <a:ea typeface="한컴 윤고딕 250"/>
                <a:cs typeface="함초롬돋움"/>
              </a:endParaRPr>
            </a:p>
          </p:txBody>
        </p:sp>
        <p:sp>
          <p:nvSpPr>
            <p:cNvPr id="183" name="가로 글상자 182"/>
            <p:cNvSpPr txBox="1"/>
            <p:nvPr/>
          </p:nvSpPr>
          <p:spPr>
            <a:xfrm>
              <a:off x="-315686" y="4622529"/>
              <a:ext cx="2347232" cy="54764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3000" b="1">
                  <a:solidFill>
                    <a:schemeClr val="lt1"/>
                  </a:solidFill>
                  <a:latin typeface="한컴 윤고딕 250"/>
                  <a:ea typeface="한컴 윤고딕 250"/>
                  <a:cs typeface="함초롬돋움"/>
                </a:rPr>
                <a:t>초기화</a:t>
              </a:r>
              <a:endParaRPr lang="ko-KR" altLang="en-US" sz="3000" b="1">
                <a:solidFill>
                  <a:schemeClr val="lt1"/>
                </a:solidFill>
                <a:latin typeface="한컴 윤고딕 250"/>
                <a:ea typeface="한컴 윤고딕 250"/>
                <a:cs typeface="함초롬돋움"/>
              </a:endParaRPr>
            </a:p>
          </p:txBody>
        </p:sp>
      </p:grpSp>
      <p:grpSp>
        <p:nvGrpSpPr>
          <p:cNvPr id="194" name=""/>
          <p:cNvGrpSpPr/>
          <p:nvPr/>
        </p:nvGrpSpPr>
        <p:grpSpPr>
          <a:xfrm rot="0">
            <a:off x="2324235" y="4355444"/>
            <a:ext cx="2347232" cy="1080135"/>
            <a:chOff x="2324235" y="4355444"/>
            <a:chExt cx="2347232" cy="1080135"/>
          </a:xfrm>
        </p:grpSpPr>
        <p:sp>
          <p:nvSpPr>
            <p:cNvPr id="181" name="타원 180"/>
            <p:cNvSpPr/>
            <p:nvPr/>
          </p:nvSpPr>
          <p:spPr>
            <a:xfrm>
              <a:off x="2957784" y="4355444"/>
              <a:ext cx="1080135" cy="1080135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en-US" altLang="ko-KR" sz="4000" b="1">
                <a:latin typeface="한컴 윤고딕 250"/>
                <a:ea typeface="한컴 윤고딕 250"/>
                <a:cs typeface="함초롬돋움"/>
              </a:endParaRPr>
            </a:p>
          </p:txBody>
        </p:sp>
        <p:sp>
          <p:nvSpPr>
            <p:cNvPr id="184" name="가로 글상자 183"/>
            <p:cNvSpPr txBox="1"/>
            <p:nvPr/>
          </p:nvSpPr>
          <p:spPr>
            <a:xfrm>
              <a:off x="2324235" y="4621272"/>
              <a:ext cx="2347232" cy="5484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3000" b="1">
                  <a:solidFill>
                    <a:schemeClr val="lt1"/>
                  </a:solidFill>
                  <a:latin typeface="한컴 윤고딕 250"/>
                  <a:ea typeface="한컴 윤고딕 250"/>
                  <a:cs typeface="함초롬돋움"/>
                </a:rPr>
                <a:t>지움</a:t>
              </a:r>
              <a:endParaRPr lang="ko-KR" altLang="en-US" sz="3000" b="1">
                <a:solidFill>
                  <a:schemeClr val="lt1"/>
                </a:solidFill>
                <a:latin typeface="한컴 윤고딕 250"/>
                <a:ea typeface="한컴 윤고딕 250"/>
                <a:cs typeface="함초롬돋움"/>
              </a:endParaRPr>
            </a:p>
          </p:txBody>
        </p:sp>
      </p:grpSp>
      <p:sp>
        <p:nvSpPr>
          <p:cNvPr id="192" name="타원 191"/>
          <p:cNvSpPr/>
          <p:nvPr/>
        </p:nvSpPr>
        <p:spPr>
          <a:xfrm>
            <a:off x="1187767" y="5773426"/>
            <a:ext cx="1980247" cy="576072"/>
          </a:xfrm>
          <a:prstGeom prst="roundRect">
            <a:avLst>
              <a:gd name="adj" fmla="val 50000"/>
            </a:avLst>
          </a:prstGeom>
          <a:solidFill>
            <a:srgbClr val="00ff1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3300" b="1">
                <a:latin typeface="한컴 윤고딕 250"/>
                <a:ea typeface="한컴 윤고딕 250"/>
                <a:cs typeface="함초롬돋움"/>
              </a:rPr>
              <a:t>결제</a:t>
            </a:r>
            <a:endParaRPr lang="ko-KR" altLang="en-US" sz="3300" b="1">
              <a:latin typeface="한컴 윤고딕 250"/>
              <a:ea typeface="한컴 윤고딕 250"/>
              <a:cs typeface="함초롬돋움"/>
            </a:endParaRPr>
          </a:p>
        </p:txBody>
      </p:sp>
      <p:sp>
        <p:nvSpPr>
          <p:cNvPr id="195" name="타원 194"/>
          <p:cNvSpPr/>
          <p:nvPr/>
        </p:nvSpPr>
        <p:spPr>
          <a:xfrm>
            <a:off x="6096000" y="382263"/>
            <a:ext cx="1080135" cy="1080135"/>
          </a:xfrm>
          <a:prstGeom prst="ellipse">
            <a:avLst/>
          </a:prstGeom>
          <a:solidFill>
            <a:srgbClr val="acaca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4000" b="1">
                <a:latin typeface="한컴 윤고딕 250"/>
                <a:ea typeface="한컴 윤고딕 250"/>
                <a:cs typeface="함초롬돋움"/>
              </a:rPr>
              <a:t>1</a:t>
            </a:r>
            <a:endParaRPr lang="en-US" altLang="ko-KR" sz="4000" b="1">
              <a:latin typeface="한컴 윤고딕 250"/>
              <a:ea typeface="한컴 윤고딕 250"/>
              <a:cs typeface="함초롬돋움"/>
            </a:endParaRPr>
          </a:p>
        </p:txBody>
      </p:sp>
      <p:sp>
        <p:nvSpPr>
          <p:cNvPr id="196" name="타원 195"/>
          <p:cNvSpPr/>
          <p:nvPr/>
        </p:nvSpPr>
        <p:spPr>
          <a:xfrm>
            <a:off x="8735922" y="382263"/>
            <a:ext cx="1080135" cy="1080135"/>
          </a:xfrm>
          <a:prstGeom prst="ellipse">
            <a:avLst/>
          </a:prstGeom>
          <a:solidFill>
            <a:srgbClr val="acaca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4000" b="1">
                <a:latin typeface="한컴 윤고딕 250"/>
                <a:ea typeface="한컴 윤고딕 250"/>
                <a:cs typeface="함초롬돋움"/>
              </a:rPr>
              <a:t>3</a:t>
            </a:r>
            <a:endParaRPr lang="en-US" altLang="ko-KR" sz="4000" b="1">
              <a:latin typeface="한컴 윤고딕 250"/>
              <a:ea typeface="한컴 윤고딕 250"/>
              <a:cs typeface="함초롬돋움"/>
            </a:endParaRPr>
          </a:p>
        </p:txBody>
      </p:sp>
      <p:sp>
        <p:nvSpPr>
          <p:cNvPr id="197" name="타원 196"/>
          <p:cNvSpPr/>
          <p:nvPr/>
        </p:nvSpPr>
        <p:spPr>
          <a:xfrm>
            <a:off x="7415961" y="382263"/>
            <a:ext cx="1080135" cy="1080135"/>
          </a:xfrm>
          <a:prstGeom prst="ellipse">
            <a:avLst/>
          </a:prstGeom>
          <a:solidFill>
            <a:srgbClr val="acaca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4000" b="1">
                <a:latin typeface="한컴 윤고딕 250"/>
                <a:ea typeface="한컴 윤고딕 250"/>
                <a:cs typeface="함초롬돋움"/>
              </a:rPr>
              <a:t>2</a:t>
            </a:r>
            <a:endParaRPr lang="en-US" altLang="ko-KR" sz="4000" b="1">
              <a:latin typeface="한컴 윤고딕 250"/>
              <a:ea typeface="한컴 윤고딕 250"/>
              <a:cs typeface="함초롬돋움"/>
            </a:endParaRPr>
          </a:p>
        </p:txBody>
      </p:sp>
      <p:sp>
        <p:nvSpPr>
          <p:cNvPr id="198" name="타원 197"/>
          <p:cNvSpPr/>
          <p:nvPr/>
        </p:nvSpPr>
        <p:spPr>
          <a:xfrm>
            <a:off x="6096000" y="1706656"/>
            <a:ext cx="1080135" cy="1080135"/>
          </a:xfrm>
          <a:prstGeom prst="ellipse">
            <a:avLst/>
          </a:prstGeom>
          <a:solidFill>
            <a:srgbClr val="acaca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4000" b="1">
                <a:latin typeface="한컴 윤고딕 250"/>
                <a:ea typeface="한컴 윤고딕 250"/>
                <a:cs typeface="함초롬돋움"/>
              </a:rPr>
              <a:t>4</a:t>
            </a:r>
            <a:endParaRPr lang="en-US" altLang="ko-KR" sz="4000" b="1">
              <a:latin typeface="한컴 윤고딕 250"/>
              <a:ea typeface="한컴 윤고딕 250"/>
              <a:cs typeface="함초롬돋움"/>
            </a:endParaRPr>
          </a:p>
        </p:txBody>
      </p:sp>
      <p:sp>
        <p:nvSpPr>
          <p:cNvPr id="199" name="타원 198"/>
          <p:cNvSpPr/>
          <p:nvPr/>
        </p:nvSpPr>
        <p:spPr>
          <a:xfrm>
            <a:off x="8735921" y="1706656"/>
            <a:ext cx="1080135" cy="1080135"/>
          </a:xfrm>
          <a:prstGeom prst="ellipse">
            <a:avLst/>
          </a:prstGeom>
          <a:solidFill>
            <a:srgbClr val="acaca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4000" b="1">
                <a:latin typeface="한컴 윤고딕 250"/>
                <a:ea typeface="한컴 윤고딕 250"/>
                <a:cs typeface="함초롬돋움"/>
              </a:rPr>
              <a:t>6</a:t>
            </a:r>
            <a:endParaRPr lang="en-US" altLang="ko-KR" sz="4000" b="1">
              <a:latin typeface="한컴 윤고딕 250"/>
              <a:ea typeface="한컴 윤고딕 250"/>
              <a:cs typeface="함초롬돋움"/>
            </a:endParaRPr>
          </a:p>
        </p:txBody>
      </p:sp>
      <p:sp>
        <p:nvSpPr>
          <p:cNvPr id="200" name="타원 199"/>
          <p:cNvSpPr/>
          <p:nvPr/>
        </p:nvSpPr>
        <p:spPr>
          <a:xfrm>
            <a:off x="7415961" y="1706656"/>
            <a:ext cx="1080135" cy="1080135"/>
          </a:xfrm>
          <a:prstGeom prst="ellipse">
            <a:avLst/>
          </a:prstGeom>
          <a:solidFill>
            <a:srgbClr val="acaca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4000" b="1">
                <a:latin typeface="한컴 윤고딕 250"/>
                <a:ea typeface="한컴 윤고딕 250"/>
                <a:cs typeface="함초롬돋움"/>
              </a:rPr>
              <a:t>5</a:t>
            </a:r>
            <a:endParaRPr lang="en-US" altLang="ko-KR" sz="4000" b="1">
              <a:latin typeface="한컴 윤고딕 250"/>
              <a:ea typeface="한컴 윤고딕 250"/>
              <a:cs typeface="함초롬돋움"/>
            </a:endParaRPr>
          </a:p>
        </p:txBody>
      </p:sp>
      <p:sp>
        <p:nvSpPr>
          <p:cNvPr id="201" name="타원 200"/>
          <p:cNvSpPr/>
          <p:nvPr/>
        </p:nvSpPr>
        <p:spPr>
          <a:xfrm>
            <a:off x="6096000" y="3031049"/>
            <a:ext cx="1080135" cy="1080135"/>
          </a:xfrm>
          <a:prstGeom prst="ellipse">
            <a:avLst/>
          </a:prstGeom>
          <a:solidFill>
            <a:srgbClr val="acaca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4000" b="1">
                <a:latin typeface="한컴 윤고딕 250"/>
                <a:ea typeface="한컴 윤고딕 250"/>
                <a:cs typeface="함초롬돋움"/>
              </a:rPr>
              <a:t>7</a:t>
            </a:r>
            <a:endParaRPr lang="en-US" altLang="ko-KR" sz="4000" b="1">
              <a:latin typeface="한컴 윤고딕 250"/>
              <a:ea typeface="한컴 윤고딕 250"/>
              <a:cs typeface="함초롬돋움"/>
            </a:endParaRPr>
          </a:p>
        </p:txBody>
      </p:sp>
      <p:sp>
        <p:nvSpPr>
          <p:cNvPr id="202" name="타원 201"/>
          <p:cNvSpPr/>
          <p:nvPr/>
        </p:nvSpPr>
        <p:spPr>
          <a:xfrm>
            <a:off x="8735922" y="3031050"/>
            <a:ext cx="1080135" cy="1080135"/>
          </a:xfrm>
          <a:prstGeom prst="ellipse">
            <a:avLst/>
          </a:prstGeom>
          <a:solidFill>
            <a:srgbClr val="acaca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4000" b="1">
                <a:latin typeface="한컴 윤고딕 250"/>
                <a:ea typeface="한컴 윤고딕 250"/>
                <a:cs typeface="함초롬돋움"/>
              </a:rPr>
              <a:t>9</a:t>
            </a:r>
            <a:endParaRPr lang="en-US" altLang="ko-KR" sz="4000" b="1">
              <a:latin typeface="한컴 윤고딕 250"/>
              <a:ea typeface="한컴 윤고딕 250"/>
              <a:cs typeface="함초롬돋움"/>
            </a:endParaRPr>
          </a:p>
        </p:txBody>
      </p:sp>
      <p:sp>
        <p:nvSpPr>
          <p:cNvPr id="203" name="타원 202"/>
          <p:cNvSpPr/>
          <p:nvPr/>
        </p:nvSpPr>
        <p:spPr>
          <a:xfrm>
            <a:off x="7415961" y="3031050"/>
            <a:ext cx="1080135" cy="1080135"/>
          </a:xfrm>
          <a:prstGeom prst="ellipse">
            <a:avLst/>
          </a:prstGeom>
          <a:solidFill>
            <a:srgbClr val="acaca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4000" b="1">
                <a:latin typeface="한컴 윤고딕 250"/>
                <a:ea typeface="한컴 윤고딕 250"/>
                <a:cs typeface="함초롬돋움"/>
              </a:rPr>
              <a:t>8</a:t>
            </a:r>
            <a:endParaRPr lang="en-US" altLang="ko-KR" sz="4000" b="1">
              <a:latin typeface="한컴 윤고딕 250"/>
              <a:ea typeface="한컴 윤고딕 250"/>
              <a:cs typeface="함초롬돋움"/>
            </a:endParaRPr>
          </a:p>
        </p:txBody>
      </p:sp>
      <p:grpSp>
        <p:nvGrpSpPr>
          <p:cNvPr id="212" name=""/>
          <p:cNvGrpSpPr/>
          <p:nvPr/>
        </p:nvGrpSpPr>
        <p:grpSpPr>
          <a:xfrm rot="0">
            <a:off x="5462452" y="4355443"/>
            <a:ext cx="2347232" cy="1080135"/>
            <a:chOff x="5462452" y="4355443"/>
            <a:chExt cx="2347232" cy="1080135"/>
          </a:xfrm>
        </p:grpSpPr>
        <p:sp>
          <p:nvSpPr>
            <p:cNvPr id="206" name="타원 179"/>
            <p:cNvSpPr/>
            <p:nvPr/>
          </p:nvSpPr>
          <p:spPr>
            <a:xfrm>
              <a:off x="6096000" y="4355443"/>
              <a:ext cx="1080135" cy="1080135"/>
            </a:xfrm>
            <a:prstGeom prst="ellipse">
              <a:avLst/>
            </a:prstGeom>
            <a:solidFill>
              <a:srgbClr val="acacac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en-US" altLang="ko-KR" sz="4000" b="1">
                <a:latin typeface="한컴 윤고딕 250"/>
                <a:ea typeface="한컴 윤고딕 250"/>
                <a:cs typeface="함초롬돋움"/>
              </a:endParaRPr>
            </a:p>
          </p:txBody>
        </p:sp>
        <p:sp>
          <p:nvSpPr>
            <p:cNvPr id="207" name="가로 글상자 182"/>
            <p:cNvSpPr txBox="1"/>
            <p:nvPr/>
          </p:nvSpPr>
          <p:spPr>
            <a:xfrm>
              <a:off x="5462452" y="4622528"/>
              <a:ext cx="2347232" cy="5476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3000" b="1">
                  <a:solidFill>
                    <a:schemeClr val="lt1"/>
                  </a:solidFill>
                  <a:latin typeface="한컴 윤고딕 250"/>
                  <a:ea typeface="한컴 윤고딕 250"/>
                  <a:cs typeface="함초롬돋움"/>
                </a:rPr>
                <a:t>초기화</a:t>
              </a:r>
              <a:endParaRPr lang="ko-KR" altLang="en-US" sz="3000" b="1">
                <a:solidFill>
                  <a:schemeClr val="lt1"/>
                </a:solidFill>
                <a:latin typeface="한컴 윤고딕 250"/>
                <a:ea typeface="한컴 윤고딕 250"/>
                <a:cs typeface="함초롬돋움"/>
              </a:endParaRPr>
            </a:p>
          </p:txBody>
        </p:sp>
      </p:grpSp>
      <p:grpSp>
        <p:nvGrpSpPr>
          <p:cNvPr id="213" name=""/>
          <p:cNvGrpSpPr/>
          <p:nvPr/>
        </p:nvGrpSpPr>
        <p:grpSpPr>
          <a:xfrm rot="0">
            <a:off x="8102373" y="4355443"/>
            <a:ext cx="2347232" cy="1080135"/>
            <a:chOff x="8102373" y="4355443"/>
            <a:chExt cx="2347232" cy="1080135"/>
          </a:xfrm>
        </p:grpSpPr>
        <p:sp>
          <p:nvSpPr>
            <p:cNvPr id="209" name="타원 180"/>
            <p:cNvSpPr/>
            <p:nvPr/>
          </p:nvSpPr>
          <p:spPr>
            <a:xfrm>
              <a:off x="8735922" y="4355443"/>
              <a:ext cx="1080135" cy="1080135"/>
            </a:xfrm>
            <a:prstGeom prst="ellipse">
              <a:avLst/>
            </a:prstGeom>
            <a:solidFill>
              <a:srgbClr val="acacac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en-US" altLang="ko-KR" sz="4000" b="1">
                <a:latin typeface="한컴 윤고딕 250"/>
                <a:ea typeface="한컴 윤고딕 250"/>
                <a:cs typeface="함초롬돋움"/>
              </a:endParaRPr>
            </a:p>
          </p:txBody>
        </p:sp>
        <p:sp>
          <p:nvSpPr>
            <p:cNvPr id="210" name="가로 글상자 183"/>
            <p:cNvSpPr txBox="1"/>
            <p:nvPr/>
          </p:nvSpPr>
          <p:spPr>
            <a:xfrm>
              <a:off x="8102373" y="4621271"/>
              <a:ext cx="2347232" cy="5484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3000" b="1">
                  <a:solidFill>
                    <a:schemeClr val="lt1"/>
                  </a:solidFill>
                  <a:latin typeface="한컴 윤고딕 250"/>
                  <a:ea typeface="한컴 윤고딕 250"/>
                  <a:cs typeface="함초롬돋움"/>
                </a:rPr>
                <a:t>지움</a:t>
              </a:r>
              <a:endParaRPr lang="ko-KR" altLang="en-US" sz="3000" b="1">
                <a:solidFill>
                  <a:schemeClr val="lt1"/>
                </a:solidFill>
                <a:latin typeface="한컴 윤고딕 250"/>
                <a:ea typeface="한컴 윤고딕 250"/>
                <a:cs typeface="함초롬돋움"/>
              </a:endParaRPr>
            </a:p>
          </p:txBody>
        </p:sp>
      </p:grpSp>
      <p:sp>
        <p:nvSpPr>
          <p:cNvPr id="211" name="타원 191"/>
          <p:cNvSpPr/>
          <p:nvPr/>
        </p:nvSpPr>
        <p:spPr>
          <a:xfrm>
            <a:off x="6965905" y="5773425"/>
            <a:ext cx="1980247" cy="576072"/>
          </a:xfrm>
          <a:prstGeom prst="roundRect">
            <a:avLst>
              <a:gd name="adj" fmla="val 50000"/>
            </a:avLst>
          </a:prstGeom>
          <a:solidFill>
            <a:srgbClr val="90ea9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3300" b="1">
                <a:latin typeface="한컴 윤고딕 250"/>
                <a:ea typeface="한컴 윤고딕 250"/>
                <a:cs typeface="함초롬돋움"/>
              </a:rPr>
              <a:t>결제</a:t>
            </a:r>
            <a:endParaRPr lang="ko-KR" altLang="en-US" sz="3300" b="1">
              <a:latin typeface="한컴 윤고딕 250"/>
              <a:ea typeface="한컴 윤고딕 250"/>
              <a:cs typeface="함초롬돋움"/>
            </a:endParaRPr>
          </a:p>
        </p:txBody>
      </p:sp>
      <p:sp>
        <p:nvSpPr>
          <p:cNvPr id="204" name="타원 203"/>
          <p:cNvSpPr/>
          <p:nvPr/>
        </p:nvSpPr>
        <p:spPr>
          <a:xfrm>
            <a:off x="7415961" y="4355443"/>
            <a:ext cx="1080135" cy="1080135"/>
          </a:xfrm>
          <a:prstGeom prst="ellipse">
            <a:avLst/>
          </a:prstGeom>
          <a:solidFill>
            <a:srgbClr val="acaca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4000" b="1">
                <a:latin typeface="한컴 윤고딕 250"/>
                <a:ea typeface="한컴 윤고딕 250"/>
                <a:cs typeface="함초롬돋움"/>
              </a:rPr>
              <a:t>0</a:t>
            </a:r>
            <a:endParaRPr lang="en-US" altLang="ko-KR" sz="4000" b="1">
              <a:latin typeface="한컴 윤고딕 250"/>
              <a:ea typeface="한컴 윤고딕 250"/>
              <a:cs typeface="함초롬돋움"/>
            </a:endParaRPr>
          </a:p>
        </p:txBody>
      </p:sp>
      <p:sp>
        <p:nvSpPr>
          <p:cNvPr id="214" name="타원 191"/>
          <p:cNvSpPr/>
          <p:nvPr/>
        </p:nvSpPr>
        <p:spPr>
          <a:xfrm>
            <a:off x="3497851" y="5773426"/>
            <a:ext cx="1980247" cy="576072"/>
          </a:xfrm>
          <a:prstGeom prst="roundRect">
            <a:avLst>
              <a:gd name="adj" fmla="val 50000"/>
            </a:avLst>
          </a:prstGeom>
          <a:solidFill>
            <a:srgbClr val="00ff1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3300" b="1">
                <a:latin typeface="한컴 윤고딕 250"/>
                <a:ea typeface="한컴 윤고딕 250"/>
                <a:cs typeface="함초롬돋움"/>
              </a:rPr>
              <a:t>입력</a:t>
            </a:r>
            <a:endParaRPr lang="ko-KR" altLang="en-US" sz="3300" b="1">
              <a:latin typeface="한컴 윤고딕 250"/>
              <a:ea typeface="한컴 윤고딕 250"/>
              <a:cs typeface="함초롬돋움"/>
            </a:endParaRPr>
          </a:p>
        </p:txBody>
      </p:sp>
      <p:sp>
        <p:nvSpPr>
          <p:cNvPr id="216" name="타원 191"/>
          <p:cNvSpPr/>
          <p:nvPr/>
        </p:nvSpPr>
        <p:spPr>
          <a:xfrm>
            <a:off x="9275988" y="5773425"/>
            <a:ext cx="1980247" cy="576072"/>
          </a:xfrm>
          <a:prstGeom prst="roundRect">
            <a:avLst>
              <a:gd name="adj" fmla="val 50000"/>
            </a:avLst>
          </a:prstGeom>
          <a:solidFill>
            <a:srgbClr val="90ea9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3300" b="1">
                <a:latin typeface="한컴 윤고딕 250"/>
                <a:ea typeface="한컴 윤고딕 250"/>
                <a:cs typeface="함초롬돋움"/>
              </a:rPr>
              <a:t>입력</a:t>
            </a:r>
            <a:endParaRPr lang="ko-KR" altLang="en-US" sz="3300" b="1">
              <a:latin typeface="한컴 윤고딕 250"/>
              <a:ea typeface="한컴 윤고딕 250"/>
              <a:cs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3233191762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그룹 166"/>
          <p:cNvGrpSpPr/>
          <p:nvPr/>
        </p:nvGrpSpPr>
        <p:grpSpPr>
          <a:xfrm rot="0">
            <a:off x="310924" y="63288"/>
            <a:ext cx="5087436" cy="3260937"/>
            <a:chOff x="6298068" y="1234932"/>
            <a:chExt cx="5087436" cy="3260937"/>
          </a:xfrm>
        </p:grpSpPr>
        <p:sp>
          <p:nvSpPr>
            <p:cNvPr id="168" name="모서리가 둥근 직사각형 39"/>
            <p:cNvSpPr/>
            <p:nvPr/>
          </p:nvSpPr>
          <p:spPr>
            <a:xfrm>
              <a:off x="6317118" y="1255464"/>
              <a:ext cx="5040630" cy="3240405"/>
            </a:xfrm>
            <a:prstGeom prst="roundRect">
              <a:avLst>
                <a:gd name="adj" fmla="val 11979"/>
              </a:avLst>
            </a:prstGeom>
            <a:solidFill>
              <a:schemeClr val="lt1"/>
            </a:solidFill>
            <a:ln w="50800">
              <a:solidFill>
                <a:srgbClr val="595959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▶ 티켓 구분 </a:t>
              </a:r>
              <a:r>
                <a:rPr lang="ko-KR" altLang="en-US" b="1">
                  <a:solidFill>
                    <a:srgbClr val="ff0000"/>
                  </a:solidFill>
                  <a:latin typeface="맑은 고딕"/>
                </a:rPr>
                <a:t>일일권</a:t>
              </a:r>
              <a:endParaRPr lang="ko-KR" altLang="en-US" b="1">
                <a:solidFill>
                  <a:srgbClr val="ff0000"/>
                </a:solidFill>
                <a:latin typeface="맑은 고딕"/>
              </a:endParaRPr>
            </a:p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▶ 결제 금액 </a:t>
              </a:r>
              <a:r>
                <a:rPr lang="en-US" altLang="ko-KR" b="1">
                  <a:solidFill>
                    <a:srgbClr val="ff0000"/>
                  </a:solidFill>
                  <a:latin typeface="맑은 고딕"/>
                </a:rPr>
                <a:t>10,000</a:t>
              </a:r>
              <a:r>
                <a:rPr lang="ko-KR" altLang="en-US" b="1">
                  <a:solidFill>
                    <a:srgbClr val="ff0000"/>
                  </a:solidFill>
                  <a:latin typeface="맑은 고딕"/>
                </a:rPr>
                <a:t>원</a:t>
              </a:r>
              <a:endParaRPr lang="ko-KR" altLang="en-US" b="1">
                <a:solidFill>
                  <a:srgbClr val="ff0000"/>
                </a:solidFill>
                <a:latin typeface="맑은 고딕"/>
              </a:endParaRPr>
            </a:p>
            <a:p>
              <a:pPr lvl="0">
                <a:defRPr/>
              </a:pPr>
              <a:endParaRPr lang="ko-KR" altLang="en-US" b="1">
                <a:solidFill>
                  <a:srgbClr val="ff0000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▶ 휴대폰 번호</a:t>
              </a:r>
              <a:r>
                <a:rPr lang="en-US" altLang="ko-KR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 </a:t>
              </a:r>
              <a:r>
                <a:rPr lang="en-US" altLang="ko-KR" b="1">
                  <a:solidFill>
                    <a:srgbClr val="ff0000"/>
                  </a:solidFill>
                  <a:latin typeface="맑은 고딕"/>
                </a:rPr>
                <a:t>010 - </a:t>
              </a:r>
              <a:endParaRPr lang="en-US" altLang="ko-KR" b="1">
                <a:solidFill>
                  <a:srgbClr val="ff0000"/>
                </a:solidFill>
                <a:latin typeface="맑은 고딕"/>
              </a:endParaRPr>
            </a:p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▶ 시작 시간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▶ 종료 시간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169" name="모서리가 둥근 직사각형 41"/>
            <p:cNvSpPr/>
            <p:nvPr/>
          </p:nvSpPr>
          <p:spPr>
            <a:xfrm>
              <a:off x="6298068" y="1234932"/>
              <a:ext cx="5087436" cy="50406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595959"/>
            </a:solidFill>
            <a:ln w="5080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170" name="가로 글상자 40"/>
            <p:cNvSpPr txBox="1"/>
            <p:nvPr/>
          </p:nvSpPr>
          <p:spPr>
            <a:xfrm>
              <a:off x="6411352" y="1296019"/>
              <a:ext cx="2035283" cy="422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200" b="1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</a:rPr>
                <a:t>카드 결제</a:t>
              </a:r>
              <a:endParaRPr lang="ko-KR" altLang="en-US" sz="2200" b="1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endParaRPr>
            </a:p>
          </p:txBody>
        </p:sp>
      </p:grpSp>
      <p:grpSp>
        <p:nvGrpSpPr>
          <p:cNvPr id="193" name="그룹 192"/>
          <p:cNvGrpSpPr/>
          <p:nvPr/>
        </p:nvGrpSpPr>
        <p:grpSpPr>
          <a:xfrm rot="0">
            <a:off x="6660926" y="63287"/>
            <a:ext cx="5087436" cy="3260937"/>
            <a:chOff x="6298068" y="1234932"/>
            <a:chExt cx="5087436" cy="3260937"/>
          </a:xfrm>
        </p:grpSpPr>
        <p:sp>
          <p:nvSpPr>
            <p:cNvPr id="194" name="모서리가 둥근 직사각형 39"/>
            <p:cNvSpPr/>
            <p:nvPr/>
          </p:nvSpPr>
          <p:spPr>
            <a:xfrm>
              <a:off x="6317118" y="1255464"/>
              <a:ext cx="5040630" cy="3240405"/>
            </a:xfrm>
            <a:prstGeom prst="roundRect">
              <a:avLst>
                <a:gd name="adj" fmla="val 11979"/>
              </a:avLst>
            </a:prstGeom>
            <a:solidFill>
              <a:schemeClr val="lt1"/>
            </a:solidFill>
            <a:ln w="50800">
              <a:solidFill>
                <a:srgbClr val="595959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▶ 티켓 구분 </a:t>
              </a:r>
              <a:r>
                <a:rPr lang="ko-KR" altLang="en-US" b="1">
                  <a:solidFill>
                    <a:srgbClr val="ff0000"/>
                  </a:solidFill>
                  <a:latin typeface="맑은 고딕"/>
                </a:rPr>
                <a:t>일일권</a:t>
              </a:r>
              <a:endParaRPr lang="ko-KR" altLang="en-US" b="1">
                <a:solidFill>
                  <a:srgbClr val="ff0000"/>
                </a:solidFill>
                <a:latin typeface="맑은 고딕"/>
              </a:endParaRPr>
            </a:p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▶ 결제 금액 </a:t>
              </a:r>
              <a:r>
                <a:rPr lang="en-US" altLang="ko-KR" b="1">
                  <a:solidFill>
                    <a:srgbClr val="ff0000"/>
                  </a:solidFill>
                  <a:latin typeface="맑은 고딕"/>
                </a:rPr>
                <a:t>10,000</a:t>
              </a:r>
              <a:r>
                <a:rPr lang="ko-KR" altLang="en-US" b="1">
                  <a:solidFill>
                    <a:srgbClr val="ff0000"/>
                  </a:solidFill>
                  <a:latin typeface="맑은 고딕"/>
                </a:rPr>
                <a:t>원</a:t>
              </a:r>
              <a:endParaRPr lang="ko-KR" altLang="en-US" b="1">
                <a:solidFill>
                  <a:srgbClr val="ff0000"/>
                </a:solidFill>
                <a:latin typeface="맑은 고딕"/>
              </a:endParaRPr>
            </a:p>
            <a:p>
              <a:pPr lvl="0">
                <a:defRPr/>
              </a:pPr>
              <a:endParaRPr lang="ko-KR" altLang="en-US" b="1">
                <a:solidFill>
                  <a:srgbClr val="ff0000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▶ 휴대폰 번호</a:t>
              </a:r>
              <a:r>
                <a:rPr lang="en-US" altLang="ko-KR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 </a:t>
              </a:r>
              <a:r>
                <a:rPr lang="en-US" altLang="ko-KR" b="1">
                  <a:solidFill>
                    <a:srgbClr val="ff0000"/>
                  </a:solidFill>
                  <a:latin typeface="맑은 고딕"/>
                </a:rPr>
                <a:t>010 - </a:t>
              </a:r>
              <a:endParaRPr lang="en-US" altLang="ko-KR" b="1">
                <a:solidFill>
                  <a:srgbClr val="ff0000"/>
                </a:solidFill>
                <a:latin typeface="맑은 고딕"/>
              </a:endParaRPr>
            </a:p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▶ 시작 시간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▶ 종료 시간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195" name="모서리가 둥근 직사각형 41"/>
            <p:cNvSpPr/>
            <p:nvPr/>
          </p:nvSpPr>
          <p:spPr>
            <a:xfrm>
              <a:off x="6298068" y="1234932"/>
              <a:ext cx="5087436" cy="50406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595959"/>
            </a:solidFill>
            <a:ln w="5080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196" name="가로 글상자 40"/>
            <p:cNvSpPr txBox="1"/>
            <p:nvPr/>
          </p:nvSpPr>
          <p:spPr>
            <a:xfrm>
              <a:off x="6411352" y="1296018"/>
              <a:ext cx="2035283" cy="4246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200" b="1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</a:rPr>
                <a:t>페이 결제</a:t>
              </a:r>
              <a:endParaRPr lang="ko-KR" altLang="en-US" sz="2200" b="1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endParaRPr>
            </a:p>
          </p:txBody>
        </p:sp>
      </p:grpSp>
      <p:grpSp>
        <p:nvGrpSpPr>
          <p:cNvPr id="197" name="그룹 196"/>
          <p:cNvGrpSpPr/>
          <p:nvPr/>
        </p:nvGrpSpPr>
        <p:grpSpPr>
          <a:xfrm rot="0">
            <a:off x="3552282" y="3511338"/>
            <a:ext cx="5087436" cy="3260937"/>
            <a:chOff x="6298068" y="1234932"/>
            <a:chExt cx="5087436" cy="3260937"/>
          </a:xfrm>
        </p:grpSpPr>
        <p:sp>
          <p:nvSpPr>
            <p:cNvPr id="198" name="모서리가 둥근 직사각형 39"/>
            <p:cNvSpPr/>
            <p:nvPr/>
          </p:nvSpPr>
          <p:spPr>
            <a:xfrm>
              <a:off x="6317118" y="1255464"/>
              <a:ext cx="5040630" cy="3240405"/>
            </a:xfrm>
            <a:prstGeom prst="roundRect">
              <a:avLst>
                <a:gd name="adj" fmla="val 11979"/>
              </a:avLst>
            </a:prstGeom>
            <a:solidFill>
              <a:schemeClr val="lt1"/>
            </a:solidFill>
            <a:ln w="50800">
              <a:solidFill>
                <a:srgbClr val="595959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▶ 티켓 구분 </a:t>
              </a:r>
              <a:r>
                <a:rPr lang="ko-KR" altLang="en-US" b="1">
                  <a:solidFill>
                    <a:srgbClr val="ff0000"/>
                  </a:solidFill>
                  <a:latin typeface="맑은 고딕"/>
                </a:rPr>
                <a:t>일일권</a:t>
              </a:r>
              <a:endParaRPr lang="ko-KR" altLang="en-US" b="1">
                <a:solidFill>
                  <a:srgbClr val="ff0000"/>
                </a:solidFill>
                <a:latin typeface="맑은 고딕"/>
              </a:endParaRPr>
            </a:p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▶ 결제 금액 </a:t>
              </a:r>
              <a:r>
                <a:rPr lang="en-US" altLang="ko-KR" b="1">
                  <a:solidFill>
                    <a:srgbClr val="ff0000"/>
                  </a:solidFill>
                  <a:latin typeface="맑은 고딕"/>
                </a:rPr>
                <a:t>9,000</a:t>
              </a:r>
              <a:r>
                <a:rPr lang="ko-KR" altLang="en-US" b="1">
                  <a:solidFill>
                    <a:srgbClr val="ff0000"/>
                  </a:solidFill>
                  <a:latin typeface="맑은 고딕"/>
                </a:rPr>
                <a:t>원</a:t>
              </a:r>
              <a:endParaRPr lang="ko-KR" altLang="en-US" b="1">
                <a:solidFill>
                  <a:srgbClr val="ff0000"/>
                </a:solidFill>
                <a:latin typeface="맑은 고딕"/>
              </a:endParaRPr>
            </a:p>
            <a:p>
              <a:pPr lvl="0">
                <a:defRPr/>
              </a:pPr>
              <a:endParaRPr lang="ko-KR" altLang="en-US" b="1">
                <a:solidFill>
                  <a:srgbClr val="ff0000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▶ 휴대폰 번호</a:t>
              </a:r>
              <a:r>
                <a:rPr lang="en-US" altLang="ko-KR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 </a:t>
              </a:r>
              <a:r>
                <a:rPr lang="en-US" altLang="ko-KR" b="1">
                  <a:solidFill>
                    <a:srgbClr val="ff0000"/>
                  </a:solidFill>
                  <a:latin typeface="맑은 고딕"/>
                </a:rPr>
                <a:t>010 - </a:t>
              </a:r>
              <a:endParaRPr lang="en-US" altLang="ko-KR" b="1">
                <a:solidFill>
                  <a:srgbClr val="ff0000"/>
                </a:solidFill>
                <a:latin typeface="맑은 고딕"/>
              </a:endParaRPr>
            </a:p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▶ 시작 시간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▶ 종료 시간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199" name="모서리가 둥근 직사각형 41"/>
            <p:cNvSpPr/>
            <p:nvPr/>
          </p:nvSpPr>
          <p:spPr>
            <a:xfrm>
              <a:off x="6298068" y="1234932"/>
              <a:ext cx="5087436" cy="50406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595959"/>
            </a:solidFill>
            <a:ln w="5080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200" name="가로 글상자 40"/>
            <p:cNvSpPr txBox="1"/>
            <p:nvPr/>
          </p:nvSpPr>
          <p:spPr>
            <a:xfrm>
              <a:off x="6411352" y="1296019"/>
              <a:ext cx="4974152" cy="4166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200" b="1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</a:rPr>
                <a:t>계좌 이체</a:t>
              </a:r>
              <a:endParaRPr lang="en-US" altLang="ko-KR" sz="2200" b="1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endParaRPr>
            </a:p>
          </p:txBody>
        </p:sp>
      </p:grpSp>
      <p:sp>
        <p:nvSpPr>
          <p:cNvPr id="201" name="직사각형 200"/>
          <p:cNvSpPr/>
          <p:nvPr/>
        </p:nvSpPr>
        <p:spPr>
          <a:xfrm>
            <a:off x="417634" y="4373359"/>
            <a:ext cx="1245577" cy="43147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일일권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214979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그룹 166"/>
          <p:cNvGrpSpPr/>
          <p:nvPr/>
        </p:nvGrpSpPr>
        <p:grpSpPr>
          <a:xfrm rot="0">
            <a:off x="310924" y="63288"/>
            <a:ext cx="5087436" cy="3260937"/>
            <a:chOff x="6298068" y="1234932"/>
            <a:chExt cx="5087436" cy="3260937"/>
          </a:xfrm>
        </p:grpSpPr>
        <p:sp>
          <p:nvSpPr>
            <p:cNvPr id="168" name="모서리가 둥근 직사각형 39"/>
            <p:cNvSpPr/>
            <p:nvPr/>
          </p:nvSpPr>
          <p:spPr>
            <a:xfrm>
              <a:off x="6317118" y="1255464"/>
              <a:ext cx="5040630" cy="3240405"/>
            </a:xfrm>
            <a:prstGeom prst="roundRect">
              <a:avLst>
                <a:gd name="adj" fmla="val 11979"/>
              </a:avLst>
            </a:prstGeom>
            <a:solidFill>
              <a:schemeClr val="lt1"/>
            </a:solidFill>
            <a:ln w="50800">
              <a:solidFill>
                <a:srgbClr val="595959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▶ 티켓 구분 </a:t>
              </a:r>
              <a:endParaRPr lang="ko-KR" altLang="en-US" b="1">
                <a:solidFill>
                  <a:srgbClr val="ff0000"/>
                </a:solidFill>
                <a:latin typeface="맑은 고딕"/>
              </a:endParaRPr>
            </a:p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▶ 결제 금액 </a:t>
              </a:r>
              <a:r>
                <a:rPr lang="en-US" altLang="ko-KR" b="1">
                  <a:solidFill>
                    <a:schemeClr val="lt1"/>
                  </a:solidFill>
                  <a:latin typeface="맑은 고딕"/>
                </a:rPr>
                <a:t>10,000</a:t>
              </a:r>
              <a:r>
                <a:rPr lang="ko-KR" altLang="en-US" b="1">
                  <a:solidFill>
                    <a:schemeClr val="lt1"/>
                  </a:solidFill>
                  <a:latin typeface="맑은 고딕"/>
                </a:rPr>
                <a:t>  </a:t>
              </a:r>
              <a:endParaRPr lang="ko-KR" altLang="en-US" b="1">
                <a:solidFill>
                  <a:srgbClr val="ff0000"/>
                </a:solidFill>
                <a:latin typeface="맑은 고딕"/>
              </a:endParaRPr>
            </a:p>
            <a:p>
              <a:pPr lvl="0">
                <a:defRPr/>
              </a:pPr>
              <a:endParaRPr lang="ko-KR" altLang="en-US" b="1">
                <a:solidFill>
                  <a:srgbClr val="ff0000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▶ 휴대폰 번호</a:t>
              </a:r>
              <a:r>
                <a:rPr lang="en-US" altLang="ko-KR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 </a:t>
              </a:r>
              <a:r>
                <a:rPr lang="en-US" altLang="ko-KR" b="1">
                  <a:solidFill>
                    <a:srgbClr val="ff0000"/>
                  </a:solidFill>
                  <a:latin typeface="맑은 고딕"/>
                </a:rPr>
                <a:t>010 - </a:t>
              </a:r>
              <a:endParaRPr lang="en-US" altLang="ko-KR" b="1">
                <a:solidFill>
                  <a:srgbClr val="ff0000"/>
                </a:solidFill>
                <a:latin typeface="맑은 고딕"/>
              </a:endParaRPr>
            </a:p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▶ 시작 시간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▶ 종료 시간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169" name="모서리가 둥근 직사각형 41"/>
            <p:cNvSpPr/>
            <p:nvPr/>
          </p:nvSpPr>
          <p:spPr>
            <a:xfrm>
              <a:off x="6298068" y="1234932"/>
              <a:ext cx="5087436" cy="50406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595959"/>
            </a:solidFill>
            <a:ln w="5080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170" name="가로 글상자 40"/>
            <p:cNvSpPr txBox="1"/>
            <p:nvPr/>
          </p:nvSpPr>
          <p:spPr>
            <a:xfrm>
              <a:off x="6411352" y="1296019"/>
              <a:ext cx="2035283" cy="422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200" b="1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</a:rPr>
                <a:t>카드 결제</a:t>
              </a:r>
              <a:endParaRPr lang="ko-KR" altLang="en-US" sz="2200" b="1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endParaRPr>
            </a:p>
          </p:txBody>
        </p:sp>
      </p:grpSp>
      <p:grpSp>
        <p:nvGrpSpPr>
          <p:cNvPr id="193" name="그룹 192"/>
          <p:cNvGrpSpPr/>
          <p:nvPr/>
        </p:nvGrpSpPr>
        <p:grpSpPr>
          <a:xfrm rot="0">
            <a:off x="6660926" y="63287"/>
            <a:ext cx="5087436" cy="3260937"/>
            <a:chOff x="6298068" y="1234932"/>
            <a:chExt cx="5087436" cy="3260937"/>
          </a:xfrm>
        </p:grpSpPr>
        <p:sp>
          <p:nvSpPr>
            <p:cNvPr id="194" name="모서리가 둥근 직사각형 39"/>
            <p:cNvSpPr/>
            <p:nvPr/>
          </p:nvSpPr>
          <p:spPr>
            <a:xfrm>
              <a:off x="6317118" y="1255464"/>
              <a:ext cx="5040630" cy="3240405"/>
            </a:xfrm>
            <a:prstGeom prst="roundRect">
              <a:avLst>
                <a:gd name="adj" fmla="val 11979"/>
              </a:avLst>
            </a:prstGeom>
            <a:solidFill>
              <a:schemeClr val="lt1"/>
            </a:solidFill>
            <a:ln w="50800">
              <a:solidFill>
                <a:srgbClr val="595959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▶ 티켓 구분</a:t>
              </a:r>
              <a:endParaRPr lang="ko-KR" altLang="en-US" b="1">
                <a:solidFill>
                  <a:srgbClr val="ff0000"/>
                </a:solidFill>
                <a:latin typeface="맑은 고딕"/>
              </a:endParaRPr>
            </a:p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▶ 결제 금액 </a:t>
              </a:r>
              <a:r>
                <a:rPr lang="en-US" altLang="ko-KR" b="1">
                  <a:solidFill>
                    <a:schemeClr val="lt1"/>
                  </a:solidFill>
                  <a:latin typeface="맑은 고딕"/>
                </a:rPr>
                <a:t>10,000</a:t>
              </a:r>
              <a:r>
                <a:rPr lang="ko-KR" altLang="en-US" b="1">
                  <a:solidFill>
                    <a:schemeClr val="lt1"/>
                  </a:solidFill>
                  <a:latin typeface="맑은 고딕"/>
                </a:rPr>
                <a:t>  </a:t>
              </a:r>
              <a:endParaRPr lang="ko-KR" altLang="en-US" b="1">
                <a:solidFill>
                  <a:srgbClr val="ff0000"/>
                </a:solidFill>
                <a:latin typeface="맑은 고딕"/>
              </a:endParaRPr>
            </a:p>
            <a:p>
              <a:pPr lvl="0">
                <a:defRPr/>
              </a:pPr>
              <a:endParaRPr lang="ko-KR" altLang="en-US" b="1">
                <a:solidFill>
                  <a:srgbClr val="ff0000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▶ 휴대폰 번호</a:t>
              </a:r>
              <a:r>
                <a:rPr lang="en-US" altLang="ko-KR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 </a:t>
              </a:r>
              <a:r>
                <a:rPr lang="en-US" altLang="ko-KR" b="1">
                  <a:solidFill>
                    <a:srgbClr val="ff0000"/>
                  </a:solidFill>
                  <a:latin typeface="맑은 고딕"/>
                </a:rPr>
                <a:t>010 - </a:t>
              </a:r>
              <a:endParaRPr lang="en-US" altLang="ko-KR" b="1">
                <a:solidFill>
                  <a:srgbClr val="ff0000"/>
                </a:solidFill>
                <a:latin typeface="맑은 고딕"/>
              </a:endParaRPr>
            </a:p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▶ 시작 시간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▶ 종료 시간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195" name="모서리가 둥근 직사각형 41"/>
            <p:cNvSpPr/>
            <p:nvPr/>
          </p:nvSpPr>
          <p:spPr>
            <a:xfrm>
              <a:off x="6298068" y="1234932"/>
              <a:ext cx="5087436" cy="50406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595959"/>
            </a:solidFill>
            <a:ln w="5080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196" name="가로 글상자 40"/>
            <p:cNvSpPr txBox="1"/>
            <p:nvPr/>
          </p:nvSpPr>
          <p:spPr>
            <a:xfrm>
              <a:off x="6411352" y="1296018"/>
              <a:ext cx="2035283" cy="4246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200" b="1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</a:rPr>
                <a:t>페이 결제</a:t>
              </a:r>
              <a:endParaRPr lang="ko-KR" altLang="en-US" sz="2200" b="1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endParaRPr>
            </a:p>
          </p:txBody>
        </p:sp>
      </p:grpSp>
      <p:grpSp>
        <p:nvGrpSpPr>
          <p:cNvPr id="197" name="그룹 196"/>
          <p:cNvGrpSpPr/>
          <p:nvPr/>
        </p:nvGrpSpPr>
        <p:grpSpPr>
          <a:xfrm rot="0">
            <a:off x="3552282" y="3511338"/>
            <a:ext cx="5087436" cy="3260937"/>
            <a:chOff x="6298068" y="1234932"/>
            <a:chExt cx="5087436" cy="3260937"/>
          </a:xfrm>
        </p:grpSpPr>
        <p:sp>
          <p:nvSpPr>
            <p:cNvPr id="198" name="모서리가 둥근 직사각형 39"/>
            <p:cNvSpPr/>
            <p:nvPr/>
          </p:nvSpPr>
          <p:spPr>
            <a:xfrm>
              <a:off x="6317118" y="1255464"/>
              <a:ext cx="5040630" cy="3240405"/>
            </a:xfrm>
            <a:prstGeom prst="roundRect">
              <a:avLst>
                <a:gd name="adj" fmla="val 11979"/>
              </a:avLst>
            </a:prstGeom>
            <a:solidFill>
              <a:schemeClr val="lt1"/>
            </a:solidFill>
            <a:ln w="50800">
              <a:solidFill>
                <a:srgbClr val="595959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▶ 티켓 구분 </a:t>
              </a:r>
              <a:endParaRPr lang="ko-KR" altLang="en-US" b="1">
                <a:solidFill>
                  <a:srgbClr val="ff0000"/>
                </a:solidFill>
                <a:latin typeface="맑은 고딕"/>
              </a:endParaRPr>
            </a:p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▶ 결제 금액 </a:t>
              </a:r>
              <a:r>
                <a:rPr lang="en-US" altLang="ko-KR" b="1">
                  <a:solidFill>
                    <a:schemeClr val="lt1"/>
                  </a:solidFill>
                  <a:latin typeface="맑은 고딕"/>
                </a:rPr>
                <a:t>9,000</a:t>
              </a:r>
              <a:r>
                <a:rPr lang="ko-KR" altLang="en-US" b="1">
                  <a:solidFill>
                    <a:schemeClr val="lt1"/>
                  </a:solidFill>
                  <a:latin typeface="맑은 고딕"/>
                </a:rPr>
                <a:t>   </a:t>
              </a:r>
              <a:endParaRPr lang="ko-KR" altLang="en-US" b="1">
                <a:solidFill>
                  <a:srgbClr val="ff0000"/>
                </a:solidFill>
                <a:latin typeface="맑은 고딕"/>
              </a:endParaRPr>
            </a:p>
            <a:p>
              <a:pPr lvl="0">
                <a:defRPr/>
              </a:pPr>
              <a:endParaRPr lang="ko-KR" altLang="en-US" b="1">
                <a:solidFill>
                  <a:srgbClr val="ff0000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▶ 휴대폰 번호</a:t>
              </a:r>
              <a:r>
                <a:rPr lang="en-US" altLang="ko-KR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 </a:t>
              </a:r>
              <a:r>
                <a:rPr lang="en-US" altLang="ko-KR" b="1">
                  <a:solidFill>
                    <a:srgbClr val="ff0000"/>
                  </a:solidFill>
                  <a:latin typeface="맑은 고딕"/>
                </a:rPr>
                <a:t>010 - </a:t>
              </a:r>
              <a:endParaRPr lang="en-US" altLang="ko-KR" b="1">
                <a:solidFill>
                  <a:srgbClr val="ff0000"/>
                </a:solidFill>
                <a:latin typeface="맑은 고딕"/>
              </a:endParaRPr>
            </a:p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▶ 시작 시간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▶ 종료 시간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199" name="모서리가 둥근 직사각형 41"/>
            <p:cNvSpPr/>
            <p:nvPr/>
          </p:nvSpPr>
          <p:spPr>
            <a:xfrm>
              <a:off x="6298068" y="1234932"/>
              <a:ext cx="5087436" cy="50406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595959"/>
            </a:solidFill>
            <a:ln w="5080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200" name="가로 글상자 40"/>
            <p:cNvSpPr txBox="1"/>
            <p:nvPr/>
          </p:nvSpPr>
          <p:spPr>
            <a:xfrm>
              <a:off x="6411352" y="1296019"/>
              <a:ext cx="4974152" cy="4166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200" b="1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</a:rPr>
                <a:t>계좌 이체</a:t>
              </a:r>
              <a:endParaRPr lang="en-US" altLang="ko-KR" sz="2200" b="1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endParaRPr>
            </a:p>
          </p:txBody>
        </p:sp>
      </p:grpSp>
      <p:sp>
        <p:nvSpPr>
          <p:cNvPr id="201" name="직사각형 200"/>
          <p:cNvSpPr/>
          <p:nvPr/>
        </p:nvSpPr>
        <p:spPr>
          <a:xfrm>
            <a:off x="417634" y="4373359"/>
            <a:ext cx="1245577" cy="43147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회원권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70644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그룹 166"/>
          <p:cNvGrpSpPr/>
          <p:nvPr/>
        </p:nvGrpSpPr>
        <p:grpSpPr>
          <a:xfrm rot="0">
            <a:off x="310924" y="63288"/>
            <a:ext cx="5087436" cy="3260937"/>
            <a:chOff x="6298068" y="1234932"/>
            <a:chExt cx="5087436" cy="3260937"/>
          </a:xfrm>
        </p:grpSpPr>
        <p:sp>
          <p:nvSpPr>
            <p:cNvPr id="168" name="모서리가 둥근 직사각형 39"/>
            <p:cNvSpPr/>
            <p:nvPr/>
          </p:nvSpPr>
          <p:spPr>
            <a:xfrm>
              <a:off x="6317118" y="1255464"/>
              <a:ext cx="5040630" cy="3240405"/>
            </a:xfrm>
            <a:prstGeom prst="roundRect">
              <a:avLst>
                <a:gd name="adj" fmla="val 11979"/>
              </a:avLst>
            </a:prstGeom>
            <a:solidFill>
              <a:schemeClr val="lt1"/>
            </a:solidFill>
            <a:ln w="50800">
              <a:solidFill>
                <a:srgbClr val="595959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▶ 티켓 구분 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▶ 결제 금액 </a:t>
              </a:r>
              <a:r>
                <a:rPr lang="en-US" altLang="ko-KR" b="1">
                  <a:solidFill>
                    <a:schemeClr val="lt1"/>
                  </a:solidFill>
                  <a:latin typeface="맑은 고딕"/>
                </a:rPr>
                <a:t>10,000</a:t>
              </a:r>
              <a:r>
                <a:rPr lang="ko-KR" altLang="en-US" b="1">
                  <a:solidFill>
                    <a:schemeClr val="lt1"/>
                  </a:solidFill>
                  <a:latin typeface="맑은 고딕"/>
                </a:rPr>
                <a:t>  </a:t>
              </a:r>
              <a:endParaRPr lang="ko-KR" altLang="en-US" b="1">
                <a:solidFill>
                  <a:schemeClr val="lt1"/>
                </a:solidFill>
                <a:latin typeface="맑은 고딕"/>
              </a:endParaRPr>
            </a:p>
            <a:p>
              <a:pPr lvl="0">
                <a:defRPr/>
              </a:pPr>
              <a:endParaRPr lang="ko-KR" altLang="en-US" b="1">
                <a:solidFill>
                  <a:srgbClr val="ff0000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▶ 휴대폰 번호</a:t>
              </a:r>
              <a:r>
                <a:rPr lang="en-US" altLang="ko-KR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 </a:t>
              </a:r>
              <a:r>
                <a:rPr lang="en-US" altLang="ko-KR" b="1">
                  <a:solidFill>
                    <a:srgbClr val="ff0000"/>
                  </a:solidFill>
                  <a:latin typeface="맑은 고딕"/>
                </a:rPr>
                <a:t>010 - </a:t>
              </a:r>
              <a:endParaRPr lang="en-US" altLang="ko-KR" b="1">
                <a:solidFill>
                  <a:srgbClr val="ff0000"/>
                </a:solidFill>
                <a:latin typeface="맑은 고딕"/>
              </a:endParaRPr>
            </a:p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▶ 시작 시간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▶ 종료 시간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169" name="모서리가 둥근 직사각형 41"/>
            <p:cNvSpPr/>
            <p:nvPr/>
          </p:nvSpPr>
          <p:spPr>
            <a:xfrm>
              <a:off x="6298068" y="1234932"/>
              <a:ext cx="5087436" cy="50406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595959"/>
            </a:solidFill>
            <a:ln w="5080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170" name="가로 글상자 40"/>
            <p:cNvSpPr txBox="1"/>
            <p:nvPr/>
          </p:nvSpPr>
          <p:spPr>
            <a:xfrm>
              <a:off x="6411352" y="1296019"/>
              <a:ext cx="2035283" cy="422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200" b="1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</a:rPr>
                <a:t>카드 결제</a:t>
              </a:r>
              <a:endParaRPr lang="ko-KR" altLang="en-US" sz="2200" b="1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endParaRPr>
            </a:p>
          </p:txBody>
        </p:sp>
      </p:grpSp>
      <p:grpSp>
        <p:nvGrpSpPr>
          <p:cNvPr id="193" name="그룹 192"/>
          <p:cNvGrpSpPr/>
          <p:nvPr/>
        </p:nvGrpSpPr>
        <p:grpSpPr>
          <a:xfrm rot="0">
            <a:off x="6660926" y="63287"/>
            <a:ext cx="5087436" cy="3260937"/>
            <a:chOff x="6298068" y="1234932"/>
            <a:chExt cx="5087436" cy="3260937"/>
          </a:xfrm>
        </p:grpSpPr>
        <p:sp>
          <p:nvSpPr>
            <p:cNvPr id="194" name="모서리가 둥근 직사각형 39"/>
            <p:cNvSpPr/>
            <p:nvPr/>
          </p:nvSpPr>
          <p:spPr>
            <a:xfrm>
              <a:off x="6317118" y="1255464"/>
              <a:ext cx="5040630" cy="3240405"/>
            </a:xfrm>
            <a:prstGeom prst="roundRect">
              <a:avLst>
                <a:gd name="adj" fmla="val 11979"/>
              </a:avLst>
            </a:prstGeom>
            <a:solidFill>
              <a:schemeClr val="lt1"/>
            </a:solidFill>
            <a:ln w="50800">
              <a:solidFill>
                <a:srgbClr val="595959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▶ 티켓 구분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▶ 결제 금액 </a:t>
              </a:r>
              <a:r>
                <a:rPr lang="en-US" altLang="ko-KR" b="1">
                  <a:solidFill>
                    <a:schemeClr val="lt1"/>
                  </a:solidFill>
                  <a:latin typeface="맑은 고딕"/>
                </a:rPr>
                <a:t>10,000</a:t>
              </a:r>
              <a:r>
                <a:rPr lang="ko-KR" altLang="en-US" b="1">
                  <a:solidFill>
                    <a:schemeClr val="lt1"/>
                  </a:solidFill>
                  <a:latin typeface="맑은 고딕"/>
                </a:rPr>
                <a:t>  </a:t>
              </a:r>
              <a:endParaRPr lang="ko-KR" altLang="en-US" b="1">
                <a:solidFill>
                  <a:schemeClr val="lt1"/>
                </a:solidFill>
                <a:latin typeface="맑은 고딕"/>
              </a:endParaRPr>
            </a:p>
            <a:p>
              <a:pPr lvl="0">
                <a:defRPr/>
              </a:pPr>
              <a:endParaRPr lang="ko-KR" altLang="en-US" b="1">
                <a:solidFill>
                  <a:srgbClr val="ff0000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▶ 휴대폰 번호</a:t>
              </a:r>
              <a:r>
                <a:rPr lang="en-US" altLang="ko-KR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 </a:t>
              </a:r>
              <a:r>
                <a:rPr lang="en-US" altLang="ko-KR" b="1">
                  <a:solidFill>
                    <a:srgbClr val="ff0000"/>
                  </a:solidFill>
                  <a:latin typeface="맑은 고딕"/>
                </a:rPr>
                <a:t>010 - </a:t>
              </a:r>
              <a:endParaRPr lang="en-US" altLang="ko-KR" b="1">
                <a:solidFill>
                  <a:srgbClr val="ff0000"/>
                </a:solidFill>
                <a:latin typeface="맑은 고딕"/>
              </a:endParaRPr>
            </a:p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▶ 시작 시간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▶ 종료 시간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195" name="모서리가 둥근 직사각형 41"/>
            <p:cNvSpPr/>
            <p:nvPr/>
          </p:nvSpPr>
          <p:spPr>
            <a:xfrm>
              <a:off x="6298068" y="1234932"/>
              <a:ext cx="5087436" cy="50406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595959"/>
            </a:solidFill>
            <a:ln w="5080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196" name="가로 글상자 40"/>
            <p:cNvSpPr txBox="1"/>
            <p:nvPr/>
          </p:nvSpPr>
          <p:spPr>
            <a:xfrm>
              <a:off x="6411352" y="1296018"/>
              <a:ext cx="2035283" cy="4246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200" b="1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</a:rPr>
                <a:t>페이 결제</a:t>
              </a:r>
              <a:endParaRPr lang="ko-KR" altLang="en-US" sz="2200" b="1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endParaRPr>
            </a:p>
          </p:txBody>
        </p:sp>
      </p:grpSp>
      <p:grpSp>
        <p:nvGrpSpPr>
          <p:cNvPr id="197" name="그룹 196"/>
          <p:cNvGrpSpPr/>
          <p:nvPr/>
        </p:nvGrpSpPr>
        <p:grpSpPr>
          <a:xfrm rot="0">
            <a:off x="3552282" y="3511338"/>
            <a:ext cx="5087436" cy="3260937"/>
            <a:chOff x="6298068" y="1234932"/>
            <a:chExt cx="5087436" cy="3260937"/>
          </a:xfrm>
        </p:grpSpPr>
        <p:sp>
          <p:nvSpPr>
            <p:cNvPr id="198" name="모서리가 둥근 직사각형 39"/>
            <p:cNvSpPr/>
            <p:nvPr/>
          </p:nvSpPr>
          <p:spPr>
            <a:xfrm>
              <a:off x="6317118" y="1255464"/>
              <a:ext cx="5040630" cy="3240405"/>
            </a:xfrm>
            <a:prstGeom prst="roundRect">
              <a:avLst>
                <a:gd name="adj" fmla="val 11979"/>
              </a:avLst>
            </a:prstGeom>
            <a:solidFill>
              <a:schemeClr val="lt1"/>
            </a:solidFill>
            <a:ln w="50800">
              <a:solidFill>
                <a:srgbClr val="595959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▶ 티켓 구분 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▶ 결제 금액 </a:t>
              </a:r>
              <a:r>
                <a:rPr lang="en-US" altLang="ko-KR" b="1">
                  <a:solidFill>
                    <a:schemeClr val="lt1"/>
                  </a:solidFill>
                  <a:latin typeface="맑은 고딕"/>
                </a:rPr>
                <a:t>9,000</a:t>
              </a:r>
              <a:r>
                <a:rPr lang="ko-KR" altLang="en-US" b="1">
                  <a:solidFill>
                    <a:schemeClr val="lt1"/>
                  </a:solidFill>
                  <a:latin typeface="맑은 고딕"/>
                </a:rPr>
                <a:t>   </a:t>
              </a:r>
              <a:endParaRPr lang="ko-KR" altLang="en-US" b="1">
                <a:solidFill>
                  <a:schemeClr val="lt1"/>
                </a:solidFill>
                <a:latin typeface="맑은 고딕"/>
              </a:endParaRPr>
            </a:p>
            <a:p>
              <a:pPr lvl="0">
                <a:defRPr/>
              </a:pPr>
              <a:endParaRPr lang="ko-KR" altLang="en-US" b="1">
                <a:solidFill>
                  <a:srgbClr val="ff0000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▶ 휴대폰 번호</a:t>
              </a:r>
              <a:r>
                <a:rPr lang="en-US" altLang="ko-KR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 </a:t>
              </a:r>
              <a:r>
                <a:rPr lang="en-US" altLang="ko-KR" b="1">
                  <a:solidFill>
                    <a:srgbClr val="ff0000"/>
                  </a:solidFill>
                  <a:latin typeface="맑은 고딕"/>
                </a:rPr>
                <a:t>010 - </a:t>
              </a:r>
              <a:endParaRPr lang="en-US" altLang="ko-KR" b="1">
                <a:solidFill>
                  <a:srgbClr val="ff0000"/>
                </a:solidFill>
                <a:latin typeface="맑은 고딕"/>
              </a:endParaRPr>
            </a:p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▶ 시작 시간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▶ 종료 시간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199" name="모서리가 둥근 직사각형 41"/>
            <p:cNvSpPr/>
            <p:nvPr/>
          </p:nvSpPr>
          <p:spPr>
            <a:xfrm>
              <a:off x="6298068" y="1234932"/>
              <a:ext cx="5087436" cy="50406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595959"/>
            </a:solidFill>
            <a:ln w="5080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200" name="가로 글상자 40"/>
            <p:cNvSpPr txBox="1"/>
            <p:nvPr/>
          </p:nvSpPr>
          <p:spPr>
            <a:xfrm>
              <a:off x="6411352" y="1296019"/>
              <a:ext cx="4974152" cy="4166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200" b="1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</a:rPr>
                <a:t>계좌 이체</a:t>
              </a:r>
              <a:endParaRPr lang="en-US" altLang="ko-KR" sz="2200" b="1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endParaRPr>
            </a:p>
          </p:txBody>
        </p:sp>
      </p:grpSp>
      <p:sp>
        <p:nvSpPr>
          <p:cNvPr id="201" name="직사각형 200"/>
          <p:cNvSpPr/>
          <p:nvPr/>
        </p:nvSpPr>
        <p:spPr>
          <a:xfrm>
            <a:off x="417634" y="4373359"/>
            <a:ext cx="1245577" cy="43147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PT</a:t>
            </a:r>
            <a:r>
              <a:rPr lang="ko-KR" altLang="en-US"/>
              <a:t> 회원권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282109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"/>
          <p:cNvGrpSpPr/>
          <p:nvPr/>
        </p:nvGrpSpPr>
        <p:grpSpPr>
          <a:xfrm rot="0">
            <a:off x="264351" y="102775"/>
            <a:ext cx="5059680" cy="6642925"/>
            <a:chOff x="264351" y="102775"/>
            <a:chExt cx="5059680" cy="6642925"/>
          </a:xfrm>
        </p:grpSpPr>
        <p:grpSp>
          <p:nvGrpSpPr>
            <p:cNvPr id="202" name=""/>
            <p:cNvGrpSpPr/>
            <p:nvPr/>
          </p:nvGrpSpPr>
          <p:grpSpPr>
            <a:xfrm rot="0">
              <a:off x="283401" y="112300"/>
              <a:ext cx="5040630" cy="6633400"/>
              <a:chOff x="283401" y="112300"/>
              <a:chExt cx="5040630" cy="6633400"/>
            </a:xfrm>
          </p:grpSpPr>
          <p:sp>
            <p:nvSpPr>
              <p:cNvPr id="22" name="모서리가 둥근 직사각형 39"/>
              <p:cNvSpPr/>
              <p:nvPr/>
            </p:nvSpPr>
            <p:spPr>
              <a:xfrm>
                <a:off x="283401" y="112300"/>
                <a:ext cx="5040630" cy="6633400"/>
              </a:xfrm>
              <a:prstGeom prst="roundRect">
                <a:avLst>
                  <a:gd name="adj" fmla="val 11979"/>
                </a:avLst>
              </a:prstGeom>
              <a:solidFill>
                <a:schemeClr val="lt1"/>
              </a:solidFill>
              <a:ln w="50800"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r>
                  <a:rPr lang="en-US" altLang="ko-KR" sz="2000" b="1" spc="-100">
                    <a:ln w="9525">
                      <a:solidFill>
                        <a:schemeClr val="lt1"/>
                      </a:solidFill>
                    </a:ln>
                    <a:solidFill>
                      <a:schemeClr val="lt1"/>
                    </a:solidFill>
                    <a:latin typeface="맑은 고딕"/>
                  </a:rPr>
                  <a:t>IC</a:t>
                </a:r>
                <a:r>
                  <a:rPr lang="ko-KR" altLang="en-US" sz="2000" b="1" spc="-100">
                    <a:ln w="9525">
                      <a:solidFill>
                        <a:schemeClr val="lt1"/>
                      </a:solidFill>
                    </a:ln>
                    <a:solidFill>
                      <a:schemeClr val="lt1"/>
                    </a:solidFill>
                    <a:latin typeface="맑은 고딕"/>
                  </a:rPr>
                  <a:t> 방향이 위로</a:t>
                </a:r>
                <a:r>
                  <a:rPr lang="ko-KR" altLang="en-US" sz="2000" spc="-100">
                    <a:ln w="9525">
                      <a:solidFill>
                        <a:schemeClr val="lt1"/>
                      </a:solidFill>
                    </a:ln>
                    <a:solidFill>
                      <a:schemeClr val="lt1"/>
                    </a:solidFill>
                    <a:latin typeface="맑은 고딕"/>
                  </a:rPr>
                  <a:t>가게 카드를 삽입해주세요</a:t>
                </a:r>
                <a:r>
                  <a:rPr lang="en-US" altLang="ko-KR" sz="2000" spc="-100">
                    <a:ln w="9525">
                      <a:solidFill>
                        <a:schemeClr val="lt1"/>
                      </a:solidFill>
                    </a:ln>
                    <a:solidFill>
                      <a:schemeClr val="lt1"/>
                    </a:solidFill>
                    <a:latin typeface="맑은 고딕"/>
                  </a:rPr>
                  <a:t>.</a:t>
                </a:r>
                <a:endParaRPr lang="en-US" altLang="ko-KR" sz="2000" spc="-1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endParaRPr>
              </a:p>
              <a:p>
                <a:pPr lvl="0" algn="ctr">
                  <a:defRPr/>
                </a:pPr>
                <a:endParaRPr lang="ko-KR" altLang="en-US" sz="2000" spc="-1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endParaRPr>
              </a:p>
              <a:p>
                <a:pPr lvl="0" algn="ctr">
                  <a:defRPr/>
                </a:pPr>
                <a:r>
                  <a:rPr lang="ko-KR" altLang="en-US" sz="2000" b="1">
                    <a:ln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>
                    <a:solidFill>
                      <a:schemeClr val="lt1"/>
                    </a:solidFill>
                  </a:rPr>
                  <a:t>결제 완료 안내 전까지</a:t>
                </a:r>
                <a:endParaRPr lang="ko-KR" altLang="en-US" sz="2000" b="1">
                  <a:ln w="9525" cap="flat" cmpd="sng" algn="ctr">
                    <a:solidFill>
                      <a:schemeClr val="lt1"/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chemeClr val="lt1"/>
                  </a:solidFill>
                </a:endParaRPr>
              </a:p>
              <a:p>
                <a:pPr lvl="0" algn="ctr">
                  <a:defRPr/>
                </a:pPr>
                <a:r>
                  <a:rPr lang="ko-KR" altLang="en-US" sz="2000" b="1">
                    <a:ln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>
                    <a:solidFill>
                      <a:schemeClr val="lt1"/>
                    </a:solidFill>
                  </a:rPr>
                  <a:t>카드를 제거하지 마세요</a:t>
                </a:r>
                <a:endParaRPr lang="ko-KR" altLang="en-US" sz="2000" b="1">
                  <a:ln w="9525" cap="flat" cmpd="sng" algn="ctr">
                    <a:solidFill>
                      <a:schemeClr val="lt1"/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chemeClr val="lt1"/>
                  </a:solidFill>
                </a:endParaRPr>
              </a:p>
              <a:p>
                <a:pPr lvl="0" algn="ctr">
                  <a:defRPr/>
                </a:pPr>
                <a:endParaRPr lang="ko-KR" altLang="en-US" sz="2000" b="1">
                  <a:ln w="9525" cap="flat" cmpd="sng" algn="ctr">
                    <a:solidFill>
                      <a:schemeClr val="lt1"/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chemeClr val="lt1"/>
                  </a:solidFill>
                </a:endParaRPr>
              </a:p>
              <a:p>
                <a:pPr lvl="0" algn="ctr">
                  <a:defRPr/>
                </a:pPr>
                <a:endParaRPr lang="ko-KR" altLang="en-US" sz="2000" b="1">
                  <a:ln w="9525" cap="flat" cmpd="sng" algn="ctr">
                    <a:solidFill>
                      <a:schemeClr val="lt1"/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chemeClr val="lt1"/>
                  </a:solidFill>
                </a:endParaRPr>
              </a:p>
              <a:p>
                <a:pPr lvl="0" algn="ctr">
                  <a:defRPr/>
                </a:pPr>
                <a:endParaRPr lang="en-US" altLang="ko-KR" sz="19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endParaRPr>
              </a:p>
              <a:p>
                <a:pPr lvl="0" algn="ctr">
                  <a:defRPr/>
                </a:pPr>
                <a:endParaRPr lang="en-US" altLang="ko-KR" sz="19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endParaRPr>
              </a:p>
              <a:p>
                <a:pPr lvl="0" algn="ctr">
                  <a:defRPr/>
                </a:pPr>
                <a:endParaRPr lang="en-US" altLang="ko-KR" sz="19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endParaRPr>
              </a:p>
              <a:p>
                <a:pPr lvl="0" algn="ctr">
                  <a:defRPr/>
                </a:pPr>
                <a:endParaRPr lang="en-US" altLang="ko-KR" sz="19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endParaRPr>
              </a:p>
              <a:p>
                <a:pPr lvl="0" algn="ctr">
                  <a:defRPr/>
                </a:pPr>
                <a:endParaRPr lang="en-US" altLang="ko-KR" sz="19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endParaRPr>
              </a:p>
              <a:p>
                <a:pPr lvl="0">
                  <a:defRPr/>
                </a:pPr>
                <a:r>
                  <a:rPr lang="ko-KR" altLang="en-US" sz="1900" b="1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휴대폰번호</a:t>
                </a:r>
                <a:r>
                  <a:rPr lang="ko-KR" altLang="en-US" sz="19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와 </a:t>
                </a:r>
                <a:r>
                  <a:rPr lang="ko-KR" altLang="en-US" sz="1900" b="1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결제내역</a:t>
                </a:r>
                <a:r>
                  <a:rPr lang="ko-KR" altLang="en-US" sz="19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을 확인하세요</a:t>
                </a:r>
                <a:r>
                  <a:rPr lang="en-US" altLang="ko-KR" sz="19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.</a:t>
                </a:r>
                <a:endParaRPr lang="en-US" altLang="ko-KR" sz="19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endParaRPr>
              </a:p>
              <a:p>
                <a:pPr lvl="0">
                  <a:defRPr/>
                </a:pPr>
                <a:r>
                  <a:rPr lang="en-US" altLang="ko-KR" sz="1900" b="1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---------------------------------------------</a:t>
                </a:r>
                <a:endParaRPr lang="en-US" altLang="ko-KR" sz="1900" b="1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endParaRPr>
              </a:p>
              <a:p>
                <a:pPr lvl="0">
                  <a:defRPr/>
                </a:pPr>
                <a:r>
                  <a:rPr lang="ko-KR" altLang="en-US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티켓 구분 </a:t>
                </a:r>
                <a:r>
                  <a:rPr lang="ko-KR" altLang="en-US">
                    <a:ln w="9525"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  <a:latin typeface="맑은 고딕"/>
                  </a:rPr>
                  <a:t>일일권</a:t>
                </a:r>
                <a:endParaRPr lang="ko-KR" altLang="en-US">
                  <a:ln w="9525"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맑은 고딕"/>
                </a:endParaRPr>
              </a:p>
              <a:p>
                <a:pPr lvl="0">
                  <a:defRPr/>
                </a:pPr>
                <a:r>
                  <a:rPr lang="ko-KR" altLang="en-US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시작 시간</a:t>
                </a:r>
                <a:endPara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endParaRPr>
              </a:p>
              <a:p>
                <a:pPr lvl="0">
                  <a:defRPr/>
                </a:pPr>
                <a:r>
                  <a:rPr lang="ko-KR" altLang="en-US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종료 시간</a:t>
                </a:r>
                <a:endPara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endParaRPr>
              </a:p>
              <a:p>
                <a:pPr lvl="0">
                  <a:defRPr/>
                </a:pPr>
                <a:r>
                  <a:rPr lang="ko-KR" altLang="en-US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휴대폰 번호</a:t>
                </a:r>
                <a:endPara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endParaRPr>
              </a:p>
              <a:p>
                <a:pPr lvl="0">
                  <a:defRPr/>
                </a:pPr>
                <a:r>
                  <a:rPr lang="en-US" altLang="ko-KR" sz="1900" b="1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---------------------------------------------</a:t>
                </a:r>
                <a:endParaRPr lang="en-US" altLang="ko-KR" sz="1900" b="1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endParaRPr>
              </a:p>
            </p:txBody>
          </p:sp>
          <p:sp>
            <p:nvSpPr>
              <p:cNvPr id="171" name="가로 글상자 170"/>
              <p:cNvSpPr txBox="1"/>
              <p:nvPr/>
            </p:nvSpPr>
            <p:spPr>
              <a:xfrm>
                <a:off x="2202733" y="5987051"/>
                <a:ext cx="2810363" cy="3642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ko-KR" altLang="en-US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총 결제 금액     </a:t>
                </a:r>
                <a:r>
                  <a:rPr lang="en-US" altLang="ko-KR">
                    <a:ln w="9525"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  <a:latin typeface="맑은 고딕"/>
                  </a:rPr>
                  <a:t>10,000</a:t>
                </a:r>
                <a:r>
                  <a:rPr lang="ko-KR" altLang="en-US">
                    <a:ln w="9525"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  <a:latin typeface="맑은 고딕"/>
                  </a:rPr>
                  <a:t>원</a:t>
                </a:r>
                <a:endParaRPr lang="ko-KR" altLang="en-US">
                  <a:ln w="9525"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맑은 고딕"/>
                </a:endParaRPr>
              </a:p>
            </p:txBody>
          </p:sp>
          <p:grpSp>
            <p:nvGrpSpPr>
              <p:cNvPr id="197" name=""/>
              <p:cNvGrpSpPr/>
              <p:nvPr/>
            </p:nvGrpSpPr>
            <p:grpSpPr>
              <a:xfrm rot="0">
                <a:off x="467823" y="470715"/>
                <a:ext cx="4671786" cy="3379107"/>
                <a:chOff x="467823" y="470715"/>
                <a:chExt cx="4671786" cy="3379107"/>
              </a:xfrm>
            </p:grpSpPr>
            <p:grpSp>
              <p:nvGrpSpPr>
                <p:cNvPr id="54" name=""/>
                <p:cNvGrpSpPr/>
                <p:nvPr/>
              </p:nvGrpSpPr>
              <p:grpSpPr>
                <a:xfrm rot="0">
                  <a:off x="1417543" y="2228305"/>
                  <a:ext cx="2772346" cy="1467940"/>
                  <a:chOff x="6544644" y="3015612"/>
                  <a:chExt cx="2772346" cy="1467940"/>
                </a:xfrm>
              </p:grpSpPr>
              <p:grpSp>
                <p:nvGrpSpPr>
                  <p:cNvPr id="52" name=""/>
                  <p:cNvGrpSpPr/>
                  <p:nvPr/>
                </p:nvGrpSpPr>
                <p:grpSpPr>
                  <a:xfrm rot="0">
                    <a:off x="6544644" y="3015612"/>
                    <a:ext cx="2772346" cy="1467940"/>
                    <a:chOff x="6340540" y="3072308"/>
                    <a:chExt cx="2772346" cy="1467940"/>
                  </a:xfrm>
                </p:grpSpPr>
                <p:grpSp>
                  <p:nvGrpSpPr>
                    <p:cNvPr id="51" name=""/>
                    <p:cNvGrpSpPr/>
                    <p:nvPr/>
                  </p:nvGrpSpPr>
                  <p:grpSpPr>
                    <a:xfrm rot="0">
                      <a:off x="6340540" y="3072308"/>
                      <a:ext cx="2772346" cy="599083"/>
                      <a:chOff x="7414975" y="1872919"/>
                      <a:chExt cx="2772346" cy="599083"/>
                    </a:xfrm>
                  </p:grpSpPr>
                  <p:sp>
                    <p:nvSpPr>
                      <p:cNvPr id="45" name="모서리가 둥근 직사각형 39"/>
                      <p:cNvSpPr/>
                      <p:nvPr/>
                    </p:nvSpPr>
                    <p:spPr>
                      <a:xfrm>
                        <a:off x="7555126" y="1872919"/>
                        <a:ext cx="2492042" cy="511460"/>
                      </a:xfrm>
                      <a:prstGeom prst="roundRect">
                        <a:avLst>
                          <a:gd name="adj" fmla="val 32812"/>
                        </a:avLst>
                      </a:prstGeom>
                      <a:solidFill>
                        <a:schemeClr val="lt1"/>
                      </a:solidFill>
                      <a:ln w="76200">
                        <a:solidFill>
                          <a:schemeClr val="dk1"/>
                        </a:solidFill>
                      </a:ln>
                    </p:spPr>
                    <p:style>
                      <a:lnRef idx="2">
                        <a:schemeClr val="accent1">
                          <a:shade val="2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lvl="0" algn="ctr">
                          <a:defRPr/>
                        </a:pPr>
                        <a:endParaRPr lang="en-US" altLang="ko-KR" sz="19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</a:endParaRPr>
                      </a:p>
                    </p:txBody>
                  </p:sp>
                  <p:sp>
                    <p:nvSpPr>
                      <p:cNvPr id="46" name="직사각형 45"/>
                      <p:cNvSpPr/>
                      <p:nvPr/>
                    </p:nvSpPr>
                    <p:spPr>
                      <a:xfrm>
                        <a:off x="7414975" y="2052449"/>
                        <a:ext cx="2772346" cy="419553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2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p>
                        <a:pPr lvl="0" algn="ctr">
                          <a:defRPr/>
                        </a:pPr>
                        <a:endParaRPr lang="ko-KR" altLang="en-US"/>
                      </a:p>
                    </p:txBody>
                  </p:sp>
                </p:grpSp>
                <p:grpSp>
                  <p:nvGrpSpPr>
                    <p:cNvPr id="48" name=""/>
                    <p:cNvGrpSpPr/>
                    <p:nvPr/>
                  </p:nvGrpSpPr>
                  <p:grpSpPr>
                    <a:xfrm rot="0">
                      <a:off x="6466555" y="3226084"/>
                      <a:ext cx="2520315" cy="1314164"/>
                      <a:chOff x="6845253" y="4171639"/>
                      <a:chExt cx="2520315" cy="1314164"/>
                    </a:xfrm>
                  </p:grpSpPr>
                  <p:sp>
                    <p:nvSpPr>
                      <p:cNvPr id="25" name="직사각형 24"/>
                      <p:cNvSpPr/>
                      <p:nvPr/>
                    </p:nvSpPr>
                    <p:spPr>
                      <a:xfrm>
                        <a:off x="6845253" y="4171639"/>
                        <a:ext cx="2520315" cy="540067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76200">
                        <a:solidFill>
                          <a:schemeClr val="dk1"/>
                        </a:solidFill>
                      </a:ln>
                    </p:spPr>
                    <p:style>
                      <a:lnRef idx="2">
                        <a:schemeClr val="accent1">
                          <a:shade val="2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p>
                        <a:pPr lvl="0" algn="ctr">
                          <a:defRPr/>
                        </a:pPr>
                        <a:endParaRPr lang="ko-KR" altLang="en-US"/>
                      </a:p>
                    </p:txBody>
                  </p:sp>
                  <p:sp>
                    <p:nvSpPr>
                      <p:cNvPr id="26" name="직사각형 25"/>
                      <p:cNvSpPr/>
                      <p:nvPr/>
                    </p:nvSpPr>
                    <p:spPr>
                      <a:xfrm>
                        <a:off x="7385320" y="4351662"/>
                        <a:ext cx="1440180" cy="180022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25400">
                        <a:solidFill>
                          <a:schemeClr val="dk1"/>
                        </a:solidFill>
                      </a:ln>
                    </p:spPr>
                    <p:style>
                      <a:lnRef idx="2">
                        <a:schemeClr val="accent1">
                          <a:shade val="2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p>
                        <a:pPr lvl="0" algn="ctr">
                          <a:defRPr/>
                        </a:pPr>
                        <a:endParaRPr lang="ko-KR" altLang="en-US"/>
                      </a:p>
                    </p:txBody>
                  </p:sp>
                  <p:grpSp>
                    <p:nvGrpSpPr>
                      <p:cNvPr id="38" name=""/>
                      <p:cNvGrpSpPr/>
                      <p:nvPr/>
                    </p:nvGrpSpPr>
                    <p:grpSpPr>
                      <a:xfrm rot="0">
                        <a:off x="7385323" y="4441673"/>
                        <a:ext cx="1440180" cy="1044130"/>
                        <a:chOff x="7469504" y="1839638"/>
                        <a:chExt cx="1440180" cy="1044130"/>
                      </a:xfrm>
                    </p:grpSpPr>
                    <p:sp>
                      <p:nvSpPr>
                        <p:cNvPr id="27" name="순서도: 수동 연산 26"/>
                        <p:cNvSpPr/>
                        <p:nvPr/>
                      </p:nvSpPr>
                      <p:spPr>
                        <a:xfrm flipV="1">
                          <a:off x="7469504" y="1839638"/>
                          <a:ext cx="1440180" cy="1044130"/>
                        </a:xfrm>
                        <a:prstGeom prst="flowChartManualOperation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2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p>
                          <a:pPr lvl="0" algn="ctr">
                            <a:defRPr/>
                          </a:pPr>
                          <a:endParaRPr lang="ko-KR" altLang="en-US"/>
                        </a:p>
                      </p:txBody>
                    </p:sp>
                    <p:sp>
                      <p:nvSpPr>
                        <p:cNvPr id="33" name="순서도: 수동 연산 32"/>
                        <p:cNvSpPr>
                          <a:spLocks noChangeAspect="1"/>
                        </p:cNvSpPr>
                        <p:nvPr/>
                      </p:nvSpPr>
                      <p:spPr>
                        <a:xfrm flipV="1">
                          <a:off x="8040610" y="1887263"/>
                          <a:ext cx="297968" cy="216027"/>
                        </a:xfrm>
                        <a:prstGeom prst="flowChartManualOperation">
                          <a:avLst/>
                        </a:prstGeom>
                        <a:gradFill flip="xy" rotWithShape="1">
                          <a:gsLst>
                            <a:gs pos="0">
                              <a:srgbClr val="ffff00">
                                <a:alpha val="100000"/>
                              </a:srgbClr>
                            </a:gs>
                            <a:gs pos="100000">
                              <a:schemeClr val="bg1">
                                <a:alpha val="100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2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lvl="0" algn="ctr">
                            <a:defRPr/>
                          </a:pPr>
                          <a:endParaRPr lang="ko-KR" altLang="en-US"/>
                        </a:p>
                      </p:txBody>
                    </p:sp>
                  </p:grpSp>
                </p:grpSp>
              </p:grpSp>
              <p:sp>
                <p:nvSpPr>
                  <p:cNvPr id="53" name="위쪽 화살표 52"/>
                  <p:cNvSpPr/>
                  <p:nvPr/>
                </p:nvSpPr>
                <p:spPr>
                  <a:xfrm>
                    <a:off x="8630330" y="4012973"/>
                    <a:ext cx="294821" cy="283482"/>
                  </a:xfrm>
                  <a:prstGeom prst="up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p>
                    <a:pPr lvl="0" algn="ctr">
                      <a:defRPr/>
                    </a:pPr>
                    <a:endParaRPr lang="ko-KR" altLang="en-US"/>
                  </a:p>
                </p:txBody>
              </p:sp>
            </p:grpSp>
            <p:sp>
              <p:nvSpPr>
                <p:cNvPr id="178" name="직사각형 173"/>
                <p:cNvSpPr/>
                <p:nvPr/>
              </p:nvSpPr>
              <p:spPr>
                <a:xfrm>
                  <a:off x="467823" y="470715"/>
                  <a:ext cx="4671786" cy="3379107"/>
                </a:xfrm>
                <a:prstGeom prst="roundRect">
                  <a:avLst>
                    <a:gd name="adj" fmla="val 14062"/>
                  </a:avLst>
                </a:prstGeom>
                <a:solidFill>
                  <a:srgbClr val="bfbfbf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179" name="가로 글상자 174"/>
                <p:cNvSpPr txBox="1"/>
                <p:nvPr/>
              </p:nvSpPr>
              <p:spPr>
                <a:xfrm>
                  <a:off x="530188" y="612495"/>
                  <a:ext cx="4547055" cy="11858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:r>
                    <a:rPr lang="en-US" altLang="ko-KR" b="1" spc="-100">
                      <a:ln w="9525">
                        <a:solidFill>
                          <a:schemeClr val="dk1"/>
                        </a:solidFill>
                      </a:ln>
                      <a:solidFill>
                        <a:schemeClr val="dk1"/>
                      </a:solidFill>
                      <a:latin typeface="맑은 고딕"/>
                    </a:rPr>
                    <a:t>IC</a:t>
                  </a:r>
                  <a:r>
                    <a:rPr lang="ko-KR" altLang="en-US" b="1" spc="-100">
                      <a:ln w="9525">
                        <a:solidFill>
                          <a:schemeClr val="dk1"/>
                        </a:solidFill>
                      </a:ln>
                      <a:solidFill>
                        <a:schemeClr val="dk1"/>
                      </a:solidFill>
                      <a:latin typeface="맑은 고딕"/>
                    </a:rPr>
                    <a:t> 방향이 위로</a:t>
                  </a:r>
                  <a:r>
                    <a:rPr lang="ko-KR" altLang="en-US" spc="-100">
                      <a:ln w="9525">
                        <a:solidFill>
                          <a:schemeClr val="dk1"/>
                        </a:solidFill>
                      </a:ln>
                      <a:solidFill>
                        <a:schemeClr val="dk1"/>
                      </a:solidFill>
                      <a:latin typeface="맑은 고딕"/>
                    </a:rPr>
                    <a:t>가게 카드를 삽입해주세요</a:t>
                  </a:r>
                  <a:r>
                    <a:rPr lang="en-US" altLang="ko-KR" spc="-100">
                      <a:ln w="9525">
                        <a:solidFill>
                          <a:schemeClr val="dk1"/>
                        </a:solidFill>
                      </a:ln>
                      <a:solidFill>
                        <a:schemeClr val="dk1"/>
                      </a:solidFill>
                      <a:latin typeface="맑은 고딕"/>
                    </a:rPr>
                    <a:t>.</a:t>
                  </a:r>
                  <a:endParaRPr lang="en-US" altLang="ko-KR" spc="-1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endParaRPr>
                </a:p>
                <a:p>
                  <a:pPr lvl="0" algn="ctr">
                    <a:defRPr/>
                  </a:pPr>
                  <a:endParaRPr lang="ko-KR" altLang="en-US" spc="-1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endParaRPr>
                </a:p>
                <a:p>
                  <a:pPr lvl="0" algn="ctr">
                    <a:defRPr/>
                  </a:pPr>
                  <a:r>
                    <a:rPr lang="ko-KR" altLang="en-US">
                      <a:ln w="9525" cap="flat" cmpd="sng" algn="ctr">
                        <a:solidFill>
                          <a:srgbClr val="ff0000"/>
                        </a:solidFill>
                        <a:prstDash val="solid"/>
                        <a:round/>
                        <a:headEnd w="med" len="med"/>
                        <a:tailEnd w="med" len="med"/>
                      </a:ln>
                      <a:solidFill>
                        <a:srgbClr val="ff0000"/>
                      </a:solidFill>
                    </a:rPr>
                    <a:t>결제 완료 안내 전까지</a:t>
                  </a:r>
                  <a:endParaRPr lang="ko-KR" altLang="en-US"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>
                    <a:solidFill>
                      <a:srgbClr val="ff0000"/>
                    </a:solidFill>
                  </a:endParaRPr>
                </a:p>
                <a:p>
                  <a:pPr lvl="0" algn="ctr">
                    <a:defRPr/>
                  </a:pPr>
                  <a:r>
                    <a:rPr lang="ko-KR" altLang="en-US">
                      <a:ln w="9525" cap="flat" cmpd="sng" algn="ctr">
                        <a:solidFill>
                          <a:srgbClr val="ff0000"/>
                        </a:solidFill>
                        <a:prstDash val="solid"/>
                        <a:round/>
                        <a:headEnd w="med" len="med"/>
                        <a:tailEnd w="med" len="med"/>
                      </a:ln>
                      <a:solidFill>
                        <a:srgbClr val="ff0000"/>
                      </a:solidFill>
                    </a:rPr>
                    <a:t>카드를 제거하지 마세요</a:t>
                  </a:r>
                  <a:endParaRPr lang="ko-KR" altLang="en-US"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>
                  </a:endParaRPr>
                </a:p>
              </p:txBody>
            </p:sp>
            <p:sp>
              <p:nvSpPr>
                <p:cNvPr id="183" name="모서리가 둥근 직사각형 39"/>
                <p:cNvSpPr/>
                <p:nvPr/>
              </p:nvSpPr>
              <p:spPr>
                <a:xfrm>
                  <a:off x="1557694" y="2070143"/>
                  <a:ext cx="2492042" cy="511460"/>
                </a:xfrm>
                <a:prstGeom prst="roundRect">
                  <a:avLst>
                    <a:gd name="adj" fmla="val 32812"/>
                  </a:avLst>
                </a:prstGeom>
                <a:solidFill>
                  <a:schemeClr val="lt1"/>
                </a:solidFill>
                <a:ln w="76200"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en-US" altLang="ko-KR" sz="19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endParaRPr>
                </a:p>
              </p:txBody>
            </p:sp>
            <p:sp>
              <p:nvSpPr>
                <p:cNvPr id="184" name="직사각형 45"/>
                <p:cNvSpPr/>
                <p:nvPr/>
              </p:nvSpPr>
              <p:spPr>
                <a:xfrm>
                  <a:off x="1417543" y="2249673"/>
                  <a:ext cx="2772346" cy="419553"/>
                </a:xfrm>
                <a:prstGeom prst="rect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186" name="직사각형 24"/>
                <p:cNvSpPr/>
                <p:nvPr/>
              </p:nvSpPr>
              <p:spPr>
                <a:xfrm>
                  <a:off x="1543558" y="2223919"/>
                  <a:ext cx="2520315" cy="540067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76200"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187" name="직사각형 25"/>
                <p:cNvSpPr/>
                <p:nvPr/>
              </p:nvSpPr>
              <p:spPr>
                <a:xfrm>
                  <a:off x="2083625" y="2403942"/>
                  <a:ext cx="1440180" cy="180022"/>
                </a:xfrm>
                <a:prstGeom prst="roundRect">
                  <a:avLst>
                    <a:gd name="adj" fmla="val 16667"/>
                  </a:avLst>
                </a:prstGeom>
                <a:noFill/>
                <a:ln w="25400"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grpSp>
              <p:nvGrpSpPr>
                <p:cNvPr id="188" name=""/>
                <p:cNvGrpSpPr/>
                <p:nvPr/>
              </p:nvGrpSpPr>
              <p:grpSpPr>
                <a:xfrm rot="0">
                  <a:off x="2083628" y="2493953"/>
                  <a:ext cx="1440180" cy="1044130"/>
                  <a:chOff x="7469504" y="1839638"/>
                  <a:chExt cx="1440180" cy="1044130"/>
                </a:xfrm>
              </p:grpSpPr>
              <p:sp>
                <p:nvSpPr>
                  <p:cNvPr id="189" name="순서도: 수동 연산 26"/>
                  <p:cNvSpPr/>
                  <p:nvPr/>
                </p:nvSpPr>
                <p:spPr>
                  <a:xfrm flipV="1">
                    <a:off x="7469504" y="1839638"/>
                    <a:ext cx="1440180" cy="1044130"/>
                  </a:xfrm>
                  <a:prstGeom prst="flowChartManualOperation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190" name="순서도: 수동 연산 32"/>
                  <p:cNvSpPr>
                    <a:spLocks noChangeAspect="1"/>
                  </p:cNvSpPr>
                  <p:nvPr/>
                </p:nvSpPr>
                <p:spPr>
                  <a:xfrm flipV="1">
                    <a:off x="8040610" y="1887263"/>
                    <a:ext cx="297968" cy="216027"/>
                  </a:xfrm>
                  <a:prstGeom prst="flowChartManualOperation">
                    <a:avLst/>
                  </a:prstGeom>
                  <a:gradFill flip="xy" rotWithShape="1">
                    <a:gsLst>
                      <a:gs pos="0">
                        <a:srgbClr val="ffff00">
                          <a:alpha val="100000"/>
                        </a:srgbClr>
                      </a:gs>
                      <a:gs pos="100000">
                        <a:schemeClr val="bg1">
                          <a:alpha val="100000"/>
                        </a:scheme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/>
                  </a:p>
                </p:txBody>
              </p:sp>
            </p:grpSp>
            <p:sp>
              <p:nvSpPr>
                <p:cNvPr id="191" name="위쪽 화살표 52"/>
                <p:cNvSpPr/>
                <p:nvPr/>
              </p:nvSpPr>
              <p:spPr>
                <a:xfrm>
                  <a:off x="3503228" y="3067504"/>
                  <a:ext cx="294821" cy="283482"/>
                </a:xfrm>
                <a:prstGeom prst="upArrow">
                  <a:avLst>
                    <a:gd name="adj1" fmla="val 50000"/>
                    <a:gd name="adj2" fmla="val 5000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</p:grpSp>
        </p:grpSp>
        <p:sp>
          <p:nvSpPr>
            <p:cNvPr id="204" name="모서리가 둥근 직사각형 39"/>
            <p:cNvSpPr/>
            <p:nvPr/>
          </p:nvSpPr>
          <p:spPr>
            <a:xfrm>
              <a:off x="264351" y="102775"/>
              <a:ext cx="5040630" cy="6633400"/>
            </a:xfrm>
            <a:prstGeom prst="roundRect">
              <a:avLst>
                <a:gd name="adj" fmla="val 11979"/>
              </a:avLst>
            </a:prstGeom>
            <a:solidFill>
              <a:schemeClr val="lt1"/>
            </a:solidFill>
            <a:ln w="5080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en-US" altLang="ko-KR" sz="19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 algn="ctr">
                <a:defRPr/>
              </a:pPr>
              <a:endParaRPr lang="en-US" altLang="ko-KR" sz="19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 algn="ctr">
                <a:defRPr/>
              </a:pPr>
              <a:endParaRPr lang="en-US" altLang="ko-KR" sz="19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 algn="ctr">
                <a:defRPr/>
              </a:pPr>
              <a:endParaRPr lang="en-US" altLang="ko-KR" sz="19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 algn="ctr">
                <a:defRPr/>
              </a:pPr>
              <a:endParaRPr lang="en-US" altLang="ko-KR" sz="19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 sz="1900" b="1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휴대폰번호</a:t>
              </a:r>
              <a:r>
                <a:rPr lang="ko-KR" altLang="en-US" sz="19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와 </a:t>
              </a:r>
              <a:r>
                <a:rPr lang="ko-KR" altLang="en-US" sz="1900" b="1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결제내역</a:t>
              </a:r>
              <a:r>
                <a:rPr lang="ko-KR" altLang="en-US" sz="19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을 확인하세요</a:t>
              </a:r>
              <a:r>
                <a:rPr lang="en-US" altLang="ko-KR" sz="19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.</a:t>
              </a:r>
              <a:endParaRPr lang="en-US" altLang="ko-KR" sz="19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en-US" altLang="ko-KR" sz="1900" b="1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---------------------------------------------</a:t>
              </a:r>
              <a:endParaRPr lang="en-US" altLang="ko-KR" sz="1900" b="1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티켓 구분 </a:t>
              </a:r>
              <a:r>
                <a:rPr lang="ko-KR" altLang="en-US">
                  <a:ln w="9525">
                    <a:solidFill>
                      <a:srgbClr val="0000ff"/>
                    </a:solidFill>
                  </a:ln>
                  <a:solidFill>
                    <a:srgbClr val="0000ff"/>
                  </a:solidFill>
                  <a:latin typeface="맑은 고딕"/>
                </a:rPr>
                <a:t>일일권</a:t>
              </a:r>
              <a:endParaRPr lang="ko-KR" altLang="en-US">
                <a:ln w="9525">
                  <a:solidFill>
                    <a:srgbClr val="0000ff"/>
                  </a:solidFill>
                </a:ln>
                <a:solidFill>
                  <a:srgbClr val="0000ff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시작 시간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종료 시간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휴대폰 번호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en-US" altLang="ko-KR" sz="1900" b="1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---------------------------------------------</a:t>
              </a:r>
              <a:endParaRPr lang="en-US" altLang="ko-KR" sz="1900" b="1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205" name="가로 글상자 170"/>
            <p:cNvSpPr txBox="1"/>
            <p:nvPr/>
          </p:nvSpPr>
          <p:spPr>
            <a:xfrm>
              <a:off x="2183683" y="5977526"/>
              <a:ext cx="2810363" cy="364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총 결제 금액     </a:t>
              </a:r>
              <a:r>
                <a:rPr lang="en-US" altLang="ko-KR">
                  <a:ln w="9525">
                    <a:solidFill>
                      <a:srgbClr val="0000ff"/>
                    </a:solidFill>
                  </a:ln>
                  <a:solidFill>
                    <a:srgbClr val="0000ff"/>
                  </a:solidFill>
                  <a:latin typeface="맑은 고딕"/>
                </a:rPr>
                <a:t>10,000</a:t>
              </a:r>
              <a:r>
                <a:rPr lang="ko-KR" altLang="en-US">
                  <a:ln w="9525">
                    <a:solidFill>
                      <a:srgbClr val="0000ff"/>
                    </a:solidFill>
                  </a:ln>
                  <a:solidFill>
                    <a:srgbClr val="0000ff"/>
                  </a:solidFill>
                  <a:latin typeface="맑은 고딕"/>
                </a:rPr>
                <a:t>원</a:t>
              </a:r>
              <a:endParaRPr lang="ko-KR" altLang="en-US">
                <a:ln w="9525">
                  <a:solidFill>
                    <a:srgbClr val="0000ff"/>
                  </a:solidFill>
                </a:ln>
                <a:solidFill>
                  <a:srgbClr val="0000ff"/>
                </a:solidFill>
                <a:latin typeface="맑은 고딕"/>
              </a:endParaRPr>
            </a:p>
          </p:txBody>
        </p:sp>
        <p:grpSp>
          <p:nvGrpSpPr>
            <p:cNvPr id="206" name=""/>
            <p:cNvGrpSpPr/>
            <p:nvPr/>
          </p:nvGrpSpPr>
          <p:grpSpPr>
            <a:xfrm rot="0">
              <a:off x="448773" y="306409"/>
              <a:ext cx="4680585" cy="3564445"/>
              <a:chOff x="467823" y="470715"/>
              <a:chExt cx="4671786" cy="3379107"/>
            </a:xfrm>
          </p:grpSpPr>
          <p:grpSp>
            <p:nvGrpSpPr>
              <p:cNvPr id="207" name=""/>
              <p:cNvGrpSpPr/>
              <p:nvPr/>
            </p:nvGrpSpPr>
            <p:grpSpPr>
              <a:xfrm rot="0">
                <a:off x="1417543" y="2228304"/>
                <a:ext cx="2772346" cy="1467942"/>
                <a:chOff x="6544644" y="3015615"/>
                <a:chExt cx="2772346" cy="1467942"/>
              </a:xfrm>
            </p:grpSpPr>
            <p:grpSp>
              <p:nvGrpSpPr>
                <p:cNvPr id="208" name=""/>
                <p:cNvGrpSpPr/>
                <p:nvPr/>
              </p:nvGrpSpPr>
              <p:grpSpPr>
                <a:xfrm rot="0">
                  <a:off x="6544644" y="3015615"/>
                  <a:ext cx="2772346" cy="1467942"/>
                  <a:chOff x="6340540" y="3072309"/>
                  <a:chExt cx="2772346" cy="1467942"/>
                </a:xfrm>
              </p:grpSpPr>
              <p:grpSp>
                <p:nvGrpSpPr>
                  <p:cNvPr id="209" name=""/>
                  <p:cNvGrpSpPr/>
                  <p:nvPr/>
                </p:nvGrpSpPr>
                <p:grpSpPr>
                  <a:xfrm rot="0">
                    <a:off x="6340540" y="3072309"/>
                    <a:ext cx="2772346" cy="599083"/>
                    <a:chOff x="7414975" y="1872919"/>
                    <a:chExt cx="2772346" cy="599083"/>
                  </a:xfrm>
                </p:grpSpPr>
                <p:sp>
                  <p:nvSpPr>
                    <p:cNvPr id="210" name="모서리가 둥근 직사각형 39"/>
                    <p:cNvSpPr/>
                    <p:nvPr/>
                  </p:nvSpPr>
                  <p:spPr>
                    <a:xfrm>
                      <a:off x="7555126" y="1872919"/>
                      <a:ext cx="2492042" cy="511460"/>
                    </a:xfrm>
                    <a:prstGeom prst="roundRect">
                      <a:avLst>
                        <a:gd name="adj" fmla="val 32812"/>
                      </a:avLst>
                    </a:prstGeom>
                    <a:solidFill>
                      <a:schemeClr val="lt1"/>
                    </a:solidFill>
                    <a:ln w="76200">
                      <a:solidFill>
                        <a:schemeClr val="dk1"/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lvl="0" algn="ctr">
                        <a:defRPr/>
                      </a:pPr>
                      <a:endParaRPr lang="en-US" altLang="ko-KR" sz="19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</a:endParaRPr>
                    </a:p>
                  </p:txBody>
                </p:sp>
                <p:sp>
                  <p:nvSpPr>
                    <p:cNvPr id="211" name="직사각형 45"/>
                    <p:cNvSpPr/>
                    <p:nvPr/>
                  </p:nvSpPr>
                  <p:spPr>
                    <a:xfrm>
                      <a:off x="7414975" y="2052449"/>
                      <a:ext cx="2772346" cy="419553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lvl="0" algn="ctr">
                        <a:defRPr/>
                      </a:pPr>
                      <a:endParaRPr lang="ko-KR" altLang="en-US"/>
                    </a:p>
                  </p:txBody>
                </p:sp>
              </p:grpSp>
              <p:grpSp>
                <p:nvGrpSpPr>
                  <p:cNvPr id="212" name=""/>
                  <p:cNvGrpSpPr/>
                  <p:nvPr/>
                </p:nvGrpSpPr>
                <p:grpSpPr>
                  <a:xfrm rot="0">
                    <a:off x="6466555" y="3226087"/>
                    <a:ext cx="2520315" cy="1314164"/>
                    <a:chOff x="6845253" y="4171639"/>
                    <a:chExt cx="2520315" cy="1314164"/>
                  </a:xfrm>
                </p:grpSpPr>
                <p:sp>
                  <p:nvSpPr>
                    <p:cNvPr id="213" name="직사각형 24"/>
                    <p:cNvSpPr/>
                    <p:nvPr/>
                  </p:nvSpPr>
                  <p:spPr>
                    <a:xfrm>
                      <a:off x="6845253" y="4171639"/>
                      <a:ext cx="2520315" cy="540067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 w="76200">
                      <a:solidFill>
                        <a:schemeClr val="dk1"/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lvl="0"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214" name="직사각형 25"/>
                    <p:cNvSpPr/>
                    <p:nvPr/>
                  </p:nvSpPr>
                  <p:spPr>
                    <a:xfrm>
                      <a:off x="7385320" y="4351662"/>
                      <a:ext cx="1440180" cy="180022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 w="25400">
                      <a:solidFill>
                        <a:schemeClr val="dk1"/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lvl="0" algn="ctr">
                        <a:defRPr/>
                      </a:pPr>
                      <a:endParaRPr lang="ko-KR" altLang="en-US"/>
                    </a:p>
                  </p:txBody>
                </p:sp>
                <p:grpSp>
                  <p:nvGrpSpPr>
                    <p:cNvPr id="215" name=""/>
                    <p:cNvGrpSpPr/>
                    <p:nvPr/>
                  </p:nvGrpSpPr>
                  <p:grpSpPr>
                    <a:xfrm rot="0">
                      <a:off x="7385323" y="4441673"/>
                      <a:ext cx="1440180" cy="1044130"/>
                      <a:chOff x="7469504" y="1839638"/>
                      <a:chExt cx="1440180" cy="1044130"/>
                    </a:xfrm>
                  </p:grpSpPr>
                  <p:sp>
                    <p:nvSpPr>
                      <p:cNvPr id="216" name="순서도: 수동 연산 26"/>
                      <p:cNvSpPr/>
                      <p:nvPr/>
                    </p:nvSpPr>
                    <p:spPr>
                      <a:xfrm flipV="1">
                        <a:off x="7469504" y="1839638"/>
                        <a:ext cx="1440180" cy="1044130"/>
                      </a:xfrm>
                      <a:prstGeom prst="flowChartManualOperation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2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lvl="0" algn="ctr">
                          <a:defRPr/>
                        </a:pPr>
                        <a:endParaRPr lang="ko-KR" altLang="en-US"/>
                      </a:p>
                    </p:txBody>
                  </p:sp>
                  <p:sp>
                    <p:nvSpPr>
                      <p:cNvPr id="217" name="순서도: 수동 연산 32"/>
                      <p:cNvSpPr>
                        <a:spLocks noChangeAspect="1"/>
                      </p:cNvSpPr>
                      <p:nvPr/>
                    </p:nvSpPr>
                    <p:spPr>
                      <a:xfrm flipV="1">
                        <a:off x="8040610" y="1887263"/>
                        <a:ext cx="297968" cy="216027"/>
                      </a:xfrm>
                      <a:prstGeom prst="flowChartManualOperation">
                        <a:avLst/>
                      </a:prstGeom>
                      <a:gradFill flip="xy" rotWithShape="1">
                        <a:gsLst>
                          <a:gs pos="0">
                            <a:srgbClr val="ffff00">
                              <a:alpha val="100000"/>
                            </a:srgbClr>
                          </a:gs>
                          <a:gs pos="100000">
                            <a:schemeClr val="bg1">
                              <a:alpha val="100000"/>
                            </a:schemeClr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2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lvl="0" algn="ctr">
                          <a:defRPr/>
                        </a:pPr>
                        <a:endParaRPr lang="ko-KR" altLang="en-US"/>
                      </a:p>
                    </p:txBody>
                  </p:sp>
                </p:grpSp>
              </p:grpSp>
            </p:grpSp>
            <p:sp>
              <p:nvSpPr>
                <p:cNvPr id="218" name="위쪽 화살표 52"/>
                <p:cNvSpPr/>
                <p:nvPr/>
              </p:nvSpPr>
              <p:spPr>
                <a:xfrm>
                  <a:off x="8630330" y="4012973"/>
                  <a:ext cx="294821" cy="283482"/>
                </a:xfrm>
                <a:prstGeom prst="upArrow">
                  <a:avLst>
                    <a:gd name="adj1" fmla="val 50000"/>
                    <a:gd name="adj2" fmla="val 5000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</p:grpSp>
          <p:sp>
            <p:nvSpPr>
              <p:cNvPr id="219" name="직사각형 173"/>
              <p:cNvSpPr/>
              <p:nvPr/>
            </p:nvSpPr>
            <p:spPr>
              <a:xfrm>
                <a:off x="467823" y="470715"/>
                <a:ext cx="4671786" cy="3379107"/>
              </a:xfrm>
              <a:prstGeom prst="roundRect">
                <a:avLst>
                  <a:gd name="adj" fmla="val 14062"/>
                </a:avLst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220" name="가로 글상자 174"/>
              <p:cNvSpPr txBox="1"/>
              <p:nvPr/>
            </p:nvSpPr>
            <p:spPr>
              <a:xfrm>
                <a:off x="530187" y="612493"/>
                <a:ext cx="4547055" cy="11190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en-US" altLang="ko-KR" b="1" spc="-1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IC</a:t>
                </a:r>
                <a:r>
                  <a:rPr lang="ko-KR" altLang="en-US" b="1" spc="-1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 방향이 위로</a:t>
                </a:r>
                <a:r>
                  <a:rPr lang="ko-KR" altLang="en-US" spc="-1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가게 카드를 삽입해주세요</a:t>
                </a:r>
                <a:r>
                  <a:rPr lang="en-US" altLang="ko-KR" spc="-1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.</a:t>
                </a:r>
                <a:endParaRPr lang="en-US" altLang="ko-KR" spc="-1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endParaRPr>
              </a:p>
              <a:p>
                <a:pPr lvl="0" algn="ctr">
                  <a:defRPr/>
                </a:pPr>
                <a:endParaRPr lang="ko-KR" altLang="en-US" spc="-1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endParaRPr>
              </a:p>
              <a:p>
                <a:pPr lvl="0" algn="ctr">
                  <a:defRPr/>
                </a:pPr>
                <a:r>
                  <a:rPr lang="ko-KR" altLang="en-US"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>
                    <a:solidFill>
                      <a:srgbClr val="ff0000"/>
                    </a:solidFill>
                  </a:rPr>
                  <a:t>결제 완료 안내 전까지</a:t>
                </a:r>
                <a:endParaRPr lang="ko-KR" altLang="en-US"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ff0000"/>
                  </a:solidFill>
                </a:endParaRPr>
              </a:p>
              <a:p>
                <a:pPr lvl="0" algn="ctr">
                  <a:defRPr/>
                </a:pPr>
                <a:r>
                  <a:rPr lang="ko-KR" altLang="en-US"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>
                    <a:solidFill>
                      <a:srgbClr val="ff0000"/>
                    </a:solidFill>
                  </a:rPr>
                  <a:t>카드를 제거하지 마세요</a:t>
                </a:r>
                <a:endParaRPr lang="ko-KR" altLang="en-US"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w="med" len="med"/>
                    <a:tailEnd w="med" len="med"/>
                  </a:ln>
                </a:endParaRPr>
              </a:p>
            </p:txBody>
          </p:sp>
          <p:sp>
            <p:nvSpPr>
              <p:cNvPr id="221" name="모서리가 둥근 직사각형 39"/>
              <p:cNvSpPr/>
              <p:nvPr/>
            </p:nvSpPr>
            <p:spPr>
              <a:xfrm>
                <a:off x="1557694" y="2070143"/>
                <a:ext cx="2492042" cy="511460"/>
              </a:xfrm>
              <a:prstGeom prst="roundRect">
                <a:avLst>
                  <a:gd name="adj" fmla="val 32812"/>
                </a:avLst>
              </a:prstGeom>
              <a:solidFill>
                <a:schemeClr val="lt1"/>
              </a:solidFill>
              <a:ln w="762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en-US" altLang="ko-KR" sz="19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endParaRPr>
              </a:p>
            </p:txBody>
          </p:sp>
          <p:sp>
            <p:nvSpPr>
              <p:cNvPr id="222" name="직사각형 45"/>
              <p:cNvSpPr/>
              <p:nvPr/>
            </p:nvSpPr>
            <p:spPr>
              <a:xfrm>
                <a:off x="1417543" y="2249673"/>
                <a:ext cx="2772346" cy="419553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223" name="직사각형 24"/>
              <p:cNvSpPr/>
              <p:nvPr/>
            </p:nvSpPr>
            <p:spPr>
              <a:xfrm>
                <a:off x="1543558" y="2223919"/>
                <a:ext cx="2520315" cy="540067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762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224" name="직사각형 25"/>
              <p:cNvSpPr/>
              <p:nvPr/>
            </p:nvSpPr>
            <p:spPr>
              <a:xfrm>
                <a:off x="2083625" y="2403942"/>
                <a:ext cx="1440180" cy="180022"/>
              </a:xfrm>
              <a:prstGeom prst="roundRect">
                <a:avLst>
                  <a:gd name="adj" fmla="val 16667"/>
                </a:avLst>
              </a:prstGeom>
              <a:noFill/>
              <a:ln w="254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grpSp>
            <p:nvGrpSpPr>
              <p:cNvPr id="225" name=""/>
              <p:cNvGrpSpPr/>
              <p:nvPr/>
            </p:nvGrpSpPr>
            <p:grpSpPr>
              <a:xfrm rot="0">
                <a:off x="2083628" y="2493953"/>
                <a:ext cx="1440180" cy="1044130"/>
                <a:chOff x="7469504" y="1839638"/>
                <a:chExt cx="1440180" cy="1044130"/>
              </a:xfrm>
            </p:grpSpPr>
            <p:sp>
              <p:nvSpPr>
                <p:cNvPr id="226" name="순서도: 수동 연산 26"/>
                <p:cNvSpPr/>
                <p:nvPr/>
              </p:nvSpPr>
              <p:spPr>
                <a:xfrm flipV="1">
                  <a:off x="7469504" y="1839638"/>
                  <a:ext cx="1440180" cy="1044130"/>
                </a:xfrm>
                <a:prstGeom prst="flowChartManualOperation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227" name="순서도: 수동 연산 32"/>
                <p:cNvSpPr>
                  <a:spLocks noChangeAspect="1"/>
                </p:cNvSpPr>
                <p:nvPr/>
              </p:nvSpPr>
              <p:spPr>
                <a:xfrm flipV="1">
                  <a:off x="8040610" y="1887263"/>
                  <a:ext cx="297968" cy="216027"/>
                </a:xfrm>
                <a:prstGeom prst="flowChartManualOperation">
                  <a:avLst/>
                </a:prstGeom>
                <a:gradFill flip="xy" rotWithShape="1">
                  <a:gsLst>
                    <a:gs pos="0">
                      <a:srgbClr val="ffff00">
                        <a:alpha val="100000"/>
                      </a:srgbClr>
                    </a:gs>
                    <a:gs pos="100000">
                      <a:schemeClr val="bg1">
                        <a:alpha val="10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</p:grpSp>
          <p:sp>
            <p:nvSpPr>
              <p:cNvPr id="228" name="위쪽 화살표 52"/>
              <p:cNvSpPr/>
              <p:nvPr/>
            </p:nvSpPr>
            <p:spPr>
              <a:xfrm>
                <a:off x="3503228" y="3067504"/>
                <a:ext cx="294821" cy="283482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</p:grpSp>
      </p:grpSp>
      <p:grpSp>
        <p:nvGrpSpPr>
          <p:cNvPr id="365" name=""/>
          <p:cNvGrpSpPr/>
          <p:nvPr/>
        </p:nvGrpSpPr>
        <p:grpSpPr>
          <a:xfrm rot="0">
            <a:off x="6096000" y="112300"/>
            <a:ext cx="5040630" cy="6633400"/>
            <a:chOff x="6096000" y="112300"/>
            <a:chExt cx="5040630" cy="6633400"/>
          </a:xfrm>
        </p:grpSpPr>
        <p:sp>
          <p:nvSpPr>
            <p:cNvPr id="334" name="모서리가 둥근 직사각형 39"/>
            <p:cNvSpPr/>
            <p:nvPr/>
          </p:nvSpPr>
          <p:spPr>
            <a:xfrm>
              <a:off x="6096000" y="112300"/>
              <a:ext cx="5040630" cy="6633400"/>
            </a:xfrm>
            <a:prstGeom prst="roundRect">
              <a:avLst>
                <a:gd name="adj" fmla="val 11979"/>
              </a:avLst>
            </a:prstGeom>
            <a:solidFill>
              <a:schemeClr val="lt1"/>
            </a:solidFill>
            <a:ln w="5080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en-US" altLang="ko-KR" sz="19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 algn="ctr">
                <a:defRPr/>
              </a:pPr>
              <a:endParaRPr lang="en-US" altLang="ko-KR" sz="19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 algn="ctr">
                <a:defRPr/>
              </a:pPr>
              <a:endParaRPr lang="en-US" altLang="ko-KR" sz="19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 algn="ctr">
                <a:defRPr/>
              </a:pPr>
              <a:endParaRPr lang="en-US" altLang="ko-KR" sz="19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 algn="ctr">
                <a:defRPr/>
              </a:pPr>
              <a:endParaRPr lang="en-US" altLang="ko-KR" sz="19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 sz="1900" b="1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휴대폰번호</a:t>
              </a:r>
              <a:r>
                <a:rPr lang="ko-KR" altLang="en-US" sz="19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와 </a:t>
              </a:r>
              <a:r>
                <a:rPr lang="ko-KR" altLang="en-US" sz="1900" b="1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결제내역</a:t>
              </a:r>
              <a:r>
                <a:rPr lang="ko-KR" altLang="en-US" sz="19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을 확인하세요</a:t>
              </a:r>
              <a:r>
                <a:rPr lang="en-US" altLang="ko-KR" sz="19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.</a:t>
              </a:r>
              <a:endParaRPr lang="en-US" altLang="ko-KR" sz="19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en-US" altLang="ko-KR" sz="1900" b="1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---------------------------------------------</a:t>
              </a:r>
              <a:endParaRPr lang="en-US" altLang="ko-KR" sz="1900" b="1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티켓 구분 </a:t>
              </a:r>
              <a:r>
                <a:rPr lang="ko-KR" altLang="en-US">
                  <a:ln w="9525">
                    <a:solidFill>
                      <a:srgbClr val="0000ff"/>
                    </a:solidFill>
                  </a:ln>
                  <a:solidFill>
                    <a:srgbClr val="0000ff"/>
                  </a:solidFill>
                  <a:latin typeface="맑은 고딕"/>
                </a:rPr>
                <a:t>일일권</a:t>
              </a:r>
              <a:endParaRPr lang="ko-KR" altLang="en-US">
                <a:ln w="9525">
                  <a:solidFill>
                    <a:srgbClr val="0000ff"/>
                  </a:solidFill>
                </a:ln>
                <a:solidFill>
                  <a:srgbClr val="0000ff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시작 시간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종료 시간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휴대폰 번호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en-US" altLang="ko-KR" sz="1900" b="1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---------------------------------------------</a:t>
              </a:r>
              <a:endParaRPr lang="en-US" altLang="ko-KR" sz="1900" b="1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335" name="가로 글상자 170"/>
            <p:cNvSpPr txBox="1"/>
            <p:nvPr/>
          </p:nvSpPr>
          <p:spPr>
            <a:xfrm>
              <a:off x="8015332" y="5987051"/>
              <a:ext cx="2810364" cy="364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총 결제 금액     </a:t>
              </a:r>
              <a:r>
                <a:rPr lang="en-US" altLang="ko-KR">
                  <a:ln w="9525">
                    <a:solidFill>
                      <a:srgbClr val="0000ff"/>
                    </a:solidFill>
                  </a:ln>
                  <a:solidFill>
                    <a:srgbClr val="0000ff"/>
                  </a:solidFill>
                  <a:latin typeface="맑은 고딕"/>
                </a:rPr>
                <a:t>10,000</a:t>
              </a:r>
              <a:r>
                <a:rPr lang="ko-KR" altLang="en-US">
                  <a:ln w="9525">
                    <a:solidFill>
                      <a:srgbClr val="0000ff"/>
                    </a:solidFill>
                  </a:ln>
                  <a:solidFill>
                    <a:srgbClr val="0000ff"/>
                  </a:solidFill>
                  <a:latin typeface="맑은 고딕"/>
                </a:rPr>
                <a:t>원</a:t>
              </a:r>
              <a:endParaRPr lang="ko-KR" altLang="en-US">
                <a:ln w="9525">
                  <a:solidFill>
                    <a:srgbClr val="0000ff"/>
                  </a:solidFill>
                </a:ln>
                <a:solidFill>
                  <a:srgbClr val="0000ff"/>
                </a:solidFill>
                <a:latin typeface="맑은 고딕"/>
              </a:endParaRPr>
            </a:p>
          </p:txBody>
        </p:sp>
        <p:grpSp>
          <p:nvGrpSpPr>
            <p:cNvPr id="336" name="그룹 335"/>
            <p:cNvGrpSpPr/>
            <p:nvPr/>
          </p:nvGrpSpPr>
          <p:grpSpPr>
            <a:xfrm rot="0">
              <a:off x="6276021" y="306409"/>
              <a:ext cx="4680585" cy="3564445"/>
              <a:chOff x="448773" y="306409"/>
              <a:chExt cx="4680585" cy="3564445"/>
            </a:xfrm>
          </p:grpSpPr>
          <p:sp>
            <p:nvSpPr>
              <p:cNvPr id="337" name="직사각형 173"/>
              <p:cNvSpPr/>
              <p:nvPr/>
            </p:nvSpPr>
            <p:spPr>
              <a:xfrm>
                <a:off x="448773" y="306409"/>
                <a:ext cx="4680585" cy="3564445"/>
              </a:xfrm>
              <a:prstGeom prst="roundRect">
                <a:avLst>
                  <a:gd name="adj" fmla="val 14062"/>
                </a:avLst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338" name="가로 글상자 174"/>
              <p:cNvSpPr txBox="1"/>
              <p:nvPr/>
            </p:nvSpPr>
            <p:spPr>
              <a:xfrm>
                <a:off x="511253" y="455963"/>
                <a:ext cx="4555620" cy="11804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ko-KR" altLang="en-US" b="1" spc="-1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휴대폰 </a:t>
                </a:r>
                <a:r>
                  <a:rPr lang="en-US" altLang="ko-KR" b="1" spc="-1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/</a:t>
                </a:r>
                <a:r>
                  <a:rPr lang="ko-KR" altLang="en-US" b="1" spc="-1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 카드</a:t>
                </a:r>
                <a:r>
                  <a:rPr lang="ko-KR" altLang="en-US" spc="-1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를 터치해 주세요</a:t>
                </a:r>
                <a:r>
                  <a:rPr lang="en-US" altLang="ko-KR" spc="-1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.</a:t>
                </a:r>
                <a:endParaRPr lang="en-US" altLang="ko-KR" spc="-1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endParaRPr>
              </a:p>
              <a:p>
                <a:pPr lvl="0" algn="ctr">
                  <a:defRPr/>
                </a:pPr>
                <a:endParaRPr lang="ko-KR" altLang="en-US" spc="-1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endParaRPr>
              </a:p>
              <a:p>
                <a:pPr lvl="0" algn="ctr">
                  <a:defRPr/>
                </a:pPr>
                <a:r>
                  <a:rPr lang="ko-KR" altLang="en-US"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>
                    <a:solidFill>
                      <a:srgbClr val="ff0000"/>
                    </a:solidFill>
                  </a:rPr>
                  <a:t>결제 완료 안내 전까지</a:t>
                </a:r>
                <a:endParaRPr lang="ko-KR" altLang="en-US"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ff0000"/>
                  </a:solidFill>
                </a:endParaRPr>
              </a:p>
              <a:p>
                <a:pPr lvl="0" algn="ctr">
                  <a:defRPr/>
                </a:pPr>
                <a:r>
                  <a:rPr lang="ko-KR" altLang="en-US"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>
                    <a:solidFill>
                      <a:srgbClr val="ff0000"/>
                    </a:solidFill>
                  </a:rPr>
                  <a:t>휴대폰 </a:t>
                </a:r>
                <a:r>
                  <a:rPr lang="en-US" altLang="ko-KR"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>
                    <a:solidFill>
                      <a:srgbClr val="ff0000"/>
                    </a:solidFill>
                  </a:rPr>
                  <a:t>/</a:t>
                </a:r>
                <a:r>
                  <a:rPr lang="ko-KR" altLang="en-US"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>
                    <a:solidFill>
                      <a:srgbClr val="ff0000"/>
                    </a:solidFill>
                  </a:rPr>
                  <a:t> 카드를 제거하지 마세요</a:t>
                </a:r>
                <a:endParaRPr lang="ko-KR" altLang="en-US"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339" name=""/>
              <p:cNvGrpSpPr/>
              <p:nvPr/>
            </p:nvGrpSpPr>
            <p:grpSpPr>
              <a:xfrm rot="0">
                <a:off x="1526290" y="1639623"/>
                <a:ext cx="2525550" cy="2196604"/>
                <a:chOff x="3109821" y="3870855"/>
                <a:chExt cx="2525550" cy="2196604"/>
              </a:xfrm>
            </p:grpSpPr>
            <p:sp>
              <p:nvSpPr>
                <p:cNvPr id="340" name="모서리가 둥근 직사각형 39"/>
                <p:cNvSpPr/>
                <p:nvPr/>
              </p:nvSpPr>
              <p:spPr>
                <a:xfrm>
                  <a:off x="3123957" y="3870855"/>
                  <a:ext cx="2492042" cy="511460"/>
                </a:xfrm>
                <a:prstGeom prst="roundRect">
                  <a:avLst>
                    <a:gd name="adj" fmla="val 32812"/>
                  </a:avLst>
                </a:prstGeom>
                <a:solidFill>
                  <a:schemeClr val="lt1"/>
                </a:solidFill>
                <a:ln w="76200"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en-US" altLang="ko-KR" sz="19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endParaRPr>
                </a:p>
              </p:txBody>
            </p:sp>
            <p:sp>
              <p:nvSpPr>
                <p:cNvPr id="341" name="직사각형 24"/>
                <p:cNvSpPr/>
                <p:nvPr/>
              </p:nvSpPr>
              <p:spPr>
                <a:xfrm>
                  <a:off x="3109821" y="4024631"/>
                  <a:ext cx="2520315" cy="540067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76200"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342" name="직사각형 25"/>
                <p:cNvSpPr/>
                <p:nvPr/>
              </p:nvSpPr>
              <p:spPr>
                <a:xfrm>
                  <a:off x="3649888" y="4204654"/>
                  <a:ext cx="1440180" cy="180022"/>
                </a:xfrm>
                <a:prstGeom prst="roundRect">
                  <a:avLst>
                    <a:gd name="adj" fmla="val 16667"/>
                  </a:avLst>
                </a:prstGeom>
                <a:noFill/>
                <a:ln w="25400"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grpSp>
              <p:nvGrpSpPr>
                <p:cNvPr id="343" name=""/>
                <p:cNvGrpSpPr/>
                <p:nvPr/>
              </p:nvGrpSpPr>
              <p:grpSpPr>
                <a:xfrm rot="0">
                  <a:off x="3123956" y="4109404"/>
                  <a:ext cx="2511415" cy="1958055"/>
                  <a:chOff x="6828683" y="2765438"/>
                  <a:chExt cx="2511415" cy="1958055"/>
                </a:xfrm>
              </p:grpSpPr>
              <p:grpSp>
                <p:nvGrpSpPr>
                  <p:cNvPr id="344" name=""/>
                  <p:cNvGrpSpPr/>
                  <p:nvPr/>
                </p:nvGrpSpPr>
                <p:grpSpPr>
                  <a:xfrm rot="0">
                    <a:off x="8214218" y="2765438"/>
                    <a:ext cx="1125879" cy="1958055"/>
                    <a:chOff x="8214216" y="2765438"/>
                    <a:chExt cx="1125879" cy="1958055"/>
                  </a:xfrm>
                </p:grpSpPr>
                <p:grpSp>
                  <p:nvGrpSpPr>
                    <p:cNvPr id="345" name=""/>
                    <p:cNvGrpSpPr/>
                    <p:nvPr/>
                  </p:nvGrpSpPr>
                  <p:grpSpPr>
                    <a:xfrm rot="0">
                      <a:off x="8214216" y="2765438"/>
                      <a:ext cx="1125879" cy="1958055"/>
                      <a:chOff x="6944375" y="4139931"/>
                      <a:chExt cx="1125879" cy="1958055"/>
                    </a:xfrm>
                  </p:grpSpPr>
                  <p:sp>
                    <p:nvSpPr>
                      <p:cNvPr id="346" name="모서리가 둥근 직사각형 61"/>
                      <p:cNvSpPr/>
                      <p:nvPr/>
                    </p:nvSpPr>
                    <p:spPr>
                      <a:xfrm>
                        <a:off x="6944375" y="4139931"/>
                        <a:ext cx="1125879" cy="1958055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1"/>
                      </a:solidFill>
                      <a:ln w="25400">
                        <a:solidFill>
                          <a:schemeClr val="dk1"/>
                        </a:solidFill>
                      </a:ln>
                    </p:spPr>
                    <p:style>
                      <a:lnRef idx="2">
                        <a:schemeClr val="accent1">
                          <a:shade val="2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lvl="0" algn="ctr">
                          <a:defRPr/>
                        </a:pPr>
                        <a:endParaRPr lang="ko-KR" altLang="en-US"/>
                      </a:p>
                    </p:txBody>
                  </p:sp>
                  <p:sp>
                    <p:nvSpPr>
                      <p:cNvPr id="347" name="타원 63"/>
                      <p:cNvSpPr/>
                      <p:nvPr/>
                    </p:nvSpPr>
                    <p:spPr>
                      <a:xfrm>
                        <a:off x="7492690" y="4216871"/>
                        <a:ext cx="72816" cy="73079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2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lvl="0" algn="ctr">
                          <a:defRPr/>
                        </a:pPr>
                        <a:endParaRPr lang="ko-KR" altLang="en-US"/>
                      </a:p>
                    </p:txBody>
                  </p:sp>
                </p:grpSp>
                <p:grpSp>
                  <p:nvGrpSpPr>
                    <p:cNvPr id="348" name=""/>
                    <p:cNvGrpSpPr/>
                    <p:nvPr/>
                  </p:nvGrpSpPr>
                  <p:grpSpPr>
                    <a:xfrm rot="0">
                      <a:off x="8245111" y="3125482"/>
                      <a:ext cx="1075936" cy="828103"/>
                      <a:chOff x="5812686" y="4675580"/>
                      <a:chExt cx="1075936" cy="828103"/>
                    </a:xfrm>
                  </p:grpSpPr>
                  <p:sp>
                    <p:nvSpPr>
                      <p:cNvPr id="349" name="모서리가 둥근 직사각형 4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5939519" y="4675580"/>
                        <a:ext cx="828103" cy="828103"/>
                      </a:xfrm>
                      <a:prstGeom prst="roundRect">
                        <a:avLst>
                          <a:gd name="adj" fmla="val 39485"/>
                        </a:avLst>
                      </a:prstGeom>
                      <a:solidFill>
                        <a:srgbClr val="394bb8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2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lvl="0" algn="ctr">
                          <a:defRPr/>
                        </a:pPr>
                        <a:endParaRPr lang="en-US" altLang="ko-KR" sz="2800">
                          <a:latin typeface="한컴 윤고딕 240"/>
                          <a:ea typeface="한컴 윤고딕 240"/>
                        </a:endParaRPr>
                      </a:p>
                    </p:txBody>
                  </p:sp>
                  <p:sp>
                    <p:nvSpPr>
                      <p:cNvPr id="350" name="가로 글상자 43"/>
                      <p:cNvSpPr txBox="1"/>
                      <p:nvPr/>
                    </p:nvSpPr>
                    <p:spPr>
                      <a:xfrm>
                        <a:off x="5812686" y="4824968"/>
                        <a:ext cx="1075936" cy="491228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lvl="0" algn="ctr">
                          <a:defRPr/>
                        </a:pPr>
                        <a:r>
                          <a:rPr lang="en-US" altLang="ko-KR" sz="2600">
                            <a:solidFill>
                              <a:schemeClr val="lt1"/>
                            </a:solidFill>
                            <a:latin typeface="한컴 윤고딕 240"/>
                            <a:ea typeface="한컴 윤고딕 240"/>
                          </a:rPr>
                          <a:t>Pay</a:t>
                        </a:r>
                        <a:endParaRPr lang="en-US" altLang="ko-KR" sz="2600">
                          <a:solidFill>
                            <a:schemeClr val="lt1"/>
                          </a:solidFill>
                          <a:latin typeface="한컴 윤고딕 240"/>
                          <a:ea typeface="한컴 윤고딕 240"/>
                        </a:endParaRPr>
                      </a:p>
                    </p:txBody>
                  </p:sp>
                </p:grpSp>
                <p:pic>
                  <p:nvPicPr>
                    <p:cNvPr id="351" name="그림 48"/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l="22120" t="30040" r="21490" b="31570"/>
                    <a:stretch>
                      <a:fillRect/>
                    </a:stretch>
                  </p:blipFill>
                  <p:spPr>
                    <a:xfrm>
                      <a:off x="8231386" y="4074784"/>
                      <a:ext cx="1080135" cy="441228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52" name=""/>
                  <p:cNvGrpSpPr/>
                  <p:nvPr/>
                </p:nvGrpSpPr>
                <p:grpSpPr>
                  <a:xfrm rot="0">
                    <a:off x="6828683" y="2765438"/>
                    <a:ext cx="1125879" cy="1958055"/>
                    <a:chOff x="6828683" y="2765438"/>
                    <a:chExt cx="1125879" cy="1958055"/>
                  </a:xfrm>
                </p:grpSpPr>
                <p:grpSp>
                  <p:nvGrpSpPr>
                    <p:cNvPr id="353" name="그룹 48"/>
                    <p:cNvGrpSpPr>
                      <a:grpSpLocks noChangeAspect="1"/>
                    </p:cNvGrpSpPr>
                    <p:nvPr/>
                  </p:nvGrpSpPr>
                  <p:grpSpPr>
                    <a:xfrm rot="0">
                      <a:off x="6828683" y="2765438"/>
                      <a:ext cx="1125879" cy="1958055"/>
                      <a:chOff x="7190428" y="291810"/>
                      <a:chExt cx="792098" cy="1377564"/>
                    </a:xfrm>
                  </p:grpSpPr>
                  <p:sp>
                    <p:nvSpPr>
                      <p:cNvPr id="354" name="모서리가 둥근 직사각형 61"/>
                      <p:cNvSpPr/>
                      <p:nvPr/>
                    </p:nvSpPr>
                    <p:spPr>
                      <a:xfrm>
                        <a:off x="7190428" y="291810"/>
                        <a:ext cx="792098" cy="1377564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1"/>
                      </a:solidFill>
                      <a:ln w="25400">
                        <a:solidFill>
                          <a:schemeClr val="dk1"/>
                        </a:solidFill>
                      </a:ln>
                    </p:spPr>
                    <p:style>
                      <a:lnRef idx="2">
                        <a:schemeClr val="accent1">
                          <a:shade val="2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lvl="0" algn="ctr">
                          <a:defRPr/>
                        </a:pPr>
                        <a:endParaRPr lang="ko-KR" altLang="en-US"/>
                      </a:p>
                    </p:txBody>
                  </p:sp>
                  <p:grpSp>
                    <p:nvGrpSpPr>
                      <p:cNvPr id="355" name=""/>
                      <p:cNvGrpSpPr/>
                      <p:nvPr/>
                    </p:nvGrpSpPr>
                    <p:grpSpPr>
                      <a:xfrm rot="0">
                        <a:off x="7479581" y="345940"/>
                        <a:ext cx="268458" cy="51414"/>
                        <a:chOff x="10328283" y="2021908"/>
                        <a:chExt cx="280661" cy="53751"/>
                      </a:xfrm>
                    </p:grpSpPr>
                    <p:sp>
                      <p:nvSpPr>
                        <p:cNvPr id="356" name="모서리가 둥근 직사각형 22"/>
                        <p:cNvSpPr/>
                        <p:nvPr/>
                      </p:nvSpPr>
                      <p:spPr>
                        <a:xfrm>
                          <a:off x="10328283" y="2042665"/>
                          <a:ext cx="178527" cy="0"/>
                        </a:xfrm>
                        <a:prstGeom prst="roundRect">
                          <a:avLst>
                            <a:gd name="adj" fmla="val 16667"/>
                          </a:avLst>
                        </a:prstGeom>
                        <a:solidFill>
                          <a:schemeClr val="dk1"/>
                        </a:solidFill>
                        <a:ln>
                          <a:solidFill>
                            <a:schemeClr val="dk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2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lvl="0" algn="ctr">
                            <a:defRPr/>
                          </a:pPr>
                          <a:endParaRPr lang="ko-KR" altLang="en-US"/>
                        </a:p>
                      </p:txBody>
                    </p:sp>
                    <p:sp>
                      <p:nvSpPr>
                        <p:cNvPr id="357" name="타원 63"/>
                        <p:cNvSpPr/>
                        <p:nvPr/>
                      </p:nvSpPr>
                      <p:spPr>
                        <a:xfrm>
                          <a:off x="10555386" y="2021908"/>
                          <a:ext cx="53558" cy="53751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2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lvl="0" algn="ctr">
                            <a:defRPr/>
                          </a:pPr>
                          <a:endParaRPr lang="ko-KR" altLang="en-US"/>
                        </a:p>
                      </p:txBody>
                    </p:sp>
                  </p:grpSp>
                </p:grpSp>
                <p:grpSp>
                  <p:nvGrpSpPr>
                    <p:cNvPr id="358" name=""/>
                    <p:cNvGrpSpPr>
                      <a:grpSpLocks noChangeAspect="1"/>
                    </p:cNvGrpSpPr>
                    <p:nvPr/>
                  </p:nvGrpSpPr>
                  <p:grpSpPr>
                    <a:xfrm rot="0">
                      <a:off x="6847733" y="3188589"/>
                      <a:ext cx="1080135" cy="576072"/>
                      <a:chOff x="4037919" y="4464250"/>
                      <a:chExt cx="1561153" cy="892087"/>
                    </a:xfrm>
                  </p:grpSpPr>
                  <p:sp>
                    <p:nvSpPr>
                      <p:cNvPr id="359" name="모서리가 둥근 직사각형 20"/>
                      <p:cNvSpPr/>
                      <p:nvPr/>
                    </p:nvSpPr>
                    <p:spPr>
                      <a:xfrm>
                        <a:off x="4037919" y="4464250"/>
                        <a:ext cx="1561153" cy="892087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1"/>
                      </a:solidFill>
                      <a:ln w="25400">
                        <a:solidFill>
                          <a:schemeClr val="dk1"/>
                        </a:solidFill>
                      </a:ln>
                    </p:spPr>
                    <p:style>
                      <a:lnRef idx="2">
                        <a:schemeClr val="accent1">
                          <a:shade val="2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lvl="0" algn="ctr">
                          <a:defRPr/>
                        </a:pPr>
                        <a:r>
                          <a:rPr lang="en-US" altLang="ko-KR" sz="2500">
                            <a:ln w="9525">
                              <a:solidFill>
                                <a:schemeClr val="dk1"/>
                              </a:solidFill>
                            </a:ln>
                            <a:solidFill>
                              <a:schemeClr val="dk1"/>
                            </a:solidFill>
                          </a:rPr>
                          <a:t>     Pay</a:t>
                        </a:r>
                        <a:endParaRPr lang="en-US" altLang="ko-KR" sz="25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endParaRPr>
                      </a:p>
                    </p:txBody>
                  </p:sp>
                  <p:pic>
                    <p:nvPicPr>
                      <p:cNvPr id="360" name="그림 29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/>
                      <a:srcRect l="17130" t="19310" r="17950" b="18640"/>
                      <a:stretch>
                        <a:fillRect/>
                      </a:stretch>
                    </p:blipFill>
                    <p:spPr>
                      <a:xfrm>
                        <a:off x="4257546" y="4681090"/>
                        <a:ext cx="391411" cy="458407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361" name="그림 135"/>
                    <p:cNvPicPr>
                      <a:picLocks noChangeAspect="1"/>
                    </p:cNvPicPr>
                    <p:nvPr/>
                  </p:nvPicPr>
                  <p:blipFill rotWithShape="1">
                    <a:blip r:embed="rId5"/>
                    <a:stretch>
                      <a:fillRect/>
                    </a:stretch>
                  </p:blipFill>
                  <p:spPr>
                    <a:xfrm>
                      <a:off x="6852647" y="4027159"/>
                      <a:ext cx="1080135" cy="385560"/>
                    </a:xfrm>
                    <a:prstGeom prst="roundRect">
                      <a:avLst>
                        <a:gd name="adj" fmla="val 45350"/>
                      </a:avLst>
                    </a:prstGeom>
                  </p:spPr>
                </p:pic>
              </p:grpSp>
              <p:sp>
                <p:nvSpPr>
                  <p:cNvPr id="362" name="위쪽 화살표 52"/>
                  <p:cNvSpPr/>
                  <p:nvPr/>
                </p:nvSpPr>
                <p:spPr>
                  <a:xfrm>
                    <a:off x="7938447" y="3429000"/>
                    <a:ext cx="294821" cy="283482"/>
                  </a:xfrm>
                  <a:prstGeom prst="up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/>
                  </a:p>
                </p:txBody>
              </p:sp>
            </p:grpSp>
          </p:grpSp>
        </p:grpSp>
      </p:grpSp>
      <p:sp>
        <p:nvSpPr>
          <p:cNvPr id="366" name="직사각형 365"/>
          <p:cNvSpPr/>
          <p:nvPr/>
        </p:nvSpPr>
        <p:spPr>
          <a:xfrm>
            <a:off x="11432441" y="112300"/>
            <a:ext cx="667566" cy="181061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일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일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203269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39"/>
          <p:cNvSpPr/>
          <p:nvPr/>
        </p:nvSpPr>
        <p:spPr>
          <a:xfrm>
            <a:off x="255205" y="219075"/>
            <a:ext cx="5040630" cy="6408801"/>
          </a:xfrm>
          <a:prstGeom prst="roundRect">
            <a:avLst>
              <a:gd name="adj" fmla="val 11979"/>
            </a:avLst>
          </a:prstGeom>
          <a:solidFill>
            <a:schemeClr val="lt1"/>
          </a:solidFill>
          <a:ln w="5080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30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아래 계좌로</a:t>
            </a:r>
            <a:endParaRPr lang="ko-KR" altLang="en-US" sz="30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r>
              <a:rPr lang="ko-KR" altLang="en-US" sz="30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이체해주세요</a:t>
            </a:r>
            <a:r>
              <a:rPr lang="en-US" altLang="ko-KR" sz="30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.</a:t>
            </a:r>
            <a:r>
              <a:rPr lang="ko-KR" altLang="en-US" sz="30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 </a:t>
            </a:r>
            <a:r>
              <a:rPr lang="en-US" altLang="ko-KR" sz="30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.</a:t>
            </a:r>
            <a:r>
              <a:rPr lang="ko-KR" altLang="en-US" sz="30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 </a:t>
            </a:r>
            <a:r>
              <a:rPr lang="en-US" altLang="ko-KR" sz="30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rPr>
              <a:t>.</a:t>
            </a:r>
            <a:endParaRPr lang="en-US" altLang="ko-KR" sz="30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endParaRPr lang="en-US" altLang="ko-KR" sz="19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endParaRPr lang="en-US" altLang="ko-KR" sz="19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endParaRPr lang="en-US" altLang="ko-KR" sz="19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endParaRPr lang="en-US" altLang="ko-KR" sz="19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endParaRPr lang="en-US" altLang="ko-KR" sz="19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endParaRPr lang="en-US" altLang="ko-KR" sz="19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endParaRPr lang="en-US" altLang="ko-KR" sz="19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endParaRPr lang="en-US" altLang="ko-KR" sz="19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endParaRPr lang="en-US" altLang="ko-KR" sz="19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endParaRPr lang="en-US" altLang="ko-KR" sz="19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endParaRPr lang="en-US" altLang="ko-KR" sz="19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endParaRPr lang="en-US" altLang="ko-KR" sz="19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endParaRPr lang="en-US" altLang="ko-KR" sz="19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endParaRPr lang="en-US" altLang="ko-KR" sz="19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  <a:p>
            <a:pPr lvl="0" algn="ctr">
              <a:defRPr/>
            </a:pPr>
            <a:endParaRPr lang="en-US" altLang="ko-KR" sz="19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22" name="가로 글상자 93"/>
          <p:cNvSpPr txBox="1"/>
          <p:nvPr/>
        </p:nvSpPr>
        <p:spPr>
          <a:xfrm>
            <a:off x="1227325" y="5214500"/>
            <a:ext cx="3096388" cy="717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b="1">
                <a:solidFill>
                  <a:schemeClr val="accent1"/>
                </a:solidFill>
              </a:rPr>
              <a:t>신한 </a:t>
            </a:r>
            <a:r>
              <a:rPr lang="en-US" altLang="ko-KR" sz="2100" b="1">
                <a:solidFill>
                  <a:schemeClr val="accent1"/>
                </a:solidFill>
              </a:rPr>
              <a:t>110516021728</a:t>
            </a:r>
            <a:endParaRPr lang="en-US" altLang="ko-KR" sz="2100" b="1">
              <a:solidFill>
                <a:schemeClr val="accent1"/>
              </a:solidFill>
            </a:endParaRPr>
          </a:p>
          <a:p>
            <a:pPr lvl="0" algn="ctr">
              <a:defRPr/>
            </a:pPr>
            <a:r>
              <a:rPr lang="ko-KR" altLang="en-US" sz="2000" b="1">
                <a:solidFill>
                  <a:schemeClr val="accent1"/>
                </a:solidFill>
              </a:rPr>
              <a:t>예금주 </a:t>
            </a:r>
            <a:r>
              <a:rPr lang="en-US" altLang="ko-KR" sz="2000" b="1">
                <a:solidFill>
                  <a:schemeClr val="accent1"/>
                </a:solidFill>
              </a:rPr>
              <a:t>: </a:t>
            </a:r>
            <a:r>
              <a:rPr lang="ko-KR" altLang="en-US" sz="2000" b="1">
                <a:solidFill>
                  <a:schemeClr val="accent1"/>
                </a:solidFill>
              </a:rPr>
              <a:t>김성건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grpSp>
        <p:nvGrpSpPr>
          <p:cNvPr id="131" name=""/>
          <p:cNvGrpSpPr/>
          <p:nvPr/>
        </p:nvGrpSpPr>
        <p:grpSpPr>
          <a:xfrm rot="0">
            <a:off x="6096000" y="112300"/>
            <a:ext cx="5040630" cy="6633400"/>
            <a:chOff x="6096000" y="112300"/>
            <a:chExt cx="5040630" cy="6633400"/>
          </a:xfrm>
        </p:grpSpPr>
        <p:sp>
          <p:nvSpPr>
            <p:cNvPr id="102" name="모서리가 둥근 직사각형 39"/>
            <p:cNvSpPr/>
            <p:nvPr/>
          </p:nvSpPr>
          <p:spPr>
            <a:xfrm>
              <a:off x="6096000" y="112300"/>
              <a:ext cx="5040630" cy="6633400"/>
            </a:xfrm>
            <a:prstGeom prst="roundRect">
              <a:avLst>
                <a:gd name="adj" fmla="val 11979"/>
              </a:avLst>
            </a:prstGeom>
            <a:solidFill>
              <a:schemeClr val="lt1"/>
            </a:solidFill>
            <a:ln w="5080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en-US" altLang="ko-KR" sz="19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 algn="ctr">
                <a:defRPr/>
              </a:pPr>
              <a:endParaRPr lang="en-US" altLang="ko-KR" sz="19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 algn="ctr">
                <a:defRPr/>
              </a:pPr>
              <a:endParaRPr lang="en-US" altLang="ko-KR" sz="19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 algn="ctr">
                <a:defRPr/>
              </a:pPr>
              <a:endParaRPr lang="en-US" altLang="ko-KR" sz="19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 algn="ctr">
                <a:defRPr/>
              </a:pPr>
              <a:endParaRPr lang="en-US" altLang="ko-KR" sz="19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 algn="ctr">
                <a:defRPr/>
              </a:pPr>
              <a:endParaRPr lang="en-US" altLang="ko-KR" sz="19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 sz="1900" b="1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휴대폰번호</a:t>
              </a:r>
              <a:r>
                <a:rPr lang="ko-KR" altLang="en-US" sz="19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와 </a:t>
              </a:r>
              <a:r>
                <a:rPr lang="ko-KR" altLang="en-US" sz="1900" b="1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결제내역</a:t>
              </a:r>
              <a:r>
                <a:rPr lang="ko-KR" altLang="en-US" sz="19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을 확인하세요</a:t>
              </a:r>
              <a:r>
                <a:rPr lang="en-US" altLang="ko-KR" sz="19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.</a:t>
              </a:r>
              <a:endParaRPr lang="en-US" altLang="ko-KR" sz="19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en-US" altLang="ko-KR" sz="1900" b="1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---------------------------------------------</a:t>
              </a:r>
              <a:endParaRPr lang="en-US" altLang="ko-KR" sz="1900" b="1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티켓 구분 </a:t>
              </a:r>
              <a:r>
                <a:rPr lang="ko-KR" altLang="en-US">
                  <a:ln w="9525">
                    <a:solidFill>
                      <a:srgbClr val="0000ff"/>
                    </a:solidFill>
                  </a:ln>
                  <a:solidFill>
                    <a:srgbClr val="0000ff"/>
                  </a:solidFill>
                  <a:latin typeface="맑은 고딕"/>
                </a:rPr>
                <a:t>일일권</a:t>
              </a:r>
              <a:endParaRPr lang="ko-KR" altLang="en-US">
                <a:ln w="9525">
                  <a:solidFill>
                    <a:srgbClr val="0000ff"/>
                  </a:solidFill>
                </a:ln>
                <a:solidFill>
                  <a:srgbClr val="0000ff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시작 시간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종료 시간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휴대폰 번호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en-US" altLang="ko-KR" sz="1900" b="1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---------------------------------------------</a:t>
              </a:r>
              <a:endParaRPr lang="en-US" altLang="ko-KR" sz="1900" b="1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103" name="가로 글상자 170"/>
            <p:cNvSpPr txBox="1"/>
            <p:nvPr/>
          </p:nvSpPr>
          <p:spPr>
            <a:xfrm>
              <a:off x="8015332" y="5987051"/>
              <a:ext cx="2810364" cy="364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총 결제 금액     </a:t>
              </a:r>
              <a:r>
                <a:rPr lang="ko-KR" altLang="en-US">
                  <a:ln w="9525">
                    <a:solidFill>
                      <a:srgbClr val="0000ff"/>
                    </a:solidFill>
                  </a:ln>
                  <a:solidFill>
                    <a:srgbClr val="0000ff"/>
                  </a:solidFill>
                  <a:latin typeface="맑은 고딕"/>
                </a:rPr>
                <a:t> </a:t>
              </a:r>
              <a:r>
                <a:rPr lang="en-US" altLang="ko-KR">
                  <a:ln w="9525">
                    <a:solidFill>
                      <a:srgbClr val="0000ff"/>
                    </a:solidFill>
                  </a:ln>
                  <a:solidFill>
                    <a:srgbClr val="0000ff"/>
                  </a:solidFill>
                  <a:latin typeface="맑은 고딕"/>
                </a:rPr>
                <a:t>9,000</a:t>
              </a:r>
              <a:r>
                <a:rPr lang="ko-KR" altLang="en-US">
                  <a:ln w="9525">
                    <a:solidFill>
                      <a:srgbClr val="0000ff"/>
                    </a:solidFill>
                  </a:ln>
                  <a:solidFill>
                    <a:srgbClr val="0000ff"/>
                  </a:solidFill>
                  <a:latin typeface="맑은 고딕"/>
                </a:rPr>
                <a:t>원</a:t>
              </a:r>
              <a:endParaRPr lang="ko-KR" altLang="en-US">
                <a:ln w="9525">
                  <a:solidFill>
                    <a:srgbClr val="0000ff"/>
                  </a:solidFill>
                </a:ln>
                <a:solidFill>
                  <a:srgbClr val="0000ff"/>
                </a:solidFill>
                <a:latin typeface="맑은 고딕"/>
              </a:endParaRPr>
            </a:p>
          </p:txBody>
        </p:sp>
        <p:sp>
          <p:nvSpPr>
            <p:cNvPr id="105" name="직사각형 173"/>
            <p:cNvSpPr/>
            <p:nvPr/>
          </p:nvSpPr>
          <p:spPr>
            <a:xfrm>
              <a:off x="6276021" y="306409"/>
              <a:ext cx="4680585" cy="3564445"/>
            </a:xfrm>
            <a:prstGeom prst="roundRect">
              <a:avLst>
                <a:gd name="adj" fmla="val 14062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06" name="가로 글상자 174"/>
            <p:cNvSpPr txBox="1"/>
            <p:nvPr/>
          </p:nvSpPr>
          <p:spPr>
            <a:xfrm>
              <a:off x="6338502" y="455963"/>
              <a:ext cx="4555620" cy="1180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b="1" spc="-1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아래 계좌</a:t>
              </a:r>
              <a:r>
                <a:rPr lang="ko-KR" altLang="en-US" spc="-1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로 이체해주세요</a:t>
              </a:r>
              <a:r>
                <a:rPr lang="en-US" altLang="ko-KR" spc="-1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.</a:t>
              </a:r>
              <a:endParaRPr lang="en-US" altLang="ko-KR" spc="-1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 algn="ctr">
                <a:defRPr/>
              </a:pPr>
              <a:endParaRPr lang="ko-KR" altLang="en-US" spc="-100">
                <a:ln w="9525">
                  <a:solidFill>
                    <a:schemeClr val="dk1"/>
                  </a:solidFill>
                </a:ln>
                <a:solidFill>
                  <a:srgbClr val="42c7f1"/>
                </a:solidFill>
                <a:latin typeface="맑은 고딕"/>
              </a:endParaRPr>
            </a:p>
            <a:p>
              <a:pPr lvl="0" algn="ctr">
                <a:defRPr/>
              </a:pPr>
              <a:r>
                <a:rPr lang="ko-KR" altLang="en-US" b="1">
                  <a:solidFill>
                    <a:schemeClr val="accent1"/>
                  </a:solidFill>
                </a:rPr>
                <a:t>신한 </a:t>
              </a:r>
              <a:r>
                <a:rPr lang="en-US" altLang="ko-KR" b="1">
                  <a:solidFill>
                    <a:schemeClr val="accent1"/>
                  </a:solidFill>
                </a:rPr>
                <a:t>110516021728</a:t>
              </a:r>
              <a:endParaRPr lang="en-US" altLang="ko-KR" b="1">
                <a:solidFill>
                  <a:schemeClr val="accent1"/>
                </a:solidFill>
              </a:endParaRPr>
            </a:p>
            <a:p>
              <a:pPr lvl="0" algn="ctr">
                <a:defRPr/>
              </a:pPr>
              <a:r>
                <a:rPr lang="ko-KR" altLang="en-US" b="1">
                  <a:solidFill>
                    <a:schemeClr val="accent1"/>
                  </a:solidFill>
                </a:rPr>
                <a:t>예금주 </a:t>
              </a:r>
              <a:r>
                <a:rPr lang="en-US" altLang="ko-KR" b="1">
                  <a:solidFill>
                    <a:schemeClr val="accent1"/>
                  </a:solidFill>
                </a:rPr>
                <a:t>: </a:t>
              </a:r>
              <a:r>
                <a:rPr lang="ko-KR" altLang="en-US" b="1">
                  <a:solidFill>
                    <a:schemeClr val="accent1"/>
                  </a:solidFill>
                </a:rPr>
                <a:t>김성건</a:t>
              </a:r>
              <a:endParaRPr lang="ko-KR" altLang="en-US"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42c7f1"/>
                </a:solidFill>
              </a:endParaRPr>
            </a:p>
          </p:txBody>
        </p:sp>
        <p:grpSp>
          <p:nvGrpSpPr>
            <p:cNvPr id="100" name=""/>
            <p:cNvGrpSpPr/>
            <p:nvPr/>
          </p:nvGrpSpPr>
          <p:grpSpPr>
            <a:xfrm rot="0">
              <a:off x="7118294" y="1722120"/>
              <a:ext cx="2996035" cy="1958055"/>
              <a:chOff x="7652988" y="2014062"/>
              <a:chExt cx="2996035" cy="1958055"/>
            </a:xfrm>
          </p:grpSpPr>
          <p:grpSp>
            <p:nvGrpSpPr>
              <p:cNvPr id="49" name="그룹 48"/>
              <p:cNvGrpSpPr>
                <a:grpSpLocks noChangeAspect="1"/>
              </p:cNvGrpSpPr>
              <p:nvPr/>
            </p:nvGrpSpPr>
            <p:grpSpPr>
              <a:xfrm rot="0">
                <a:off x="7652988" y="2014062"/>
                <a:ext cx="1125879" cy="1958055"/>
                <a:chOff x="7190428" y="291810"/>
                <a:chExt cx="792098" cy="1377564"/>
              </a:xfrm>
            </p:grpSpPr>
            <p:sp>
              <p:nvSpPr>
                <p:cNvPr id="50" name="모서리가 둥근 직사각형 61"/>
                <p:cNvSpPr/>
                <p:nvPr/>
              </p:nvSpPr>
              <p:spPr>
                <a:xfrm>
                  <a:off x="7190428" y="291810"/>
                  <a:ext cx="792098" cy="137756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25400"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grpSp>
              <p:nvGrpSpPr>
                <p:cNvPr id="51" name=""/>
                <p:cNvGrpSpPr/>
                <p:nvPr/>
              </p:nvGrpSpPr>
              <p:grpSpPr>
                <a:xfrm rot="0">
                  <a:off x="7479582" y="345938"/>
                  <a:ext cx="268458" cy="51414"/>
                  <a:chOff x="10328283" y="2021908"/>
                  <a:chExt cx="280661" cy="53751"/>
                </a:xfrm>
              </p:grpSpPr>
              <p:sp>
                <p:nvSpPr>
                  <p:cNvPr id="52" name="모서리가 둥근 직사각형 22"/>
                  <p:cNvSpPr/>
                  <p:nvPr/>
                </p:nvSpPr>
                <p:spPr>
                  <a:xfrm>
                    <a:off x="10328283" y="2042665"/>
                    <a:ext cx="178527" cy="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53" name="타원 63"/>
                  <p:cNvSpPr/>
                  <p:nvPr/>
                </p:nvSpPr>
                <p:spPr>
                  <a:xfrm>
                    <a:off x="10555386" y="2021908"/>
                    <a:ext cx="53558" cy="53751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/>
                  </a:p>
                </p:txBody>
              </p:sp>
            </p:grpSp>
          </p:grpSp>
          <p:grpSp>
            <p:nvGrpSpPr>
              <p:cNvPr id="66" name="그룹 65"/>
              <p:cNvGrpSpPr>
                <a:grpSpLocks noChangeAspect="1"/>
              </p:cNvGrpSpPr>
              <p:nvPr/>
            </p:nvGrpSpPr>
            <p:grpSpPr>
              <a:xfrm rot="0">
                <a:off x="9523144" y="2014062"/>
                <a:ext cx="1125879" cy="1958055"/>
                <a:chOff x="7190428" y="291810"/>
                <a:chExt cx="792098" cy="1377564"/>
              </a:xfrm>
            </p:grpSpPr>
            <p:sp>
              <p:nvSpPr>
                <p:cNvPr id="67" name="모서리가 둥근 직사각형 61"/>
                <p:cNvSpPr/>
                <p:nvPr/>
              </p:nvSpPr>
              <p:spPr>
                <a:xfrm>
                  <a:off x="7190428" y="291810"/>
                  <a:ext cx="792098" cy="137756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25400"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grpSp>
              <p:nvGrpSpPr>
                <p:cNvPr id="68" name=""/>
                <p:cNvGrpSpPr/>
                <p:nvPr/>
              </p:nvGrpSpPr>
              <p:grpSpPr>
                <a:xfrm rot="0">
                  <a:off x="7479581" y="345938"/>
                  <a:ext cx="268458" cy="51414"/>
                  <a:chOff x="10328283" y="2021908"/>
                  <a:chExt cx="280661" cy="53751"/>
                </a:xfrm>
              </p:grpSpPr>
              <p:sp>
                <p:nvSpPr>
                  <p:cNvPr id="69" name="모서리가 둥근 직사각형 22"/>
                  <p:cNvSpPr/>
                  <p:nvPr/>
                </p:nvSpPr>
                <p:spPr>
                  <a:xfrm>
                    <a:off x="10328283" y="2042665"/>
                    <a:ext cx="178527" cy="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70" name="타원 63"/>
                  <p:cNvSpPr/>
                  <p:nvPr/>
                </p:nvSpPr>
                <p:spPr>
                  <a:xfrm>
                    <a:off x="10555386" y="2021908"/>
                    <a:ext cx="53558" cy="53751"/>
                  </a:xfrm>
                  <a:prstGeom prst="ellipse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/>
                  </a:p>
                </p:txBody>
              </p:sp>
            </p:grpSp>
          </p:grpSp>
          <p:grpSp>
            <p:nvGrpSpPr>
              <p:cNvPr id="90" name="그룹 89"/>
              <p:cNvGrpSpPr/>
              <p:nvPr/>
            </p:nvGrpSpPr>
            <p:grpSpPr>
              <a:xfrm rot="0">
                <a:off x="7742282" y="2769578"/>
                <a:ext cx="947289" cy="659421"/>
                <a:chOff x="9336508" y="4865974"/>
                <a:chExt cx="947289" cy="659421"/>
              </a:xfrm>
            </p:grpSpPr>
            <p:sp>
              <p:nvSpPr>
                <p:cNvPr id="91" name="순서도: 직접 액세스 저장소 83"/>
                <p:cNvSpPr/>
                <p:nvPr/>
              </p:nvSpPr>
              <p:spPr>
                <a:xfrm rot="16200000">
                  <a:off x="9774984" y="5016582"/>
                  <a:ext cx="146538" cy="871089"/>
                </a:xfrm>
                <a:prstGeom prst="flowChartMagneticDrum">
                  <a:avLst/>
                </a:prstGeom>
                <a:solidFill>
                  <a:srgbClr val="ffff00"/>
                </a:solidFill>
                <a:ln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92" name="순서도: 직접 액세스 저장소 84"/>
                <p:cNvSpPr/>
                <p:nvPr/>
              </p:nvSpPr>
              <p:spPr>
                <a:xfrm rot="16200000">
                  <a:off x="9736884" y="4914738"/>
                  <a:ext cx="146538" cy="871089"/>
                </a:xfrm>
                <a:prstGeom prst="flowChartMagneticDrum">
                  <a:avLst/>
                </a:prstGeom>
                <a:solidFill>
                  <a:srgbClr val="ffff00"/>
                </a:solidFill>
                <a:ln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93" name="순서도: 직접 액세스 저장소 77"/>
                <p:cNvSpPr/>
                <p:nvPr/>
              </p:nvSpPr>
              <p:spPr>
                <a:xfrm rot="16200000">
                  <a:off x="9774984" y="4796775"/>
                  <a:ext cx="146538" cy="871089"/>
                </a:xfrm>
                <a:prstGeom prst="flowChartMagneticDrum">
                  <a:avLst/>
                </a:prstGeom>
                <a:solidFill>
                  <a:srgbClr val="ffff00"/>
                </a:solidFill>
                <a:ln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94" name="순서도: 직접 액세스 저장소 85"/>
                <p:cNvSpPr/>
                <p:nvPr/>
              </p:nvSpPr>
              <p:spPr>
                <a:xfrm rot="16200000">
                  <a:off x="9736884" y="4723506"/>
                  <a:ext cx="146538" cy="871089"/>
                </a:xfrm>
                <a:prstGeom prst="flowChartMagneticDrum">
                  <a:avLst/>
                </a:prstGeom>
                <a:solidFill>
                  <a:srgbClr val="ffff00"/>
                </a:solidFill>
                <a:ln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95" name="순서도: 직접 액세스 저장소 86"/>
                <p:cNvSpPr/>
                <p:nvPr/>
              </p:nvSpPr>
              <p:spPr>
                <a:xfrm rot="16200000">
                  <a:off x="9698784" y="4621662"/>
                  <a:ext cx="146538" cy="871089"/>
                </a:xfrm>
                <a:prstGeom prst="flowChartMagneticDrum">
                  <a:avLst/>
                </a:prstGeom>
                <a:solidFill>
                  <a:srgbClr val="ffff00"/>
                </a:solidFill>
                <a:ln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96" name="순서도: 직접 액세스 저장소 87"/>
                <p:cNvSpPr/>
                <p:nvPr/>
              </p:nvSpPr>
              <p:spPr>
                <a:xfrm rot="16200000">
                  <a:off x="9736884" y="4503699"/>
                  <a:ext cx="146538" cy="871089"/>
                </a:xfrm>
                <a:prstGeom prst="flowChartMagneticDrum">
                  <a:avLst/>
                </a:prstGeom>
                <a:solidFill>
                  <a:srgbClr val="ffff00"/>
                </a:solidFill>
                <a:ln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99" name=""/>
              <p:cNvGrpSpPr/>
              <p:nvPr/>
            </p:nvGrpSpPr>
            <p:grpSpPr>
              <a:xfrm rot="0">
                <a:off x="9612440" y="2673962"/>
                <a:ext cx="947289" cy="850653"/>
                <a:chOff x="8620324" y="4638025"/>
                <a:chExt cx="947289" cy="850653"/>
              </a:xfrm>
            </p:grpSpPr>
            <p:sp>
              <p:nvSpPr>
                <p:cNvPr id="84" name="순서도: 직접 액세스 저장소 83"/>
                <p:cNvSpPr/>
                <p:nvPr/>
              </p:nvSpPr>
              <p:spPr>
                <a:xfrm rot="16200000">
                  <a:off x="9058799" y="4979865"/>
                  <a:ext cx="146538" cy="871089"/>
                </a:xfrm>
                <a:prstGeom prst="flowChartMagneticDrum">
                  <a:avLst/>
                </a:prstGeom>
                <a:solidFill>
                  <a:srgbClr val="ffff00"/>
                </a:solidFill>
                <a:ln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85" name="순서도: 직접 액세스 저장소 84"/>
                <p:cNvSpPr/>
                <p:nvPr/>
              </p:nvSpPr>
              <p:spPr>
                <a:xfrm rot="16200000">
                  <a:off x="9020699" y="4878021"/>
                  <a:ext cx="146538" cy="871089"/>
                </a:xfrm>
                <a:prstGeom prst="flowChartMagneticDrum">
                  <a:avLst/>
                </a:prstGeom>
                <a:solidFill>
                  <a:srgbClr val="ffff00"/>
                </a:solidFill>
                <a:ln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78" name="순서도: 직접 액세스 저장소 77"/>
                <p:cNvSpPr/>
                <p:nvPr/>
              </p:nvSpPr>
              <p:spPr>
                <a:xfrm rot="16200000">
                  <a:off x="9058799" y="4760058"/>
                  <a:ext cx="146538" cy="871089"/>
                </a:xfrm>
                <a:prstGeom prst="flowChartMagneticDrum">
                  <a:avLst/>
                </a:prstGeom>
                <a:solidFill>
                  <a:srgbClr val="ffff00"/>
                </a:solidFill>
                <a:ln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86" name="순서도: 직접 액세스 저장소 85"/>
                <p:cNvSpPr/>
                <p:nvPr/>
              </p:nvSpPr>
              <p:spPr>
                <a:xfrm rot="16200000">
                  <a:off x="9020699" y="4686789"/>
                  <a:ext cx="146538" cy="871089"/>
                </a:xfrm>
                <a:prstGeom prst="flowChartMagneticDrum">
                  <a:avLst/>
                </a:prstGeom>
                <a:solidFill>
                  <a:srgbClr val="ffff00"/>
                </a:solidFill>
                <a:ln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87" name="순서도: 직접 액세스 저장소 86"/>
                <p:cNvSpPr/>
                <p:nvPr/>
              </p:nvSpPr>
              <p:spPr>
                <a:xfrm rot="16200000">
                  <a:off x="8982599" y="4584945"/>
                  <a:ext cx="146538" cy="871089"/>
                </a:xfrm>
                <a:prstGeom prst="flowChartMagneticDrum">
                  <a:avLst/>
                </a:prstGeom>
                <a:solidFill>
                  <a:srgbClr val="ffff00"/>
                </a:solidFill>
                <a:ln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88" name="순서도: 직접 액세스 저장소 87"/>
                <p:cNvSpPr/>
                <p:nvPr/>
              </p:nvSpPr>
              <p:spPr>
                <a:xfrm rot="16200000">
                  <a:off x="9020699" y="4466982"/>
                  <a:ext cx="146538" cy="871089"/>
                </a:xfrm>
                <a:prstGeom prst="flowChartMagneticDrum">
                  <a:avLst/>
                </a:prstGeom>
                <a:solidFill>
                  <a:srgbClr val="ffff00"/>
                </a:solidFill>
                <a:ln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97" name="순서도: 직접 액세스 저장소 96"/>
                <p:cNvSpPr/>
                <p:nvPr/>
              </p:nvSpPr>
              <p:spPr>
                <a:xfrm rot="16200000">
                  <a:off x="8982600" y="4393713"/>
                  <a:ext cx="146538" cy="871089"/>
                </a:xfrm>
                <a:prstGeom prst="flowChartMagneticDrum">
                  <a:avLst/>
                </a:prstGeom>
                <a:solidFill>
                  <a:srgbClr val="ffff00"/>
                </a:solidFill>
                <a:ln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98" name="순서도: 직접 액세스 저장소 97"/>
                <p:cNvSpPr/>
                <p:nvPr/>
              </p:nvSpPr>
              <p:spPr>
                <a:xfrm rot="16200000">
                  <a:off x="9020700" y="4275750"/>
                  <a:ext cx="146538" cy="871089"/>
                </a:xfrm>
                <a:prstGeom prst="flowChartMagneticDrum">
                  <a:avLst/>
                </a:prstGeom>
                <a:solidFill>
                  <a:srgbClr val="ffff00"/>
                </a:solidFill>
                <a:ln>
                  <a:solidFill>
                    <a:srgbClr val="a6a6a6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</p:grpSp>
          <p:grpSp>
            <p:nvGrpSpPr>
              <p:cNvPr id="65" name=""/>
              <p:cNvGrpSpPr/>
              <p:nvPr/>
            </p:nvGrpSpPr>
            <p:grpSpPr>
              <a:xfrm rot="0">
                <a:off x="8620322" y="2669049"/>
                <a:ext cx="1027215" cy="648081"/>
                <a:chOff x="6482700" y="4814575"/>
                <a:chExt cx="1027215" cy="648081"/>
              </a:xfrm>
            </p:grpSpPr>
            <p:sp>
              <p:nvSpPr>
                <p:cNvPr id="54" name="모서리가 둥근 직사각형 53"/>
                <p:cNvSpPr/>
                <p:nvPr/>
              </p:nvSpPr>
              <p:spPr>
                <a:xfrm>
                  <a:off x="6482700" y="4975795"/>
                  <a:ext cx="739180" cy="32564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baff1a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64" name="이등변 삼각형 63"/>
                <p:cNvSpPr/>
                <p:nvPr/>
              </p:nvSpPr>
              <p:spPr>
                <a:xfrm rot="5400000">
                  <a:off x="6897839" y="4850580"/>
                  <a:ext cx="648081" cy="57607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baff1a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lvl="0" algn="ctr">
                    <a:defRPr/>
                  </a:pPr>
                  <a:endParaRPr lang="ko-KR" altLang="en-US"/>
                </a:p>
              </p:txBody>
            </p:sp>
          </p:grpSp>
          <p:sp>
            <p:nvSpPr>
              <p:cNvPr id="11" name="타원 23"/>
              <p:cNvSpPr/>
              <p:nvPr/>
            </p:nvSpPr>
            <p:spPr>
              <a:xfrm>
                <a:off x="8855154" y="2714312"/>
                <a:ext cx="557554" cy="557554"/>
              </a:xfrm>
              <a:prstGeom prst="ellipse">
                <a:avLst/>
              </a:prstGeom>
              <a:solidFill>
                <a:srgbClr val="ffd700"/>
              </a:solidFill>
              <a:ln w="254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r>
                  <a:rPr lang="ko-KR" altLang="en-US" sz="25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함초롬돋움"/>
                    <a:ea typeface="함초롬돋움"/>
                    <a:cs typeface="함초롬돋움"/>
                  </a:rPr>
                  <a:t>￦</a:t>
                </a:r>
                <a:endParaRPr lang="ko-KR" altLang="en-US" sz="25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함초롬돋움"/>
                  <a:ea typeface="함초롬돋움"/>
                  <a:cs typeface="함초롬돋움"/>
                </a:endParaRPr>
              </a:p>
            </p:txBody>
          </p:sp>
        </p:grpSp>
      </p:grpSp>
      <p:sp>
        <p:nvSpPr>
          <p:cNvPr id="132" name="직사각형 131"/>
          <p:cNvSpPr/>
          <p:nvPr/>
        </p:nvSpPr>
        <p:spPr>
          <a:xfrm>
            <a:off x="11432441" y="112300"/>
            <a:ext cx="667566" cy="181061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일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일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197340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"/>
          <p:cNvGrpSpPr/>
          <p:nvPr/>
        </p:nvGrpSpPr>
        <p:grpSpPr>
          <a:xfrm rot="0">
            <a:off x="264351" y="102775"/>
            <a:ext cx="5059680" cy="6642925"/>
            <a:chOff x="264351" y="102775"/>
            <a:chExt cx="5059680" cy="6642925"/>
          </a:xfrm>
        </p:grpSpPr>
        <p:grpSp>
          <p:nvGrpSpPr>
            <p:cNvPr id="202" name=""/>
            <p:cNvGrpSpPr/>
            <p:nvPr/>
          </p:nvGrpSpPr>
          <p:grpSpPr>
            <a:xfrm rot="0">
              <a:off x="283401" y="112300"/>
              <a:ext cx="5040630" cy="6633400"/>
              <a:chOff x="283401" y="112300"/>
              <a:chExt cx="5040630" cy="6633400"/>
            </a:xfrm>
          </p:grpSpPr>
          <p:sp>
            <p:nvSpPr>
              <p:cNvPr id="22" name="모서리가 둥근 직사각형 39"/>
              <p:cNvSpPr/>
              <p:nvPr/>
            </p:nvSpPr>
            <p:spPr>
              <a:xfrm>
                <a:off x="283401" y="112300"/>
                <a:ext cx="5040630" cy="6633400"/>
              </a:xfrm>
              <a:prstGeom prst="roundRect">
                <a:avLst>
                  <a:gd name="adj" fmla="val 11979"/>
                </a:avLst>
              </a:prstGeom>
              <a:solidFill>
                <a:schemeClr val="lt1"/>
              </a:solidFill>
              <a:ln w="50800"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r>
                  <a:rPr lang="en-US" altLang="ko-KR" sz="2000" b="1" spc="-100">
                    <a:ln w="9525">
                      <a:solidFill>
                        <a:schemeClr val="lt1"/>
                      </a:solidFill>
                    </a:ln>
                    <a:solidFill>
                      <a:schemeClr val="lt1"/>
                    </a:solidFill>
                    <a:latin typeface="맑은 고딕"/>
                  </a:rPr>
                  <a:t>IC</a:t>
                </a:r>
                <a:r>
                  <a:rPr lang="ko-KR" altLang="en-US" sz="2000" b="1" spc="-100">
                    <a:ln w="9525">
                      <a:solidFill>
                        <a:schemeClr val="lt1"/>
                      </a:solidFill>
                    </a:ln>
                    <a:solidFill>
                      <a:schemeClr val="lt1"/>
                    </a:solidFill>
                    <a:latin typeface="맑은 고딕"/>
                  </a:rPr>
                  <a:t> 방향이 위로</a:t>
                </a:r>
                <a:r>
                  <a:rPr lang="ko-KR" altLang="en-US" sz="2000" spc="-100">
                    <a:ln w="9525">
                      <a:solidFill>
                        <a:schemeClr val="lt1"/>
                      </a:solidFill>
                    </a:ln>
                    <a:solidFill>
                      <a:schemeClr val="lt1"/>
                    </a:solidFill>
                    <a:latin typeface="맑은 고딕"/>
                  </a:rPr>
                  <a:t>가게 카드를 삽입해주세요</a:t>
                </a:r>
                <a:r>
                  <a:rPr lang="en-US" altLang="ko-KR" sz="2000" spc="-100">
                    <a:ln w="9525">
                      <a:solidFill>
                        <a:schemeClr val="lt1"/>
                      </a:solidFill>
                    </a:ln>
                    <a:solidFill>
                      <a:schemeClr val="lt1"/>
                    </a:solidFill>
                    <a:latin typeface="맑은 고딕"/>
                  </a:rPr>
                  <a:t>.</a:t>
                </a:r>
                <a:endParaRPr lang="en-US" altLang="ko-KR" sz="2000" spc="-1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endParaRPr>
              </a:p>
              <a:p>
                <a:pPr lvl="0" algn="ctr">
                  <a:defRPr/>
                </a:pPr>
                <a:endParaRPr lang="ko-KR" altLang="en-US" sz="2000" spc="-1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endParaRPr>
              </a:p>
              <a:p>
                <a:pPr lvl="0" algn="ctr">
                  <a:defRPr/>
                </a:pPr>
                <a:r>
                  <a:rPr lang="ko-KR" altLang="en-US" sz="2000" b="1">
                    <a:ln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>
                    <a:solidFill>
                      <a:schemeClr val="lt1"/>
                    </a:solidFill>
                  </a:rPr>
                  <a:t>결제 완료 안내 전까지</a:t>
                </a:r>
                <a:endParaRPr lang="ko-KR" altLang="en-US" sz="2000" b="1">
                  <a:ln w="9525" cap="flat" cmpd="sng" algn="ctr">
                    <a:solidFill>
                      <a:schemeClr val="lt1"/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chemeClr val="lt1"/>
                  </a:solidFill>
                </a:endParaRPr>
              </a:p>
              <a:p>
                <a:pPr lvl="0" algn="ctr">
                  <a:defRPr/>
                </a:pPr>
                <a:r>
                  <a:rPr lang="ko-KR" altLang="en-US" sz="2000" b="1">
                    <a:ln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>
                    <a:solidFill>
                      <a:schemeClr val="lt1"/>
                    </a:solidFill>
                  </a:rPr>
                  <a:t>카드를 제거하지 마세요</a:t>
                </a:r>
                <a:endParaRPr lang="ko-KR" altLang="en-US" sz="2000" b="1">
                  <a:ln w="9525" cap="flat" cmpd="sng" algn="ctr">
                    <a:solidFill>
                      <a:schemeClr val="lt1"/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chemeClr val="lt1"/>
                  </a:solidFill>
                </a:endParaRPr>
              </a:p>
              <a:p>
                <a:pPr lvl="0" algn="ctr">
                  <a:defRPr/>
                </a:pPr>
                <a:endParaRPr lang="ko-KR" altLang="en-US" sz="2000" b="1">
                  <a:ln w="9525" cap="flat" cmpd="sng" algn="ctr">
                    <a:solidFill>
                      <a:schemeClr val="lt1"/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chemeClr val="lt1"/>
                  </a:solidFill>
                </a:endParaRPr>
              </a:p>
              <a:p>
                <a:pPr lvl="0" algn="ctr">
                  <a:defRPr/>
                </a:pPr>
                <a:endParaRPr lang="ko-KR" altLang="en-US" sz="2000" b="1">
                  <a:ln w="9525" cap="flat" cmpd="sng" algn="ctr">
                    <a:solidFill>
                      <a:schemeClr val="lt1"/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chemeClr val="lt1"/>
                  </a:solidFill>
                </a:endParaRPr>
              </a:p>
              <a:p>
                <a:pPr lvl="0" algn="ctr">
                  <a:defRPr/>
                </a:pPr>
                <a:endParaRPr lang="en-US" altLang="ko-KR" sz="19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endParaRPr>
              </a:p>
              <a:p>
                <a:pPr lvl="0" algn="ctr">
                  <a:defRPr/>
                </a:pPr>
                <a:endParaRPr lang="en-US" altLang="ko-KR" sz="19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endParaRPr>
              </a:p>
              <a:p>
                <a:pPr lvl="0" algn="ctr">
                  <a:defRPr/>
                </a:pPr>
                <a:endParaRPr lang="en-US" altLang="ko-KR" sz="19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endParaRPr>
              </a:p>
              <a:p>
                <a:pPr lvl="0" algn="ctr">
                  <a:defRPr/>
                </a:pPr>
                <a:endParaRPr lang="en-US" altLang="ko-KR" sz="1900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endParaRPr>
              </a:p>
              <a:p>
                <a:pPr lvl="0" algn="ctr">
                  <a:defRPr/>
                </a:pPr>
                <a:endParaRPr lang="en-US" altLang="ko-KR" sz="19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endParaRPr>
              </a:p>
              <a:p>
                <a:pPr lvl="0">
                  <a:defRPr/>
                </a:pPr>
                <a:r>
                  <a:rPr lang="ko-KR" altLang="en-US" sz="1900" b="1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휴대폰번호</a:t>
                </a:r>
                <a:r>
                  <a:rPr lang="ko-KR" altLang="en-US" sz="19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와 </a:t>
                </a:r>
                <a:r>
                  <a:rPr lang="ko-KR" altLang="en-US" sz="1900" b="1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결제내역</a:t>
                </a:r>
                <a:r>
                  <a:rPr lang="ko-KR" altLang="en-US" sz="19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을 확인하세요</a:t>
                </a:r>
                <a:r>
                  <a:rPr lang="en-US" altLang="ko-KR" sz="19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.</a:t>
                </a:r>
                <a:endParaRPr lang="en-US" altLang="ko-KR" sz="19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endParaRPr>
              </a:p>
              <a:p>
                <a:pPr lvl="0">
                  <a:defRPr/>
                </a:pPr>
                <a:r>
                  <a:rPr lang="en-US" altLang="ko-KR" sz="1900" b="1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---------------------------------------------</a:t>
                </a:r>
                <a:endParaRPr lang="en-US" altLang="ko-KR" sz="1900" b="1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endParaRPr>
              </a:p>
              <a:p>
                <a:pPr lvl="0">
                  <a:defRPr/>
                </a:pPr>
                <a:r>
                  <a:rPr lang="ko-KR" altLang="en-US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티켓 구분 </a:t>
                </a:r>
                <a:r>
                  <a:rPr lang="ko-KR" altLang="en-US">
                    <a:ln w="9525"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  <a:latin typeface="맑은 고딕"/>
                  </a:rPr>
                  <a:t>일일권</a:t>
                </a:r>
                <a:endParaRPr lang="ko-KR" altLang="en-US">
                  <a:ln w="9525"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맑은 고딕"/>
                </a:endParaRPr>
              </a:p>
              <a:p>
                <a:pPr lvl="0">
                  <a:defRPr/>
                </a:pPr>
                <a:r>
                  <a:rPr lang="ko-KR" altLang="en-US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시작 시간</a:t>
                </a:r>
                <a:endPara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endParaRPr>
              </a:p>
              <a:p>
                <a:pPr lvl="0">
                  <a:defRPr/>
                </a:pPr>
                <a:r>
                  <a:rPr lang="ko-KR" altLang="en-US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종료 시간</a:t>
                </a:r>
                <a:endPara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endParaRPr>
              </a:p>
              <a:p>
                <a:pPr lvl="0">
                  <a:defRPr/>
                </a:pPr>
                <a:r>
                  <a:rPr lang="ko-KR" altLang="en-US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휴대폰 번호</a:t>
                </a:r>
                <a:endPara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endParaRPr>
              </a:p>
              <a:p>
                <a:pPr lvl="0">
                  <a:defRPr/>
                </a:pPr>
                <a:r>
                  <a:rPr lang="en-US" altLang="ko-KR" sz="1900" b="1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---------------------------------------------</a:t>
                </a:r>
                <a:endParaRPr lang="en-US" altLang="ko-KR" sz="1900" b="1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endParaRPr>
              </a:p>
            </p:txBody>
          </p:sp>
          <p:sp>
            <p:nvSpPr>
              <p:cNvPr id="171" name="가로 글상자 170"/>
              <p:cNvSpPr txBox="1"/>
              <p:nvPr/>
            </p:nvSpPr>
            <p:spPr>
              <a:xfrm>
                <a:off x="2202733" y="5987051"/>
                <a:ext cx="2810363" cy="3642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ko-KR" altLang="en-US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총 결제 금액     </a:t>
                </a:r>
                <a:r>
                  <a:rPr lang="en-US" altLang="ko-KR">
                    <a:ln w="9525"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  <a:latin typeface="맑은 고딕"/>
                  </a:rPr>
                  <a:t>10,000</a:t>
                </a:r>
                <a:r>
                  <a:rPr lang="ko-KR" altLang="en-US">
                    <a:ln w="9525"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  <a:latin typeface="맑은 고딕"/>
                  </a:rPr>
                  <a:t>원</a:t>
                </a:r>
                <a:endParaRPr lang="ko-KR" altLang="en-US">
                  <a:ln w="9525"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맑은 고딕"/>
                </a:endParaRPr>
              </a:p>
            </p:txBody>
          </p:sp>
          <p:grpSp>
            <p:nvGrpSpPr>
              <p:cNvPr id="197" name=""/>
              <p:cNvGrpSpPr/>
              <p:nvPr/>
            </p:nvGrpSpPr>
            <p:grpSpPr>
              <a:xfrm rot="0">
                <a:off x="467823" y="470715"/>
                <a:ext cx="4671786" cy="3379107"/>
                <a:chOff x="467823" y="470715"/>
                <a:chExt cx="4671786" cy="3379107"/>
              </a:xfrm>
            </p:grpSpPr>
            <p:grpSp>
              <p:nvGrpSpPr>
                <p:cNvPr id="54" name=""/>
                <p:cNvGrpSpPr/>
                <p:nvPr/>
              </p:nvGrpSpPr>
              <p:grpSpPr>
                <a:xfrm rot="0">
                  <a:off x="1417543" y="2228305"/>
                  <a:ext cx="2772346" cy="1467940"/>
                  <a:chOff x="6544644" y="3015612"/>
                  <a:chExt cx="2772346" cy="1467940"/>
                </a:xfrm>
              </p:grpSpPr>
              <p:grpSp>
                <p:nvGrpSpPr>
                  <p:cNvPr id="52" name=""/>
                  <p:cNvGrpSpPr/>
                  <p:nvPr/>
                </p:nvGrpSpPr>
                <p:grpSpPr>
                  <a:xfrm rot="0">
                    <a:off x="6544644" y="3015612"/>
                    <a:ext cx="2772346" cy="1467940"/>
                    <a:chOff x="6340540" y="3072308"/>
                    <a:chExt cx="2772346" cy="1467940"/>
                  </a:xfrm>
                </p:grpSpPr>
                <p:grpSp>
                  <p:nvGrpSpPr>
                    <p:cNvPr id="51" name=""/>
                    <p:cNvGrpSpPr/>
                    <p:nvPr/>
                  </p:nvGrpSpPr>
                  <p:grpSpPr>
                    <a:xfrm rot="0">
                      <a:off x="6340540" y="3072308"/>
                      <a:ext cx="2772346" cy="599083"/>
                      <a:chOff x="7414975" y="1872919"/>
                      <a:chExt cx="2772346" cy="599083"/>
                    </a:xfrm>
                  </p:grpSpPr>
                  <p:sp>
                    <p:nvSpPr>
                      <p:cNvPr id="45" name="모서리가 둥근 직사각형 39"/>
                      <p:cNvSpPr/>
                      <p:nvPr/>
                    </p:nvSpPr>
                    <p:spPr>
                      <a:xfrm>
                        <a:off x="7555126" y="1872919"/>
                        <a:ext cx="2492042" cy="511460"/>
                      </a:xfrm>
                      <a:prstGeom prst="roundRect">
                        <a:avLst>
                          <a:gd name="adj" fmla="val 32812"/>
                        </a:avLst>
                      </a:prstGeom>
                      <a:solidFill>
                        <a:schemeClr val="lt1"/>
                      </a:solidFill>
                      <a:ln w="76200">
                        <a:solidFill>
                          <a:schemeClr val="dk1"/>
                        </a:solidFill>
                      </a:ln>
                    </p:spPr>
                    <p:style>
                      <a:lnRef idx="2">
                        <a:schemeClr val="accent1">
                          <a:shade val="2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lvl="0" algn="ctr">
                          <a:defRPr/>
                        </a:pPr>
                        <a:endParaRPr lang="en-US" altLang="ko-KR" sz="19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맑은 고딕"/>
                        </a:endParaRPr>
                      </a:p>
                    </p:txBody>
                  </p:sp>
                  <p:sp>
                    <p:nvSpPr>
                      <p:cNvPr id="46" name="직사각형 45"/>
                      <p:cNvSpPr/>
                      <p:nvPr/>
                    </p:nvSpPr>
                    <p:spPr>
                      <a:xfrm>
                        <a:off x="7414975" y="2052449"/>
                        <a:ext cx="2772346" cy="419553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2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p>
                        <a:pPr lvl="0" algn="ctr">
                          <a:defRPr/>
                        </a:pPr>
                        <a:endParaRPr lang="ko-KR" altLang="en-US"/>
                      </a:p>
                    </p:txBody>
                  </p:sp>
                </p:grpSp>
                <p:grpSp>
                  <p:nvGrpSpPr>
                    <p:cNvPr id="48" name=""/>
                    <p:cNvGrpSpPr/>
                    <p:nvPr/>
                  </p:nvGrpSpPr>
                  <p:grpSpPr>
                    <a:xfrm rot="0">
                      <a:off x="6466555" y="3226084"/>
                      <a:ext cx="2520315" cy="1314164"/>
                      <a:chOff x="6845253" y="4171639"/>
                      <a:chExt cx="2520315" cy="1314164"/>
                    </a:xfrm>
                  </p:grpSpPr>
                  <p:sp>
                    <p:nvSpPr>
                      <p:cNvPr id="25" name="직사각형 24"/>
                      <p:cNvSpPr/>
                      <p:nvPr/>
                    </p:nvSpPr>
                    <p:spPr>
                      <a:xfrm>
                        <a:off x="6845253" y="4171639"/>
                        <a:ext cx="2520315" cy="540067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76200">
                        <a:solidFill>
                          <a:schemeClr val="dk1"/>
                        </a:solidFill>
                      </a:ln>
                    </p:spPr>
                    <p:style>
                      <a:lnRef idx="2">
                        <a:schemeClr val="accent1">
                          <a:shade val="2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p>
                        <a:pPr lvl="0" algn="ctr">
                          <a:defRPr/>
                        </a:pPr>
                        <a:endParaRPr lang="ko-KR" altLang="en-US"/>
                      </a:p>
                    </p:txBody>
                  </p:sp>
                  <p:sp>
                    <p:nvSpPr>
                      <p:cNvPr id="26" name="직사각형 25"/>
                      <p:cNvSpPr/>
                      <p:nvPr/>
                    </p:nvSpPr>
                    <p:spPr>
                      <a:xfrm>
                        <a:off x="7385320" y="4351662"/>
                        <a:ext cx="1440180" cy="180022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25400">
                        <a:solidFill>
                          <a:schemeClr val="dk1"/>
                        </a:solidFill>
                      </a:ln>
                    </p:spPr>
                    <p:style>
                      <a:lnRef idx="2">
                        <a:schemeClr val="accent1">
                          <a:shade val="2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p>
                        <a:pPr lvl="0" algn="ctr">
                          <a:defRPr/>
                        </a:pPr>
                        <a:endParaRPr lang="ko-KR" altLang="en-US"/>
                      </a:p>
                    </p:txBody>
                  </p:sp>
                  <p:grpSp>
                    <p:nvGrpSpPr>
                      <p:cNvPr id="38" name=""/>
                      <p:cNvGrpSpPr/>
                      <p:nvPr/>
                    </p:nvGrpSpPr>
                    <p:grpSpPr>
                      <a:xfrm rot="0">
                        <a:off x="7385323" y="4441673"/>
                        <a:ext cx="1440180" cy="1044130"/>
                        <a:chOff x="7469504" y="1839638"/>
                        <a:chExt cx="1440180" cy="1044130"/>
                      </a:xfrm>
                    </p:grpSpPr>
                    <p:sp>
                      <p:nvSpPr>
                        <p:cNvPr id="27" name="순서도: 수동 연산 26"/>
                        <p:cNvSpPr/>
                        <p:nvPr/>
                      </p:nvSpPr>
                      <p:spPr>
                        <a:xfrm flipV="1">
                          <a:off x="7469504" y="1839638"/>
                          <a:ext cx="1440180" cy="1044130"/>
                        </a:xfrm>
                        <a:prstGeom prst="flowChartManualOperation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2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p>
                          <a:pPr lvl="0" algn="ctr">
                            <a:defRPr/>
                          </a:pPr>
                          <a:endParaRPr lang="ko-KR" altLang="en-US"/>
                        </a:p>
                      </p:txBody>
                    </p:sp>
                    <p:sp>
                      <p:nvSpPr>
                        <p:cNvPr id="33" name="순서도: 수동 연산 32"/>
                        <p:cNvSpPr>
                          <a:spLocks noChangeAspect="1"/>
                        </p:cNvSpPr>
                        <p:nvPr/>
                      </p:nvSpPr>
                      <p:spPr>
                        <a:xfrm flipV="1">
                          <a:off x="8040610" y="1887263"/>
                          <a:ext cx="297968" cy="216027"/>
                        </a:xfrm>
                        <a:prstGeom prst="flowChartManualOperation">
                          <a:avLst/>
                        </a:prstGeom>
                        <a:gradFill flip="xy" rotWithShape="1">
                          <a:gsLst>
                            <a:gs pos="0">
                              <a:srgbClr val="ffff00">
                                <a:alpha val="100000"/>
                              </a:srgbClr>
                            </a:gs>
                            <a:gs pos="100000">
                              <a:schemeClr val="bg1">
                                <a:alpha val="100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2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lvl="0" algn="ctr">
                            <a:defRPr/>
                          </a:pPr>
                          <a:endParaRPr lang="ko-KR" altLang="en-US"/>
                        </a:p>
                      </p:txBody>
                    </p:sp>
                  </p:grpSp>
                </p:grpSp>
              </p:grpSp>
              <p:sp>
                <p:nvSpPr>
                  <p:cNvPr id="53" name="위쪽 화살표 52"/>
                  <p:cNvSpPr/>
                  <p:nvPr/>
                </p:nvSpPr>
                <p:spPr>
                  <a:xfrm>
                    <a:off x="8630330" y="4012973"/>
                    <a:ext cx="294821" cy="283482"/>
                  </a:xfrm>
                  <a:prstGeom prst="up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p>
                    <a:pPr lvl="0" algn="ctr">
                      <a:defRPr/>
                    </a:pPr>
                    <a:endParaRPr lang="ko-KR" altLang="en-US"/>
                  </a:p>
                </p:txBody>
              </p:sp>
            </p:grpSp>
            <p:sp>
              <p:nvSpPr>
                <p:cNvPr id="178" name="직사각형 173"/>
                <p:cNvSpPr/>
                <p:nvPr/>
              </p:nvSpPr>
              <p:spPr>
                <a:xfrm>
                  <a:off x="467823" y="470715"/>
                  <a:ext cx="4671786" cy="3379107"/>
                </a:xfrm>
                <a:prstGeom prst="roundRect">
                  <a:avLst>
                    <a:gd name="adj" fmla="val 14062"/>
                  </a:avLst>
                </a:prstGeom>
                <a:solidFill>
                  <a:srgbClr val="bfbfbf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179" name="가로 글상자 174"/>
                <p:cNvSpPr txBox="1"/>
                <p:nvPr/>
              </p:nvSpPr>
              <p:spPr>
                <a:xfrm>
                  <a:off x="530188" y="612495"/>
                  <a:ext cx="4547055" cy="11858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lvl="0" algn="ctr">
                    <a:defRPr/>
                  </a:pPr>
                  <a:r>
                    <a:rPr lang="en-US" altLang="ko-KR" b="1" spc="-100">
                      <a:ln w="9525">
                        <a:solidFill>
                          <a:schemeClr val="dk1"/>
                        </a:solidFill>
                      </a:ln>
                      <a:solidFill>
                        <a:schemeClr val="dk1"/>
                      </a:solidFill>
                      <a:latin typeface="맑은 고딕"/>
                    </a:rPr>
                    <a:t>IC</a:t>
                  </a:r>
                  <a:r>
                    <a:rPr lang="ko-KR" altLang="en-US" b="1" spc="-100">
                      <a:ln w="9525">
                        <a:solidFill>
                          <a:schemeClr val="dk1"/>
                        </a:solidFill>
                      </a:ln>
                      <a:solidFill>
                        <a:schemeClr val="dk1"/>
                      </a:solidFill>
                      <a:latin typeface="맑은 고딕"/>
                    </a:rPr>
                    <a:t> 방향이 위로</a:t>
                  </a:r>
                  <a:r>
                    <a:rPr lang="ko-KR" altLang="en-US" spc="-100">
                      <a:ln w="9525">
                        <a:solidFill>
                          <a:schemeClr val="dk1"/>
                        </a:solidFill>
                      </a:ln>
                      <a:solidFill>
                        <a:schemeClr val="dk1"/>
                      </a:solidFill>
                      <a:latin typeface="맑은 고딕"/>
                    </a:rPr>
                    <a:t>가게 카드를 삽입해주세요</a:t>
                  </a:r>
                  <a:r>
                    <a:rPr lang="en-US" altLang="ko-KR" spc="-100">
                      <a:ln w="9525">
                        <a:solidFill>
                          <a:schemeClr val="dk1"/>
                        </a:solidFill>
                      </a:ln>
                      <a:solidFill>
                        <a:schemeClr val="dk1"/>
                      </a:solidFill>
                      <a:latin typeface="맑은 고딕"/>
                    </a:rPr>
                    <a:t>.</a:t>
                  </a:r>
                  <a:endParaRPr lang="en-US" altLang="ko-KR" spc="-1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endParaRPr>
                </a:p>
                <a:p>
                  <a:pPr lvl="0" algn="ctr">
                    <a:defRPr/>
                  </a:pPr>
                  <a:endParaRPr lang="ko-KR" altLang="en-US" spc="-1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endParaRPr>
                </a:p>
                <a:p>
                  <a:pPr lvl="0" algn="ctr">
                    <a:defRPr/>
                  </a:pPr>
                  <a:r>
                    <a:rPr lang="ko-KR" altLang="en-US">
                      <a:ln w="9525" cap="flat" cmpd="sng" algn="ctr">
                        <a:solidFill>
                          <a:srgbClr val="ff0000"/>
                        </a:solidFill>
                        <a:prstDash val="solid"/>
                        <a:round/>
                        <a:headEnd w="med" len="med"/>
                        <a:tailEnd w="med" len="med"/>
                      </a:ln>
                      <a:solidFill>
                        <a:srgbClr val="ff0000"/>
                      </a:solidFill>
                    </a:rPr>
                    <a:t>결제 완료 안내 전까지</a:t>
                  </a:r>
                  <a:endParaRPr lang="ko-KR" altLang="en-US"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>
                    <a:solidFill>
                      <a:srgbClr val="ff0000"/>
                    </a:solidFill>
                  </a:endParaRPr>
                </a:p>
                <a:p>
                  <a:pPr lvl="0" algn="ctr">
                    <a:defRPr/>
                  </a:pPr>
                  <a:r>
                    <a:rPr lang="ko-KR" altLang="en-US">
                      <a:ln w="9525" cap="flat" cmpd="sng" algn="ctr">
                        <a:solidFill>
                          <a:srgbClr val="ff0000"/>
                        </a:solidFill>
                        <a:prstDash val="solid"/>
                        <a:round/>
                        <a:headEnd w="med" len="med"/>
                        <a:tailEnd w="med" len="med"/>
                      </a:ln>
                      <a:solidFill>
                        <a:srgbClr val="ff0000"/>
                      </a:solidFill>
                    </a:rPr>
                    <a:t>카드를 제거하지 마세요</a:t>
                  </a:r>
                  <a:endParaRPr lang="ko-KR" altLang="en-US"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>
                  </a:endParaRPr>
                </a:p>
              </p:txBody>
            </p:sp>
            <p:sp>
              <p:nvSpPr>
                <p:cNvPr id="183" name="모서리가 둥근 직사각형 39"/>
                <p:cNvSpPr/>
                <p:nvPr/>
              </p:nvSpPr>
              <p:spPr>
                <a:xfrm>
                  <a:off x="1557694" y="2070143"/>
                  <a:ext cx="2492042" cy="511460"/>
                </a:xfrm>
                <a:prstGeom prst="roundRect">
                  <a:avLst>
                    <a:gd name="adj" fmla="val 32812"/>
                  </a:avLst>
                </a:prstGeom>
                <a:solidFill>
                  <a:schemeClr val="lt1"/>
                </a:solidFill>
                <a:ln w="76200"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en-US" altLang="ko-KR" sz="19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endParaRPr>
                </a:p>
              </p:txBody>
            </p:sp>
            <p:sp>
              <p:nvSpPr>
                <p:cNvPr id="184" name="직사각형 45"/>
                <p:cNvSpPr/>
                <p:nvPr/>
              </p:nvSpPr>
              <p:spPr>
                <a:xfrm>
                  <a:off x="1417543" y="2249673"/>
                  <a:ext cx="2772346" cy="419553"/>
                </a:xfrm>
                <a:prstGeom prst="rect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186" name="직사각형 24"/>
                <p:cNvSpPr/>
                <p:nvPr/>
              </p:nvSpPr>
              <p:spPr>
                <a:xfrm>
                  <a:off x="1543558" y="2223919"/>
                  <a:ext cx="2520315" cy="540067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76200"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187" name="직사각형 25"/>
                <p:cNvSpPr/>
                <p:nvPr/>
              </p:nvSpPr>
              <p:spPr>
                <a:xfrm>
                  <a:off x="2083625" y="2403942"/>
                  <a:ext cx="1440180" cy="180022"/>
                </a:xfrm>
                <a:prstGeom prst="roundRect">
                  <a:avLst>
                    <a:gd name="adj" fmla="val 16667"/>
                  </a:avLst>
                </a:prstGeom>
                <a:noFill/>
                <a:ln w="25400"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grpSp>
              <p:nvGrpSpPr>
                <p:cNvPr id="188" name=""/>
                <p:cNvGrpSpPr/>
                <p:nvPr/>
              </p:nvGrpSpPr>
              <p:grpSpPr>
                <a:xfrm rot="0">
                  <a:off x="2083628" y="2493953"/>
                  <a:ext cx="1440180" cy="1044130"/>
                  <a:chOff x="7469504" y="1839638"/>
                  <a:chExt cx="1440180" cy="1044130"/>
                </a:xfrm>
              </p:grpSpPr>
              <p:sp>
                <p:nvSpPr>
                  <p:cNvPr id="189" name="순서도: 수동 연산 26"/>
                  <p:cNvSpPr/>
                  <p:nvPr/>
                </p:nvSpPr>
                <p:spPr>
                  <a:xfrm flipV="1">
                    <a:off x="7469504" y="1839638"/>
                    <a:ext cx="1440180" cy="1044130"/>
                  </a:xfrm>
                  <a:prstGeom prst="flowChartManualOperation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190" name="순서도: 수동 연산 32"/>
                  <p:cNvSpPr>
                    <a:spLocks noChangeAspect="1"/>
                  </p:cNvSpPr>
                  <p:nvPr/>
                </p:nvSpPr>
                <p:spPr>
                  <a:xfrm flipV="1">
                    <a:off x="8040610" y="1887263"/>
                    <a:ext cx="297968" cy="216027"/>
                  </a:xfrm>
                  <a:prstGeom prst="flowChartManualOperation">
                    <a:avLst/>
                  </a:prstGeom>
                  <a:gradFill flip="xy" rotWithShape="1">
                    <a:gsLst>
                      <a:gs pos="0">
                        <a:srgbClr val="ffff00">
                          <a:alpha val="100000"/>
                        </a:srgbClr>
                      </a:gs>
                      <a:gs pos="100000">
                        <a:schemeClr val="bg1">
                          <a:alpha val="100000"/>
                        </a:scheme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/>
                  </a:p>
                </p:txBody>
              </p:sp>
            </p:grpSp>
            <p:sp>
              <p:nvSpPr>
                <p:cNvPr id="191" name="위쪽 화살표 52"/>
                <p:cNvSpPr/>
                <p:nvPr/>
              </p:nvSpPr>
              <p:spPr>
                <a:xfrm>
                  <a:off x="3503228" y="3067504"/>
                  <a:ext cx="294821" cy="283482"/>
                </a:xfrm>
                <a:prstGeom prst="upArrow">
                  <a:avLst>
                    <a:gd name="adj1" fmla="val 50000"/>
                    <a:gd name="adj2" fmla="val 5000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</p:grpSp>
        </p:grpSp>
        <p:sp>
          <p:nvSpPr>
            <p:cNvPr id="204" name="모서리가 둥근 직사각형 39"/>
            <p:cNvSpPr/>
            <p:nvPr/>
          </p:nvSpPr>
          <p:spPr>
            <a:xfrm>
              <a:off x="264351" y="102775"/>
              <a:ext cx="5040630" cy="6633400"/>
            </a:xfrm>
            <a:prstGeom prst="roundRect">
              <a:avLst>
                <a:gd name="adj" fmla="val 11979"/>
              </a:avLst>
            </a:prstGeom>
            <a:solidFill>
              <a:schemeClr val="lt1"/>
            </a:solidFill>
            <a:ln w="5080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en-US" altLang="ko-KR" sz="19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 algn="ctr">
                <a:defRPr/>
              </a:pPr>
              <a:endParaRPr lang="en-US" altLang="ko-KR" sz="19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 algn="ctr">
                <a:defRPr/>
              </a:pPr>
              <a:endParaRPr lang="en-US" altLang="ko-KR" sz="19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 algn="ctr">
                <a:defRPr/>
              </a:pPr>
              <a:endParaRPr lang="en-US" altLang="ko-KR" sz="19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 algn="ctr">
                <a:defRPr/>
              </a:pPr>
              <a:endParaRPr lang="en-US" altLang="ko-KR" sz="19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 sz="1900" b="1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휴대폰번호</a:t>
              </a:r>
              <a:r>
                <a:rPr lang="ko-KR" altLang="en-US" sz="19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와 </a:t>
              </a:r>
              <a:r>
                <a:rPr lang="ko-KR" altLang="en-US" sz="1900" b="1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결제내역</a:t>
              </a:r>
              <a:r>
                <a:rPr lang="ko-KR" altLang="en-US" sz="19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을 확인하세요</a:t>
              </a:r>
              <a:r>
                <a:rPr lang="en-US" altLang="ko-KR" sz="19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.</a:t>
              </a:r>
              <a:endParaRPr lang="en-US" altLang="ko-KR" sz="19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en-US" altLang="ko-KR" sz="1900" b="1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---------------------------------------------</a:t>
              </a:r>
              <a:endParaRPr lang="en-US" altLang="ko-KR" sz="1900" b="1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티켓 구분 </a:t>
              </a:r>
              <a:endParaRPr lang="ko-KR" altLang="en-US">
                <a:ln w="9525">
                  <a:solidFill>
                    <a:srgbClr val="0000ff"/>
                  </a:solidFill>
                </a:ln>
                <a:solidFill>
                  <a:srgbClr val="0000ff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시작 시간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종료 시간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휴대폰 번호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en-US" altLang="ko-KR" sz="1900" b="1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---------------------------------------------</a:t>
              </a:r>
              <a:endParaRPr lang="en-US" altLang="ko-KR" sz="1900" b="1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205" name="가로 글상자 170"/>
            <p:cNvSpPr txBox="1"/>
            <p:nvPr/>
          </p:nvSpPr>
          <p:spPr>
            <a:xfrm>
              <a:off x="2183683" y="5977526"/>
              <a:ext cx="2810363" cy="364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총 결제 금액    </a:t>
              </a:r>
              <a:r>
                <a:rPr lang="ko-KR" altLang="en-US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 </a:t>
              </a:r>
              <a:r>
                <a:rPr lang="en-US" altLang="ko-KR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10,000</a:t>
              </a:r>
              <a:endParaRPr lang="ko-KR" altLang="en-US">
                <a:ln w="9525">
                  <a:solidFill>
                    <a:srgbClr val="0000ff"/>
                  </a:solidFill>
                </a:ln>
                <a:solidFill>
                  <a:srgbClr val="0000ff"/>
                </a:solidFill>
                <a:latin typeface="맑은 고딕"/>
              </a:endParaRPr>
            </a:p>
          </p:txBody>
        </p:sp>
        <p:grpSp>
          <p:nvGrpSpPr>
            <p:cNvPr id="206" name=""/>
            <p:cNvGrpSpPr/>
            <p:nvPr/>
          </p:nvGrpSpPr>
          <p:grpSpPr>
            <a:xfrm rot="0">
              <a:off x="448773" y="306409"/>
              <a:ext cx="4680585" cy="3564445"/>
              <a:chOff x="467823" y="470715"/>
              <a:chExt cx="4671786" cy="3379107"/>
            </a:xfrm>
          </p:grpSpPr>
          <p:grpSp>
            <p:nvGrpSpPr>
              <p:cNvPr id="207" name=""/>
              <p:cNvGrpSpPr/>
              <p:nvPr/>
            </p:nvGrpSpPr>
            <p:grpSpPr>
              <a:xfrm rot="0">
                <a:off x="1417543" y="2228304"/>
                <a:ext cx="2772346" cy="1467942"/>
                <a:chOff x="6544644" y="3015615"/>
                <a:chExt cx="2772346" cy="1467942"/>
              </a:xfrm>
            </p:grpSpPr>
            <p:grpSp>
              <p:nvGrpSpPr>
                <p:cNvPr id="208" name=""/>
                <p:cNvGrpSpPr/>
                <p:nvPr/>
              </p:nvGrpSpPr>
              <p:grpSpPr>
                <a:xfrm rot="0">
                  <a:off x="6544644" y="3015615"/>
                  <a:ext cx="2772346" cy="1467942"/>
                  <a:chOff x="6340540" y="3072309"/>
                  <a:chExt cx="2772346" cy="1467942"/>
                </a:xfrm>
              </p:grpSpPr>
              <p:grpSp>
                <p:nvGrpSpPr>
                  <p:cNvPr id="209" name=""/>
                  <p:cNvGrpSpPr/>
                  <p:nvPr/>
                </p:nvGrpSpPr>
                <p:grpSpPr>
                  <a:xfrm rot="0">
                    <a:off x="6340540" y="3072309"/>
                    <a:ext cx="2772346" cy="599083"/>
                    <a:chOff x="7414975" y="1872919"/>
                    <a:chExt cx="2772346" cy="599083"/>
                  </a:xfrm>
                </p:grpSpPr>
                <p:sp>
                  <p:nvSpPr>
                    <p:cNvPr id="210" name="모서리가 둥근 직사각형 39"/>
                    <p:cNvSpPr/>
                    <p:nvPr/>
                  </p:nvSpPr>
                  <p:spPr>
                    <a:xfrm>
                      <a:off x="7555126" y="1872919"/>
                      <a:ext cx="2492042" cy="511460"/>
                    </a:xfrm>
                    <a:prstGeom prst="roundRect">
                      <a:avLst>
                        <a:gd name="adj" fmla="val 32812"/>
                      </a:avLst>
                    </a:prstGeom>
                    <a:solidFill>
                      <a:schemeClr val="lt1"/>
                    </a:solidFill>
                    <a:ln w="76200">
                      <a:solidFill>
                        <a:schemeClr val="dk1"/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lvl="0" algn="ctr">
                        <a:defRPr/>
                      </a:pPr>
                      <a:endParaRPr lang="en-US" altLang="ko-KR" sz="19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맑은 고딕"/>
                      </a:endParaRPr>
                    </a:p>
                  </p:txBody>
                </p:sp>
                <p:sp>
                  <p:nvSpPr>
                    <p:cNvPr id="211" name="직사각형 45"/>
                    <p:cNvSpPr/>
                    <p:nvPr/>
                  </p:nvSpPr>
                  <p:spPr>
                    <a:xfrm>
                      <a:off x="7414975" y="2052449"/>
                      <a:ext cx="2772346" cy="419553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lvl="0" algn="ctr">
                        <a:defRPr/>
                      </a:pPr>
                      <a:endParaRPr lang="ko-KR" altLang="en-US"/>
                    </a:p>
                  </p:txBody>
                </p:sp>
              </p:grpSp>
              <p:grpSp>
                <p:nvGrpSpPr>
                  <p:cNvPr id="212" name=""/>
                  <p:cNvGrpSpPr/>
                  <p:nvPr/>
                </p:nvGrpSpPr>
                <p:grpSpPr>
                  <a:xfrm rot="0">
                    <a:off x="6466555" y="3226087"/>
                    <a:ext cx="2520315" cy="1314164"/>
                    <a:chOff x="6845253" y="4171639"/>
                    <a:chExt cx="2520315" cy="1314164"/>
                  </a:xfrm>
                </p:grpSpPr>
                <p:sp>
                  <p:nvSpPr>
                    <p:cNvPr id="213" name="직사각형 24"/>
                    <p:cNvSpPr/>
                    <p:nvPr/>
                  </p:nvSpPr>
                  <p:spPr>
                    <a:xfrm>
                      <a:off x="6845253" y="4171639"/>
                      <a:ext cx="2520315" cy="540067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 w="76200">
                      <a:solidFill>
                        <a:schemeClr val="dk1"/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lvl="0"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214" name="직사각형 25"/>
                    <p:cNvSpPr/>
                    <p:nvPr/>
                  </p:nvSpPr>
                  <p:spPr>
                    <a:xfrm>
                      <a:off x="7385320" y="4351662"/>
                      <a:ext cx="1440180" cy="180022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 w="25400">
                      <a:solidFill>
                        <a:schemeClr val="dk1"/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lvl="0" algn="ctr">
                        <a:defRPr/>
                      </a:pPr>
                      <a:endParaRPr lang="ko-KR" altLang="en-US"/>
                    </a:p>
                  </p:txBody>
                </p:sp>
                <p:grpSp>
                  <p:nvGrpSpPr>
                    <p:cNvPr id="215" name=""/>
                    <p:cNvGrpSpPr/>
                    <p:nvPr/>
                  </p:nvGrpSpPr>
                  <p:grpSpPr>
                    <a:xfrm rot="0">
                      <a:off x="7385323" y="4441673"/>
                      <a:ext cx="1440180" cy="1044130"/>
                      <a:chOff x="7469504" y="1839638"/>
                      <a:chExt cx="1440180" cy="1044130"/>
                    </a:xfrm>
                  </p:grpSpPr>
                  <p:sp>
                    <p:nvSpPr>
                      <p:cNvPr id="216" name="순서도: 수동 연산 26"/>
                      <p:cNvSpPr/>
                      <p:nvPr/>
                    </p:nvSpPr>
                    <p:spPr>
                      <a:xfrm flipV="1">
                        <a:off x="7469504" y="1839638"/>
                        <a:ext cx="1440180" cy="1044130"/>
                      </a:xfrm>
                      <a:prstGeom prst="flowChartManualOperation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2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lvl="0" algn="ctr">
                          <a:defRPr/>
                        </a:pPr>
                        <a:endParaRPr lang="ko-KR" altLang="en-US"/>
                      </a:p>
                    </p:txBody>
                  </p:sp>
                  <p:sp>
                    <p:nvSpPr>
                      <p:cNvPr id="217" name="순서도: 수동 연산 32"/>
                      <p:cNvSpPr>
                        <a:spLocks noChangeAspect="1"/>
                      </p:cNvSpPr>
                      <p:nvPr/>
                    </p:nvSpPr>
                    <p:spPr>
                      <a:xfrm flipV="1">
                        <a:off x="8040610" y="1887263"/>
                        <a:ext cx="297968" cy="216027"/>
                      </a:xfrm>
                      <a:prstGeom prst="flowChartManualOperation">
                        <a:avLst/>
                      </a:prstGeom>
                      <a:gradFill flip="xy" rotWithShape="1">
                        <a:gsLst>
                          <a:gs pos="0">
                            <a:srgbClr val="ffff00">
                              <a:alpha val="100000"/>
                            </a:srgbClr>
                          </a:gs>
                          <a:gs pos="100000">
                            <a:schemeClr val="bg1">
                              <a:alpha val="100000"/>
                            </a:schemeClr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2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lvl="0" algn="ctr">
                          <a:defRPr/>
                        </a:pPr>
                        <a:endParaRPr lang="ko-KR" altLang="en-US"/>
                      </a:p>
                    </p:txBody>
                  </p:sp>
                </p:grpSp>
              </p:grpSp>
            </p:grpSp>
            <p:sp>
              <p:nvSpPr>
                <p:cNvPr id="218" name="위쪽 화살표 52"/>
                <p:cNvSpPr/>
                <p:nvPr/>
              </p:nvSpPr>
              <p:spPr>
                <a:xfrm>
                  <a:off x="8630330" y="4012973"/>
                  <a:ext cx="294821" cy="283482"/>
                </a:xfrm>
                <a:prstGeom prst="upArrow">
                  <a:avLst>
                    <a:gd name="adj1" fmla="val 50000"/>
                    <a:gd name="adj2" fmla="val 5000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</p:grpSp>
          <p:sp>
            <p:nvSpPr>
              <p:cNvPr id="219" name="직사각형 173"/>
              <p:cNvSpPr/>
              <p:nvPr/>
            </p:nvSpPr>
            <p:spPr>
              <a:xfrm>
                <a:off x="467823" y="470715"/>
                <a:ext cx="4671786" cy="3379107"/>
              </a:xfrm>
              <a:prstGeom prst="roundRect">
                <a:avLst>
                  <a:gd name="adj" fmla="val 14062"/>
                </a:avLst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220" name="가로 글상자 174"/>
              <p:cNvSpPr txBox="1"/>
              <p:nvPr/>
            </p:nvSpPr>
            <p:spPr>
              <a:xfrm>
                <a:off x="530187" y="612493"/>
                <a:ext cx="4547055" cy="11190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en-US" altLang="ko-KR" b="1" spc="-1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IC</a:t>
                </a:r>
                <a:r>
                  <a:rPr lang="ko-KR" altLang="en-US" b="1" spc="-1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 방향이 위로</a:t>
                </a:r>
                <a:r>
                  <a:rPr lang="ko-KR" altLang="en-US" spc="-1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가게 카드를 삽입해주세요</a:t>
                </a:r>
                <a:r>
                  <a:rPr lang="en-US" altLang="ko-KR" spc="-1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.</a:t>
                </a:r>
                <a:endParaRPr lang="en-US" altLang="ko-KR" spc="-1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endParaRPr>
              </a:p>
              <a:p>
                <a:pPr lvl="0" algn="ctr">
                  <a:defRPr/>
                </a:pPr>
                <a:endParaRPr lang="ko-KR" altLang="en-US" spc="-1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endParaRPr>
              </a:p>
              <a:p>
                <a:pPr lvl="0" algn="ctr">
                  <a:defRPr/>
                </a:pPr>
                <a:r>
                  <a:rPr lang="ko-KR" altLang="en-US"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>
                    <a:solidFill>
                      <a:srgbClr val="ff0000"/>
                    </a:solidFill>
                  </a:rPr>
                  <a:t>결제 완료 안내 전까지</a:t>
                </a:r>
                <a:endParaRPr lang="ko-KR" altLang="en-US"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ff0000"/>
                  </a:solidFill>
                </a:endParaRPr>
              </a:p>
              <a:p>
                <a:pPr lvl="0" algn="ctr">
                  <a:defRPr/>
                </a:pPr>
                <a:r>
                  <a:rPr lang="ko-KR" altLang="en-US"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>
                    <a:solidFill>
                      <a:srgbClr val="ff0000"/>
                    </a:solidFill>
                  </a:rPr>
                  <a:t>카드를 제거하지 마세요</a:t>
                </a:r>
                <a:endParaRPr lang="ko-KR" altLang="en-US"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w="med" len="med"/>
                    <a:tailEnd w="med" len="med"/>
                  </a:ln>
                </a:endParaRPr>
              </a:p>
            </p:txBody>
          </p:sp>
          <p:sp>
            <p:nvSpPr>
              <p:cNvPr id="221" name="모서리가 둥근 직사각형 39"/>
              <p:cNvSpPr/>
              <p:nvPr/>
            </p:nvSpPr>
            <p:spPr>
              <a:xfrm>
                <a:off x="1557694" y="2070143"/>
                <a:ext cx="2492042" cy="511460"/>
              </a:xfrm>
              <a:prstGeom prst="roundRect">
                <a:avLst>
                  <a:gd name="adj" fmla="val 32812"/>
                </a:avLst>
              </a:prstGeom>
              <a:solidFill>
                <a:schemeClr val="lt1"/>
              </a:solidFill>
              <a:ln w="762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en-US" altLang="ko-KR" sz="19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endParaRPr>
              </a:p>
            </p:txBody>
          </p:sp>
          <p:sp>
            <p:nvSpPr>
              <p:cNvPr id="222" name="직사각형 45"/>
              <p:cNvSpPr/>
              <p:nvPr/>
            </p:nvSpPr>
            <p:spPr>
              <a:xfrm>
                <a:off x="1417543" y="2249673"/>
                <a:ext cx="2772346" cy="419553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223" name="직사각형 24"/>
              <p:cNvSpPr/>
              <p:nvPr/>
            </p:nvSpPr>
            <p:spPr>
              <a:xfrm>
                <a:off x="1543558" y="2223919"/>
                <a:ext cx="2520315" cy="540067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762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224" name="직사각형 25"/>
              <p:cNvSpPr/>
              <p:nvPr/>
            </p:nvSpPr>
            <p:spPr>
              <a:xfrm>
                <a:off x="2083625" y="2403942"/>
                <a:ext cx="1440180" cy="180022"/>
              </a:xfrm>
              <a:prstGeom prst="roundRect">
                <a:avLst>
                  <a:gd name="adj" fmla="val 16667"/>
                </a:avLst>
              </a:prstGeom>
              <a:noFill/>
              <a:ln w="254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grpSp>
            <p:nvGrpSpPr>
              <p:cNvPr id="225" name=""/>
              <p:cNvGrpSpPr/>
              <p:nvPr/>
            </p:nvGrpSpPr>
            <p:grpSpPr>
              <a:xfrm rot="0">
                <a:off x="2083628" y="2493953"/>
                <a:ext cx="1440180" cy="1044130"/>
                <a:chOff x="7469504" y="1839638"/>
                <a:chExt cx="1440180" cy="1044130"/>
              </a:xfrm>
            </p:grpSpPr>
            <p:sp>
              <p:nvSpPr>
                <p:cNvPr id="226" name="순서도: 수동 연산 26"/>
                <p:cNvSpPr/>
                <p:nvPr/>
              </p:nvSpPr>
              <p:spPr>
                <a:xfrm flipV="1">
                  <a:off x="7469504" y="1839638"/>
                  <a:ext cx="1440180" cy="1044130"/>
                </a:xfrm>
                <a:prstGeom prst="flowChartManualOperation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227" name="순서도: 수동 연산 32"/>
                <p:cNvSpPr>
                  <a:spLocks noChangeAspect="1"/>
                </p:cNvSpPr>
                <p:nvPr/>
              </p:nvSpPr>
              <p:spPr>
                <a:xfrm flipV="1">
                  <a:off x="8040610" y="1887263"/>
                  <a:ext cx="297968" cy="216027"/>
                </a:xfrm>
                <a:prstGeom prst="flowChartManualOperation">
                  <a:avLst/>
                </a:prstGeom>
                <a:gradFill flip="xy" rotWithShape="1">
                  <a:gsLst>
                    <a:gs pos="0">
                      <a:srgbClr val="ffff00">
                        <a:alpha val="100000"/>
                      </a:srgbClr>
                    </a:gs>
                    <a:gs pos="100000">
                      <a:schemeClr val="bg1">
                        <a:alpha val="10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</p:grpSp>
          <p:sp>
            <p:nvSpPr>
              <p:cNvPr id="228" name="위쪽 화살표 52"/>
              <p:cNvSpPr/>
              <p:nvPr/>
            </p:nvSpPr>
            <p:spPr>
              <a:xfrm>
                <a:off x="3503228" y="3067504"/>
                <a:ext cx="294821" cy="283482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</p:grpSp>
      </p:grpSp>
      <p:grpSp>
        <p:nvGrpSpPr>
          <p:cNvPr id="365" name=""/>
          <p:cNvGrpSpPr/>
          <p:nvPr/>
        </p:nvGrpSpPr>
        <p:grpSpPr>
          <a:xfrm rot="0">
            <a:off x="6096000" y="112300"/>
            <a:ext cx="5040630" cy="6633400"/>
            <a:chOff x="6096000" y="112300"/>
            <a:chExt cx="5040630" cy="6633400"/>
          </a:xfrm>
        </p:grpSpPr>
        <p:sp>
          <p:nvSpPr>
            <p:cNvPr id="334" name="모서리가 둥근 직사각형 39"/>
            <p:cNvSpPr/>
            <p:nvPr/>
          </p:nvSpPr>
          <p:spPr>
            <a:xfrm>
              <a:off x="6096000" y="112300"/>
              <a:ext cx="5040630" cy="6633400"/>
            </a:xfrm>
            <a:prstGeom prst="roundRect">
              <a:avLst>
                <a:gd name="adj" fmla="val 11979"/>
              </a:avLst>
            </a:prstGeom>
            <a:solidFill>
              <a:schemeClr val="lt1"/>
            </a:solidFill>
            <a:ln w="5080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r>
                <a:rPr lang="ko-KR" altLang="en-US" sz="2000" b="1">
                  <a:ln w="9525" cap="flat" cmpd="sng" algn="ctr">
                    <a:solidFill>
                      <a:schemeClr val="lt1"/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chemeClr val="lt1"/>
                  </a:solidFill>
                </a:rPr>
                <a:t>ㄹ</a:t>
              </a: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ko-KR" altLang="en-US" sz="20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</a:endParaRPr>
            </a:p>
            <a:p>
              <a:pPr lvl="0" algn="ctr">
                <a:defRPr/>
              </a:pPr>
              <a:endParaRPr lang="en-US" altLang="ko-KR" sz="19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 algn="ctr">
                <a:defRPr/>
              </a:pPr>
              <a:endParaRPr lang="en-US" altLang="ko-KR" sz="19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 algn="ctr">
                <a:defRPr/>
              </a:pPr>
              <a:endParaRPr lang="en-US" altLang="ko-KR" sz="19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 algn="ctr">
                <a:defRPr/>
              </a:pPr>
              <a:endParaRPr lang="en-US" altLang="ko-KR" sz="19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</a:endParaRPr>
            </a:p>
            <a:p>
              <a:pPr lvl="0" algn="ctr">
                <a:defRPr/>
              </a:pPr>
              <a:endParaRPr lang="en-US" altLang="ko-KR" sz="19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 sz="1900" b="1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휴대폰번호</a:t>
              </a:r>
              <a:r>
                <a:rPr lang="ko-KR" altLang="en-US" sz="19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와 </a:t>
              </a:r>
              <a:r>
                <a:rPr lang="ko-KR" altLang="en-US" sz="1900" b="1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결제내역</a:t>
              </a:r>
              <a:r>
                <a:rPr lang="ko-KR" altLang="en-US" sz="19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을 확인하세요</a:t>
              </a:r>
              <a:r>
                <a:rPr lang="en-US" altLang="ko-KR" sz="19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.</a:t>
              </a:r>
              <a:endParaRPr lang="en-US" altLang="ko-KR" sz="19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en-US" altLang="ko-KR" sz="1900" b="1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---------------------------------------------</a:t>
              </a:r>
              <a:endParaRPr lang="en-US" altLang="ko-KR" sz="1900" b="1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티켓 구분 </a:t>
              </a:r>
              <a:endParaRPr lang="ko-KR" altLang="en-US">
                <a:ln w="9525">
                  <a:solidFill>
                    <a:srgbClr val="0000ff"/>
                  </a:solidFill>
                </a:ln>
                <a:solidFill>
                  <a:srgbClr val="0000ff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시작 시간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종료 시간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휴대폰 번호</a:t>
              </a:r>
              <a:endParaRPr lang="ko-KR" altLang="en-US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  <a:p>
              <a:pPr lvl="0">
                <a:defRPr/>
              </a:pPr>
              <a:r>
                <a:rPr lang="en-US" altLang="ko-KR" sz="1900" b="1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---------------------------------------------</a:t>
              </a:r>
              <a:endParaRPr lang="en-US" altLang="ko-KR" sz="1900" b="1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335" name="가로 글상자 170"/>
            <p:cNvSpPr txBox="1"/>
            <p:nvPr/>
          </p:nvSpPr>
          <p:spPr>
            <a:xfrm>
              <a:off x="8015332" y="5987051"/>
              <a:ext cx="2810364" cy="364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rPr>
                <a:t>총 결제 금액     </a:t>
              </a:r>
              <a:r>
                <a:rPr lang="en-US" altLang="ko-KR">
                  <a:ln w="9525">
                    <a:solidFill>
                      <a:schemeClr val="lt1"/>
                    </a:solidFill>
                  </a:ln>
                  <a:solidFill>
                    <a:schemeClr val="lt1"/>
                  </a:solidFill>
                  <a:latin typeface="맑은 고딕"/>
                </a:rPr>
                <a:t>10,000</a:t>
              </a:r>
              <a:endParaRPr lang="ko-KR" altLang="en-US">
                <a:ln w="9525">
                  <a:solidFill>
                    <a:srgbClr val="0000ff"/>
                  </a:solidFill>
                </a:ln>
                <a:solidFill>
                  <a:srgbClr val="0000ff"/>
                </a:solidFill>
                <a:latin typeface="맑은 고딕"/>
              </a:endParaRPr>
            </a:p>
          </p:txBody>
        </p:sp>
        <p:grpSp>
          <p:nvGrpSpPr>
            <p:cNvPr id="336" name="그룹 335"/>
            <p:cNvGrpSpPr/>
            <p:nvPr/>
          </p:nvGrpSpPr>
          <p:grpSpPr>
            <a:xfrm rot="0">
              <a:off x="6276021" y="306409"/>
              <a:ext cx="4680585" cy="3564445"/>
              <a:chOff x="448773" y="306409"/>
              <a:chExt cx="4680585" cy="3564445"/>
            </a:xfrm>
          </p:grpSpPr>
          <p:sp>
            <p:nvSpPr>
              <p:cNvPr id="337" name="직사각형 173"/>
              <p:cNvSpPr/>
              <p:nvPr/>
            </p:nvSpPr>
            <p:spPr>
              <a:xfrm>
                <a:off x="448773" y="306409"/>
                <a:ext cx="4680585" cy="3564445"/>
              </a:xfrm>
              <a:prstGeom prst="roundRect">
                <a:avLst>
                  <a:gd name="adj" fmla="val 14062"/>
                </a:avLst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338" name="가로 글상자 174"/>
              <p:cNvSpPr txBox="1"/>
              <p:nvPr/>
            </p:nvSpPr>
            <p:spPr>
              <a:xfrm>
                <a:off x="511253" y="455963"/>
                <a:ext cx="4555620" cy="11804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ko-KR" altLang="en-US" b="1" spc="-1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휴대폰 </a:t>
                </a:r>
                <a:r>
                  <a:rPr lang="en-US" altLang="ko-KR" b="1" spc="-1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/</a:t>
                </a:r>
                <a:r>
                  <a:rPr lang="ko-KR" altLang="en-US" b="1" spc="-1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 카드</a:t>
                </a:r>
                <a:r>
                  <a:rPr lang="ko-KR" altLang="en-US" spc="-1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를 터치해 주세요</a:t>
                </a:r>
                <a:r>
                  <a:rPr lang="en-US" altLang="ko-KR" spc="-1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rPr>
                  <a:t>.</a:t>
                </a:r>
                <a:endParaRPr lang="en-US" altLang="ko-KR" spc="-1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endParaRPr>
              </a:p>
              <a:p>
                <a:pPr lvl="0" algn="ctr">
                  <a:defRPr/>
                </a:pPr>
                <a:endParaRPr lang="ko-KR" altLang="en-US" spc="-100">
                  <a:ln w="9525">
                    <a:solidFill>
                      <a:schemeClr val="dk1"/>
                    </a:solidFill>
                  </a:ln>
                  <a:solidFill>
                    <a:schemeClr val="dk1"/>
                  </a:solidFill>
                  <a:latin typeface="맑은 고딕"/>
                </a:endParaRPr>
              </a:p>
              <a:p>
                <a:pPr lvl="0" algn="ctr">
                  <a:defRPr/>
                </a:pPr>
                <a:r>
                  <a:rPr lang="ko-KR" altLang="en-US"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>
                    <a:solidFill>
                      <a:srgbClr val="ff0000"/>
                    </a:solidFill>
                  </a:rPr>
                  <a:t>결제 완료 안내 전까지</a:t>
                </a:r>
                <a:endParaRPr lang="ko-KR" altLang="en-US"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ff0000"/>
                  </a:solidFill>
                </a:endParaRPr>
              </a:p>
              <a:p>
                <a:pPr lvl="0" algn="ctr">
                  <a:defRPr/>
                </a:pPr>
                <a:r>
                  <a:rPr lang="ko-KR" altLang="en-US"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>
                    <a:solidFill>
                      <a:srgbClr val="ff0000"/>
                    </a:solidFill>
                  </a:rPr>
                  <a:t>휴대폰 </a:t>
                </a:r>
                <a:r>
                  <a:rPr lang="en-US" altLang="ko-KR"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>
                    <a:solidFill>
                      <a:srgbClr val="ff0000"/>
                    </a:solidFill>
                  </a:rPr>
                  <a:t>/</a:t>
                </a:r>
                <a:r>
                  <a:rPr lang="ko-KR" altLang="en-US"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w="med" len="med"/>
                      <a:tailEnd w="med" len="med"/>
                    </a:ln>
                    <a:solidFill>
                      <a:srgbClr val="ff0000"/>
                    </a:solidFill>
                  </a:rPr>
                  <a:t> 카드를 제거하지 마세요</a:t>
                </a:r>
                <a:endParaRPr lang="ko-KR" altLang="en-US"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w="med" len="med"/>
                    <a:tailEnd w="med" len="med"/>
                  </a:ln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339" name=""/>
              <p:cNvGrpSpPr/>
              <p:nvPr/>
            </p:nvGrpSpPr>
            <p:grpSpPr>
              <a:xfrm rot="0">
                <a:off x="1526290" y="1639623"/>
                <a:ext cx="2525550" cy="2196604"/>
                <a:chOff x="3109821" y="3870855"/>
                <a:chExt cx="2525550" cy="2196604"/>
              </a:xfrm>
            </p:grpSpPr>
            <p:sp>
              <p:nvSpPr>
                <p:cNvPr id="340" name="모서리가 둥근 직사각형 39"/>
                <p:cNvSpPr/>
                <p:nvPr/>
              </p:nvSpPr>
              <p:spPr>
                <a:xfrm>
                  <a:off x="3123957" y="3870855"/>
                  <a:ext cx="2492042" cy="511460"/>
                </a:xfrm>
                <a:prstGeom prst="roundRect">
                  <a:avLst>
                    <a:gd name="adj" fmla="val 32812"/>
                  </a:avLst>
                </a:prstGeom>
                <a:solidFill>
                  <a:schemeClr val="lt1"/>
                </a:solidFill>
                <a:ln w="76200"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en-US" altLang="ko-KR" sz="1900">
                    <a:ln w="9525">
                      <a:solidFill>
                        <a:schemeClr val="dk1"/>
                      </a:solidFill>
                    </a:ln>
                    <a:solidFill>
                      <a:schemeClr val="dk1"/>
                    </a:solidFill>
                    <a:latin typeface="맑은 고딕"/>
                  </a:endParaRPr>
                </a:p>
              </p:txBody>
            </p:sp>
            <p:sp>
              <p:nvSpPr>
                <p:cNvPr id="341" name="직사각형 24"/>
                <p:cNvSpPr/>
                <p:nvPr/>
              </p:nvSpPr>
              <p:spPr>
                <a:xfrm>
                  <a:off x="3109821" y="4024631"/>
                  <a:ext cx="2520315" cy="540067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76200"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342" name="직사각형 25"/>
                <p:cNvSpPr/>
                <p:nvPr/>
              </p:nvSpPr>
              <p:spPr>
                <a:xfrm>
                  <a:off x="3649888" y="4204654"/>
                  <a:ext cx="1440180" cy="180022"/>
                </a:xfrm>
                <a:prstGeom prst="roundRect">
                  <a:avLst>
                    <a:gd name="adj" fmla="val 16667"/>
                  </a:avLst>
                </a:prstGeom>
                <a:noFill/>
                <a:ln w="25400"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grpSp>
              <p:nvGrpSpPr>
                <p:cNvPr id="343" name=""/>
                <p:cNvGrpSpPr/>
                <p:nvPr/>
              </p:nvGrpSpPr>
              <p:grpSpPr>
                <a:xfrm rot="0">
                  <a:off x="3123956" y="4109404"/>
                  <a:ext cx="2511415" cy="1958055"/>
                  <a:chOff x="6828683" y="2765438"/>
                  <a:chExt cx="2511415" cy="1958055"/>
                </a:xfrm>
              </p:grpSpPr>
              <p:grpSp>
                <p:nvGrpSpPr>
                  <p:cNvPr id="344" name=""/>
                  <p:cNvGrpSpPr/>
                  <p:nvPr/>
                </p:nvGrpSpPr>
                <p:grpSpPr>
                  <a:xfrm rot="0">
                    <a:off x="8214218" y="2765438"/>
                    <a:ext cx="1125879" cy="1958055"/>
                    <a:chOff x="8214216" y="2765438"/>
                    <a:chExt cx="1125879" cy="1958055"/>
                  </a:xfrm>
                </p:grpSpPr>
                <p:grpSp>
                  <p:nvGrpSpPr>
                    <p:cNvPr id="345" name=""/>
                    <p:cNvGrpSpPr/>
                    <p:nvPr/>
                  </p:nvGrpSpPr>
                  <p:grpSpPr>
                    <a:xfrm rot="0">
                      <a:off x="8214216" y="2765438"/>
                      <a:ext cx="1125879" cy="1958055"/>
                      <a:chOff x="6944375" y="4139931"/>
                      <a:chExt cx="1125879" cy="1958055"/>
                    </a:xfrm>
                  </p:grpSpPr>
                  <p:sp>
                    <p:nvSpPr>
                      <p:cNvPr id="346" name="모서리가 둥근 직사각형 61"/>
                      <p:cNvSpPr/>
                      <p:nvPr/>
                    </p:nvSpPr>
                    <p:spPr>
                      <a:xfrm>
                        <a:off x="6944375" y="4139931"/>
                        <a:ext cx="1125879" cy="1958055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1"/>
                      </a:solidFill>
                      <a:ln w="25400">
                        <a:solidFill>
                          <a:schemeClr val="dk1"/>
                        </a:solidFill>
                      </a:ln>
                    </p:spPr>
                    <p:style>
                      <a:lnRef idx="2">
                        <a:schemeClr val="accent1">
                          <a:shade val="2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lvl="0" algn="ctr">
                          <a:defRPr/>
                        </a:pPr>
                        <a:endParaRPr lang="ko-KR" altLang="en-US"/>
                      </a:p>
                    </p:txBody>
                  </p:sp>
                  <p:sp>
                    <p:nvSpPr>
                      <p:cNvPr id="347" name="타원 63"/>
                      <p:cNvSpPr/>
                      <p:nvPr/>
                    </p:nvSpPr>
                    <p:spPr>
                      <a:xfrm>
                        <a:off x="7492690" y="4216871"/>
                        <a:ext cx="72816" cy="73079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2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lvl="0" algn="ctr">
                          <a:defRPr/>
                        </a:pPr>
                        <a:endParaRPr lang="ko-KR" altLang="en-US"/>
                      </a:p>
                    </p:txBody>
                  </p:sp>
                </p:grpSp>
                <p:grpSp>
                  <p:nvGrpSpPr>
                    <p:cNvPr id="348" name=""/>
                    <p:cNvGrpSpPr/>
                    <p:nvPr/>
                  </p:nvGrpSpPr>
                  <p:grpSpPr>
                    <a:xfrm rot="0">
                      <a:off x="8245111" y="3125482"/>
                      <a:ext cx="1075936" cy="828103"/>
                      <a:chOff x="5812686" y="4675580"/>
                      <a:chExt cx="1075936" cy="828103"/>
                    </a:xfrm>
                  </p:grpSpPr>
                  <p:sp>
                    <p:nvSpPr>
                      <p:cNvPr id="349" name="모서리가 둥근 직사각형 4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5939519" y="4675580"/>
                        <a:ext cx="828103" cy="828103"/>
                      </a:xfrm>
                      <a:prstGeom prst="roundRect">
                        <a:avLst>
                          <a:gd name="adj" fmla="val 39485"/>
                        </a:avLst>
                      </a:prstGeom>
                      <a:solidFill>
                        <a:srgbClr val="394bb8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2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lvl="0" algn="ctr">
                          <a:defRPr/>
                        </a:pPr>
                        <a:endParaRPr lang="en-US" altLang="ko-KR" sz="2800">
                          <a:latin typeface="한컴 윤고딕 240"/>
                          <a:ea typeface="한컴 윤고딕 240"/>
                        </a:endParaRPr>
                      </a:p>
                    </p:txBody>
                  </p:sp>
                  <p:sp>
                    <p:nvSpPr>
                      <p:cNvPr id="350" name="가로 글상자 43"/>
                      <p:cNvSpPr txBox="1"/>
                      <p:nvPr/>
                    </p:nvSpPr>
                    <p:spPr>
                      <a:xfrm>
                        <a:off x="5812686" y="4824968"/>
                        <a:ext cx="1075936" cy="491228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lvl="0" algn="ctr">
                          <a:defRPr/>
                        </a:pPr>
                        <a:r>
                          <a:rPr lang="en-US" altLang="ko-KR" sz="2600">
                            <a:solidFill>
                              <a:schemeClr val="lt1"/>
                            </a:solidFill>
                            <a:latin typeface="한컴 윤고딕 240"/>
                            <a:ea typeface="한컴 윤고딕 240"/>
                          </a:rPr>
                          <a:t>Pay</a:t>
                        </a:r>
                        <a:endParaRPr lang="en-US" altLang="ko-KR" sz="2600">
                          <a:solidFill>
                            <a:schemeClr val="lt1"/>
                          </a:solidFill>
                          <a:latin typeface="한컴 윤고딕 240"/>
                          <a:ea typeface="한컴 윤고딕 240"/>
                        </a:endParaRPr>
                      </a:p>
                    </p:txBody>
                  </p:sp>
                </p:grpSp>
                <p:pic>
                  <p:nvPicPr>
                    <p:cNvPr id="351" name="그림 48"/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l="22120" t="30040" r="21490" b="31570"/>
                    <a:stretch>
                      <a:fillRect/>
                    </a:stretch>
                  </p:blipFill>
                  <p:spPr>
                    <a:xfrm>
                      <a:off x="8231386" y="4074784"/>
                      <a:ext cx="1080135" cy="441228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52" name=""/>
                  <p:cNvGrpSpPr/>
                  <p:nvPr/>
                </p:nvGrpSpPr>
                <p:grpSpPr>
                  <a:xfrm rot="0">
                    <a:off x="6828683" y="2765438"/>
                    <a:ext cx="1125879" cy="1958055"/>
                    <a:chOff x="6828683" y="2765438"/>
                    <a:chExt cx="1125879" cy="1958055"/>
                  </a:xfrm>
                </p:grpSpPr>
                <p:grpSp>
                  <p:nvGrpSpPr>
                    <p:cNvPr id="353" name="그룹 48"/>
                    <p:cNvGrpSpPr>
                      <a:grpSpLocks noChangeAspect="1"/>
                    </p:cNvGrpSpPr>
                    <p:nvPr/>
                  </p:nvGrpSpPr>
                  <p:grpSpPr>
                    <a:xfrm rot="0">
                      <a:off x="6828683" y="2765438"/>
                      <a:ext cx="1125879" cy="1958055"/>
                      <a:chOff x="7190428" y="291810"/>
                      <a:chExt cx="792098" cy="1377564"/>
                    </a:xfrm>
                  </p:grpSpPr>
                  <p:sp>
                    <p:nvSpPr>
                      <p:cNvPr id="354" name="모서리가 둥근 직사각형 61"/>
                      <p:cNvSpPr/>
                      <p:nvPr/>
                    </p:nvSpPr>
                    <p:spPr>
                      <a:xfrm>
                        <a:off x="7190428" y="291810"/>
                        <a:ext cx="792098" cy="1377564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1"/>
                      </a:solidFill>
                      <a:ln w="25400">
                        <a:solidFill>
                          <a:schemeClr val="dk1"/>
                        </a:solidFill>
                      </a:ln>
                    </p:spPr>
                    <p:style>
                      <a:lnRef idx="2">
                        <a:schemeClr val="accent1">
                          <a:shade val="2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lvl="0" algn="ctr">
                          <a:defRPr/>
                        </a:pPr>
                        <a:endParaRPr lang="ko-KR" altLang="en-US"/>
                      </a:p>
                    </p:txBody>
                  </p:sp>
                  <p:grpSp>
                    <p:nvGrpSpPr>
                      <p:cNvPr id="355" name=""/>
                      <p:cNvGrpSpPr/>
                      <p:nvPr/>
                    </p:nvGrpSpPr>
                    <p:grpSpPr>
                      <a:xfrm rot="0">
                        <a:off x="7479581" y="345940"/>
                        <a:ext cx="268458" cy="51414"/>
                        <a:chOff x="10328283" y="2021908"/>
                        <a:chExt cx="280661" cy="53751"/>
                      </a:xfrm>
                    </p:grpSpPr>
                    <p:sp>
                      <p:nvSpPr>
                        <p:cNvPr id="356" name="모서리가 둥근 직사각형 22"/>
                        <p:cNvSpPr/>
                        <p:nvPr/>
                      </p:nvSpPr>
                      <p:spPr>
                        <a:xfrm>
                          <a:off x="10328283" y="2042665"/>
                          <a:ext cx="178527" cy="0"/>
                        </a:xfrm>
                        <a:prstGeom prst="roundRect">
                          <a:avLst>
                            <a:gd name="adj" fmla="val 16667"/>
                          </a:avLst>
                        </a:prstGeom>
                        <a:solidFill>
                          <a:schemeClr val="dk1"/>
                        </a:solidFill>
                        <a:ln>
                          <a:solidFill>
                            <a:schemeClr val="dk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2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lvl="0" algn="ctr">
                            <a:defRPr/>
                          </a:pPr>
                          <a:endParaRPr lang="ko-KR" altLang="en-US"/>
                        </a:p>
                      </p:txBody>
                    </p:sp>
                    <p:sp>
                      <p:nvSpPr>
                        <p:cNvPr id="357" name="타원 63"/>
                        <p:cNvSpPr/>
                        <p:nvPr/>
                      </p:nvSpPr>
                      <p:spPr>
                        <a:xfrm>
                          <a:off x="10555386" y="2021908"/>
                          <a:ext cx="53558" cy="53751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2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lvl="0" algn="ctr">
                            <a:defRPr/>
                          </a:pPr>
                          <a:endParaRPr lang="ko-KR" altLang="en-US"/>
                        </a:p>
                      </p:txBody>
                    </p:sp>
                  </p:grpSp>
                </p:grpSp>
                <p:grpSp>
                  <p:nvGrpSpPr>
                    <p:cNvPr id="358" name=""/>
                    <p:cNvGrpSpPr>
                      <a:grpSpLocks noChangeAspect="1"/>
                    </p:cNvGrpSpPr>
                    <p:nvPr/>
                  </p:nvGrpSpPr>
                  <p:grpSpPr>
                    <a:xfrm rot="0">
                      <a:off x="6847733" y="3188589"/>
                      <a:ext cx="1080135" cy="576072"/>
                      <a:chOff x="4037919" y="4464250"/>
                      <a:chExt cx="1561153" cy="892087"/>
                    </a:xfrm>
                  </p:grpSpPr>
                  <p:sp>
                    <p:nvSpPr>
                      <p:cNvPr id="359" name="모서리가 둥근 직사각형 20"/>
                      <p:cNvSpPr/>
                      <p:nvPr/>
                    </p:nvSpPr>
                    <p:spPr>
                      <a:xfrm>
                        <a:off x="4037919" y="4464250"/>
                        <a:ext cx="1561153" cy="892087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solidFill>
                        <a:schemeClr val="lt1"/>
                      </a:solidFill>
                      <a:ln w="25400">
                        <a:solidFill>
                          <a:schemeClr val="dk1"/>
                        </a:solidFill>
                      </a:ln>
                    </p:spPr>
                    <p:style>
                      <a:lnRef idx="2">
                        <a:schemeClr val="accent1">
                          <a:shade val="2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lvl="0" algn="ctr">
                          <a:defRPr/>
                        </a:pPr>
                        <a:r>
                          <a:rPr lang="en-US" altLang="ko-KR" sz="2500">
                            <a:ln w="9525">
                              <a:solidFill>
                                <a:schemeClr val="dk1"/>
                              </a:solidFill>
                            </a:ln>
                            <a:solidFill>
                              <a:schemeClr val="dk1"/>
                            </a:solidFill>
                          </a:rPr>
                          <a:t>     Pay</a:t>
                        </a:r>
                        <a:endParaRPr lang="en-US" altLang="ko-KR" sz="25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endParaRPr>
                      </a:p>
                    </p:txBody>
                  </p:sp>
                  <p:pic>
                    <p:nvPicPr>
                      <p:cNvPr id="360" name="그림 29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/>
                      <a:srcRect l="17130" t="19310" r="17950" b="18640"/>
                      <a:stretch>
                        <a:fillRect/>
                      </a:stretch>
                    </p:blipFill>
                    <p:spPr>
                      <a:xfrm>
                        <a:off x="4257546" y="4681090"/>
                        <a:ext cx="391411" cy="458407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361" name="그림 135"/>
                    <p:cNvPicPr>
                      <a:picLocks noChangeAspect="1"/>
                    </p:cNvPicPr>
                    <p:nvPr/>
                  </p:nvPicPr>
                  <p:blipFill rotWithShape="1">
                    <a:blip r:embed="rId5"/>
                    <a:stretch>
                      <a:fillRect/>
                    </a:stretch>
                  </p:blipFill>
                  <p:spPr>
                    <a:xfrm>
                      <a:off x="6852647" y="4027159"/>
                      <a:ext cx="1080135" cy="385560"/>
                    </a:xfrm>
                    <a:prstGeom prst="roundRect">
                      <a:avLst>
                        <a:gd name="adj" fmla="val 45350"/>
                      </a:avLst>
                    </a:prstGeom>
                  </p:spPr>
                </p:pic>
              </p:grpSp>
              <p:sp>
                <p:nvSpPr>
                  <p:cNvPr id="362" name="위쪽 화살표 52"/>
                  <p:cNvSpPr/>
                  <p:nvPr/>
                </p:nvSpPr>
                <p:spPr>
                  <a:xfrm>
                    <a:off x="7938447" y="3429000"/>
                    <a:ext cx="294821" cy="283482"/>
                  </a:xfrm>
                  <a:prstGeom prst="up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/>
                  </a:p>
                </p:txBody>
              </p:sp>
            </p:grpSp>
          </p:grpSp>
        </p:grpSp>
      </p:grpSp>
      <p:sp>
        <p:nvSpPr>
          <p:cNvPr id="366" name="직사각형 365"/>
          <p:cNvSpPr/>
          <p:nvPr/>
        </p:nvSpPr>
        <p:spPr>
          <a:xfrm>
            <a:off x="11432441" y="112300"/>
            <a:ext cx="667566" cy="181061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회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원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71608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853</ep:Words>
  <ep:PresentationFormat>화면 슬라이드 쇼(4:3)</ep:PresentationFormat>
  <ep:Paragraphs>230</ep:Paragraphs>
  <ep:Slides>21</ep:Slides>
  <ep:Notes>13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2024-01-10T12:58:41.925</dcterms:created>
  <dc:creator>kevin</dc:creator>
  <cp:lastModifiedBy>kevin</cp:lastModifiedBy>
  <dcterms:modified xsi:type="dcterms:W3CDTF">2024-02-04T07:17:11.509</dcterms:modified>
  <cp:revision>363</cp:revision>
  <cp:version>12.0.0.3437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