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5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8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0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4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8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4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62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3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6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90D5-C65F-43B1-ADF8-EA74926CABF1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C50C-B2B5-4C49-BD54-0CE4D96BF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4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하트 3"/>
          <p:cNvSpPr/>
          <p:nvPr/>
        </p:nvSpPr>
        <p:spPr>
          <a:xfrm>
            <a:off x="2709949" y="1305098"/>
            <a:ext cx="266007" cy="224444"/>
          </a:xfrm>
          <a:prstGeom prst="heart">
            <a:avLst/>
          </a:prstGeom>
          <a:solidFill>
            <a:srgbClr val="FF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</dc:creator>
  <cp:lastModifiedBy>kj</cp:lastModifiedBy>
  <cp:revision>1</cp:revision>
  <dcterms:created xsi:type="dcterms:W3CDTF">2023-06-26T05:22:05Z</dcterms:created>
  <dcterms:modified xsi:type="dcterms:W3CDTF">2023-06-26T05:22:37Z</dcterms:modified>
</cp:coreProperties>
</file>