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6.png"/><Relationship Id="rId3" Type="http://schemas.openxmlformats.org/officeDocument/2006/relationships/image" Target="../media/image87.png"/><Relationship Id="rId4" Type="http://schemas.openxmlformats.org/officeDocument/2006/relationships/image" Target="../media/image88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4530" y="5676534"/>
            <a:ext cx="3774755" cy="3774755"/>
            <a:chOff x="12024530" y="5676534"/>
            <a:chExt cx="3774755" cy="37747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4530" y="5676534"/>
              <a:ext cx="3774755" cy="37747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04762" y="2948808"/>
            <a:ext cx="4350003" cy="4350003"/>
            <a:chOff x="9504762" y="2948808"/>
            <a:chExt cx="4350003" cy="43500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4762" y="2948808"/>
              <a:ext cx="4350003" cy="435000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862535" y="5119048"/>
            <a:ext cx="8709105" cy="21429"/>
            <a:chOff x="7862535" y="5119048"/>
            <a:chExt cx="8709105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2535" y="5119048"/>
              <a:ext cx="8709105" cy="2142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6768" y="1437472"/>
            <a:ext cx="7419158" cy="537172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59870" y="5952717"/>
            <a:ext cx="4259921" cy="99708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76821" y="5244802"/>
            <a:ext cx="2064878" cy="66347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94432" y="178297"/>
            <a:ext cx="4857712" cy="10616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52381" y="1962107"/>
            <a:ext cx="16360291" cy="7365265"/>
            <a:chOff x="952381" y="1962107"/>
            <a:chExt cx="16360291" cy="73652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381" y="1962107"/>
              <a:ext cx="16360291" cy="736526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2068940" y="5453709"/>
            <a:ext cx="5405869" cy="68570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619" y="116538"/>
            <a:ext cx="3187886" cy="129450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47619" y="1404482"/>
            <a:ext cx="3620724" cy="86266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57143" y="1422425"/>
            <a:ext cx="965076" cy="8254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257143" y="1339882"/>
            <a:ext cx="996800" cy="92381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47619" y="1403377"/>
            <a:ext cx="1961876" cy="8698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95" y="66852"/>
            <a:ext cx="2922771" cy="13276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52381" y="1685917"/>
            <a:ext cx="3839264" cy="8323607"/>
            <a:chOff x="952381" y="1685917"/>
            <a:chExt cx="3839264" cy="832360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381" y="1685917"/>
              <a:ext cx="3839264" cy="83236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48198" y="1685917"/>
            <a:ext cx="3839264" cy="8323607"/>
            <a:chOff x="5148198" y="1685917"/>
            <a:chExt cx="3839264" cy="83236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8198" y="1685917"/>
              <a:ext cx="3839264" cy="83236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61905" y="1685917"/>
            <a:ext cx="3839264" cy="8323607"/>
            <a:chOff x="9361905" y="1685917"/>
            <a:chExt cx="3839264" cy="83236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61905" y="1685917"/>
              <a:ext cx="3839264" cy="83236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71429" y="1657345"/>
            <a:ext cx="3875665" cy="8402526"/>
            <a:chOff x="13571429" y="1657345"/>
            <a:chExt cx="3875665" cy="840252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71429" y="1657345"/>
              <a:ext cx="3875665" cy="8402526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7619" y="1128291"/>
            <a:ext cx="3620724" cy="8626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57143" y="1146234"/>
            <a:ext cx="965076" cy="825400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57143" y="1063692"/>
            <a:ext cx="996800" cy="92381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447619" y="1127187"/>
            <a:ext cx="1961876" cy="8698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33333" y="1685917"/>
            <a:ext cx="3839264" cy="8323607"/>
            <a:chOff x="12533333" y="1685917"/>
            <a:chExt cx="3839264" cy="83236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33333" y="1685917"/>
              <a:ext cx="3839264" cy="83236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095" y="66852"/>
            <a:ext cx="5535552" cy="13276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94548" y="1685917"/>
            <a:ext cx="3839264" cy="8323607"/>
            <a:chOff x="1794548" y="1685917"/>
            <a:chExt cx="3839264" cy="83236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4548" y="1685917"/>
              <a:ext cx="3839264" cy="83236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167081" y="1685917"/>
            <a:ext cx="3839264" cy="8323607"/>
            <a:chOff x="7167081" y="1685917"/>
            <a:chExt cx="3839264" cy="832360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7081" y="1685917"/>
              <a:ext cx="3839264" cy="8323607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9786" y="1062590"/>
            <a:ext cx="968229" cy="9271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062319" y="1128295"/>
            <a:ext cx="3976505" cy="862667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28571" y="1128295"/>
            <a:ext cx="4268429" cy="8626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3196080" y="5676534"/>
            <a:ext cx="3774755" cy="3774755"/>
            <a:chOff x="13196080" y="5676534"/>
            <a:chExt cx="3774755" cy="377475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96080" y="5676534"/>
              <a:ext cx="3774755" cy="377475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98570" y="0"/>
            <a:ext cx="5087144" cy="3829840"/>
            <a:chOff x="13198570" y="0"/>
            <a:chExt cx="5087144" cy="382984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1600000">
              <a:off x="13198570" y="0"/>
              <a:ext cx="5087144" cy="382984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76311" y="2948808"/>
            <a:ext cx="4350003" cy="4350003"/>
            <a:chOff x="10676311" y="2948808"/>
            <a:chExt cx="4350003" cy="435000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76311" y="2948808"/>
              <a:ext cx="4350003" cy="435000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56070" y="3120289"/>
            <a:ext cx="11660998" cy="4418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000489" y="2878180"/>
            <a:ext cx="1669667" cy="21429"/>
            <a:chOff x="3000489" y="2878180"/>
            <a:chExt cx="1669667" cy="2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3000489" y="2878180"/>
              <a:ext cx="1669667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24608" y="2040981"/>
            <a:ext cx="1682747" cy="1682747"/>
            <a:chOff x="3824608" y="2040981"/>
            <a:chExt cx="1682747" cy="16827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4608" y="2040981"/>
              <a:ext cx="1682747" cy="16827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28185" y="2878180"/>
            <a:ext cx="1669667" cy="21429"/>
            <a:chOff x="7928185" y="2878180"/>
            <a:chExt cx="1669667" cy="2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7928185" y="2878180"/>
              <a:ext cx="1669667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80000" y="2882354"/>
            <a:ext cx="1667904" cy="813008"/>
            <a:chOff x="13680000" y="2882354"/>
            <a:chExt cx="1667904" cy="8130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80000" y="2882354"/>
              <a:ext cx="1667904" cy="81300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680000" y="2050489"/>
            <a:ext cx="1592609" cy="21429"/>
            <a:chOff x="13680000" y="2050489"/>
            <a:chExt cx="1592609" cy="2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80000" y="2050489"/>
              <a:ext cx="1592609" cy="2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958498" y="6809154"/>
            <a:ext cx="1623606" cy="1623606"/>
            <a:chOff x="3958498" y="6809154"/>
            <a:chExt cx="1623606" cy="162360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58498" y="6809154"/>
              <a:ext cx="1623606" cy="16236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71161" y="7704524"/>
            <a:ext cx="2091468" cy="21429"/>
            <a:chOff x="3671161" y="7704524"/>
            <a:chExt cx="2091468" cy="2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2580000">
              <a:off x="3671161" y="7704524"/>
              <a:ext cx="2091468" cy="2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765049" y="6687301"/>
            <a:ext cx="1737703" cy="1737703"/>
            <a:chOff x="8765049" y="6687301"/>
            <a:chExt cx="1737703" cy="173770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65049" y="6687301"/>
              <a:ext cx="1737703" cy="173770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765049" y="7533587"/>
            <a:ext cx="1161024" cy="21429"/>
            <a:chOff x="8765049" y="7533587"/>
            <a:chExt cx="1161024" cy="2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65049" y="7533587"/>
              <a:ext cx="1161024" cy="2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728727" y="6647087"/>
            <a:ext cx="1728179" cy="1728179"/>
            <a:chOff x="13728727" y="6647087"/>
            <a:chExt cx="1728179" cy="172817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728727" y="6647087"/>
              <a:ext cx="1728179" cy="172817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568111" y="7500462"/>
            <a:ext cx="2049410" cy="21429"/>
            <a:chOff x="13568111" y="7500462"/>
            <a:chExt cx="2049410" cy="21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3568111" y="7500462"/>
              <a:ext cx="2049410" cy="2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3571603" y="7500462"/>
            <a:ext cx="2042427" cy="21429"/>
            <a:chOff x="13571603" y="7500462"/>
            <a:chExt cx="2042427" cy="21429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571603" y="7500462"/>
              <a:ext cx="2042427" cy="21429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3052" y="7972"/>
            <a:ext cx="1507152" cy="1372267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10327" y="3977089"/>
            <a:ext cx="2480160" cy="99708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719849" y="953650"/>
            <a:ext cx="735990" cy="92566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647545" y="953653"/>
            <a:ext cx="802657" cy="92566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28498" y="3938993"/>
            <a:ext cx="2462217" cy="1018626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3565717" y="3977089"/>
            <a:ext cx="1994636" cy="99046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575240" y="953650"/>
            <a:ext cx="821705" cy="92566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853736" y="5669221"/>
            <a:ext cx="831229" cy="92566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844212" y="8692660"/>
            <a:ext cx="2469036" cy="990465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641241" y="8654565"/>
            <a:ext cx="3030322" cy="102856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8660289" y="5669221"/>
            <a:ext cx="812181" cy="92566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684765" y="8692660"/>
            <a:ext cx="2798483" cy="997083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694288" y="5669221"/>
            <a:ext cx="821705" cy="9256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3143" y="78443"/>
            <a:ext cx="2481838" cy="1303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61279" y="4299375"/>
            <a:ext cx="12045360" cy="220705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86725" y="2074889"/>
            <a:ext cx="2040914" cy="14368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23809" y="7167705"/>
            <a:ext cx="6430639" cy="8322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1801" y="2342391"/>
            <a:ext cx="10045074" cy="5650354"/>
            <a:chOff x="511801" y="2342391"/>
            <a:chExt cx="10045074" cy="56503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801" y="2342391"/>
              <a:ext cx="10045074" cy="565035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143" y="78443"/>
            <a:ext cx="2481838" cy="130361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66478" y="3797935"/>
            <a:ext cx="7168546" cy="28698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085714" y="-2528673"/>
            <a:ext cx="24114286" cy="1655622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93180" y="64022"/>
            <a:ext cx="4237943" cy="740700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61438" y="1819190"/>
            <a:ext cx="5229943" cy="7406971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70962" y="3622241"/>
            <a:ext cx="5229943" cy="744667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36038" y="5353781"/>
            <a:ext cx="4912495" cy="740697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93143" y="78443"/>
            <a:ext cx="2481838" cy="13036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10126" y="-860033"/>
            <a:ext cx="4740932" cy="9105483"/>
            <a:chOff x="8410126" y="-860033"/>
            <a:chExt cx="4740932" cy="91054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410126" y="-860033"/>
              <a:ext cx="4740932" cy="91054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91799" y="-860033"/>
            <a:ext cx="4740932" cy="9105483"/>
            <a:chOff x="5991799" y="-860033"/>
            <a:chExt cx="4740932" cy="910548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5991799" y="-860033"/>
              <a:ext cx="4740932" cy="91054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84162" y="5848846"/>
            <a:ext cx="1687377" cy="21429"/>
            <a:chOff x="5384162" y="5848846"/>
            <a:chExt cx="1687377" cy="2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5384162" y="5848846"/>
              <a:ext cx="1687377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96894" y="6655629"/>
            <a:ext cx="3478261" cy="561748"/>
            <a:chOff x="4496894" y="6655629"/>
            <a:chExt cx="3478261" cy="561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96894" y="6655629"/>
              <a:ext cx="3478261" cy="5617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09524" y="7479736"/>
            <a:ext cx="5295264" cy="71429"/>
            <a:chOff x="3809524" y="7479736"/>
            <a:chExt cx="5295264" cy="7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9524" y="7479736"/>
              <a:ext cx="5295264" cy="7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790476" y="10141140"/>
            <a:ext cx="5295264" cy="71429"/>
            <a:chOff x="3790476" y="10141140"/>
            <a:chExt cx="5295264" cy="7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90476" y="10141140"/>
              <a:ext cx="5295264" cy="7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126994" y="5848846"/>
            <a:ext cx="1687377" cy="21429"/>
            <a:chOff x="12126994" y="5848846"/>
            <a:chExt cx="1687377" cy="2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2126994" y="5848846"/>
              <a:ext cx="1687377" cy="2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25008" y="6655629"/>
            <a:ext cx="3491348" cy="561748"/>
            <a:chOff x="11225008" y="6655629"/>
            <a:chExt cx="3491348" cy="56174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25008" y="6655629"/>
              <a:ext cx="3491348" cy="56174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552356" y="7479736"/>
            <a:ext cx="5295264" cy="71429"/>
            <a:chOff x="10552356" y="7479736"/>
            <a:chExt cx="5295264" cy="7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52356" y="7479736"/>
              <a:ext cx="5295264" cy="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533308" y="10141140"/>
            <a:ext cx="5295264" cy="71429"/>
            <a:chOff x="10533308" y="10141140"/>
            <a:chExt cx="5295264" cy="7142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33308" y="10141140"/>
              <a:ext cx="5295264" cy="7142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596439" y="1304762"/>
            <a:ext cx="4769915" cy="4769915"/>
            <a:chOff x="10596439" y="1304762"/>
            <a:chExt cx="4769915" cy="476991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96439" y="1304762"/>
              <a:ext cx="4769915" cy="476991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832179" y="1321828"/>
            <a:ext cx="4769915" cy="4769915"/>
            <a:chOff x="3832179" y="1321828"/>
            <a:chExt cx="4769915" cy="476991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32179" y="1321828"/>
              <a:ext cx="4769915" cy="4769915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642971" y="6574889"/>
            <a:ext cx="3140048" cy="84470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733335" y="7600002"/>
            <a:ext cx="5451202" cy="2698345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128021" y="6494850"/>
            <a:ext cx="1830391" cy="98695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476192" y="7609573"/>
            <a:ext cx="5110192" cy="2698345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83619" y="116538"/>
            <a:ext cx="2446686" cy="1294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796174" y="892754"/>
            <a:ext cx="8693367" cy="9380589"/>
            <a:chOff x="4796174" y="892754"/>
            <a:chExt cx="8693367" cy="938058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6174" y="892754"/>
              <a:ext cx="8693367" cy="938058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3143" y="-1176"/>
            <a:ext cx="1928514" cy="13805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322888" y="-2435004"/>
            <a:ext cx="32938185" cy="1515572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619" y="116538"/>
            <a:ext cx="3666124" cy="13036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322888" y="-703717"/>
            <a:ext cx="32938185" cy="1137844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619" y="116538"/>
            <a:ext cx="4097562" cy="12945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2023-12-17T22:50:32Z</dcterms:created>
  <dcterms:modified xsi:type="dcterms:W3CDTF">2023-12-17T22:50:32Z</dcterms:modified>
</cp:coreProperties>
</file>