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24.png"/><Relationship Id="rId7" Type="http://schemas.openxmlformats.org/officeDocument/2006/relationships/image" Target="../media/image8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6.png"/><Relationship Id="rId4" Type="http://schemas.openxmlformats.org/officeDocument/2006/relationships/image" Target="../media/image79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6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33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5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50.png"/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7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9.png"/><Relationship Id="rId5" Type="http://schemas.openxmlformats.org/officeDocument/2006/relationships/image" Target="../media/image12.png"/><Relationship Id="rId15" Type="http://schemas.openxmlformats.org/officeDocument/2006/relationships/image" Target="../media/image5.png"/><Relationship Id="rId10" Type="http://schemas.openxmlformats.org/officeDocument/2006/relationships/image" Target="../media/image48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.png"/><Relationship Id="rId3" Type="http://schemas.openxmlformats.org/officeDocument/2006/relationships/image" Target="../media/image52.png"/><Relationship Id="rId7" Type="http://schemas.openxmlformats.org/officeDocument/2006/relationships/image" Target="../media/image24.png"/><Relationship Id="rId12" Type="http://schemas.openxmlformats.org/officeDocument/2006/relationships/image" Target="../media/image59.png"/><Relationship Id="rId17" Type="http://schemas.openxmlformats.org/officeDocument/2006/relationships/image" Target="../media/image5.png"/><Relationship Id="rId2" Type="http://schemas.openxmlformats.org/officeDocument/2006/relationships/image" Target="../media/image1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12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8.png"/><Relationship Id="rId3" Type="http://schemas.openxmlformats.org/officeDocument/2006/relationships/image" Target="../media/image52.png"/><Relationship Id="rId7" Type="http://schemas.openxmlformats.org/officeDocument/2006/relationships/image" Target="../media/image24.png"/><Relationship Id="rId12" Type="http://schemas.openxmlformats.org/officeDocument/2006/relationships/image" Target="../media/image67.png"/><Relationship Id="rId17" Type="http://schemas.openxmlformats.org/officeDocument/2006/relationships/image" Target="../media/image6.png"/><Relationship Id="rId2" Type="http://schemas.openxmlformats.org/officeDocument/2006/relationships/image" Target="../media/image1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53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12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2.png"/><Relationship Id="rId7" Type="http://schemas.openxmlformats.org/officeDocument/2006/relationships/image" Target="../media/image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0" y="838200"/>
            <a:ext cx="7937500" cy="9448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066800"/>
            <a:ext cx="8686800" cy="6261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7099300"/>
            <a:ext cx="8902700" cy="8763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3594100" y="7518400"/>
            <a:ext cx="342900" cy="381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6159500" y="7518400"/>
            <a:ext cx="342900" cy="381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6700" y="7200900"/>
            <a:ext cx="19050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600" y="7251700"/>
            <a:ext cx="4000500" cy="673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000" y="7251700"/>
            <a:ext cx="23495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27200"/>
            <a:ext cx="16421100" cy="806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1320800"/>
            <a:ext cx="3949700" cy="812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3860800"/>
            <a:ext cx="6921500" cy="5105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600" y="3860800"/>
            <a:ext cx="6921500" cy="510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100" y="1206500"/>
            <a:ext cx="4089400" cy="1155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2451100"/>
            <a:ext cx="1587500" cy="1333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9800" y="2413000"/>
            <a:ext cx="2235200" cy="13589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644900"/>
            <a:ext cx="1638300" cy="1003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100" y="4178300"/>
            <a:ext cx="48133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089400"/>
            <a:ext cx="4305300" cy="4305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0" y="4089400"/>
            <a:ext cx="4305300" cy="4305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65300"/>
            <a:ext cx="16421100" cy="1244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2552700" y="2374900"/>
            <a:ext cx="6096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100" y="4089400"/>
            <a:ext cx="4305300" cy="430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8300" y="4089400"/>
            <a:ext cx="4305300" cy="4305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5300" y="1676400"/>
            <a:ext cx="1739900" cy="1612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0500" y="1600200"/>
            <a:ext cx="1524000" cy="1739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0" y="5232400"/>
            <a:ext cx="4508500" cy="2425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20700" y="4495800"/>
            <a:ext cx="4318000" cy="3784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5100" y="5384800"/>
            <a:ext cx="4127500" cy="2082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00" y="4838700"/>
            <a:ext cx="4876800" cy="3073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700" y="863600"/>
            <a:ext cx="292100" cy="3937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65300"/>
            <a:ext cx="16421100" cy="1244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552700" y="2374900"/>
            <a:ext cx="6096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064000"/>
            <a:ext cx="4927600" cy="5029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064000"/>
            <a:ext cx="4927600" cy="5029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6000" y="4064000"/>
            <a:ext cx="4927600" cy="5029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300" y="1727200"/>
            <a:ext cx="3911600" cy="1587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" y="1600200"/>
            <a:ext cx="1778000" cy="173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100" y="3746500"/>
            <a:ext cx="3949700" cy="812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4300" y="3708400"/>
            <a:ext cx="3886200" cy="1092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200" y="3746500"/>
            <a:ext cx="3949700" cy="812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2300" y="3708400"/>
            <a:ext cx="4076700" cy="1092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1300" y="3733800"/>
            <a:ext cx="3949700" cy="812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19000" y="3644900"/>
            <a:ext cx="4419600" cy="1130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77800" y="4953000"/>
            <a:ext cx="4165600" cy="1384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7100" y="4902200"/>
            <a:ext cx="4000500" cy="15875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2200" y="4991100"/>
            <a:ext cx="4660900" cy="36068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600" y="8280400"/>
            <a:ext cx="4279900" cy="381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9100" y="4533900"/>
            <a:ext cx="17500600" cy="12192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50200" y="6273800"/>
            <a:ext cx="2413000" cy="2413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385800" y="6337300"/>
            <a:ext cx="3048000" cy="24638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7100" y="9055100"/>
            <a:ext cx="5067300" cy="6096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827000" y="9055100"/>
            <a:ext cx="4216400" cy="6096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064000"/>
            <a:ext cx="7848600" cy="502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65300"/>
            <a:ext cx="16421100" cy="1244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1727200"/>
            <a:ext cx="2781300" cy="1587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552700" y="2374900"/>
            <a:ext cx="6096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4038600"/>
            <a:ext cx="7848600" cy="5054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000" y="3746500"/>
            <a:ext cx="2654300" cy="812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2700" y="1600200"/>
            <a:ext cx="1778000" cy="173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0" y="3632200"/>
            <a:ext cx="2057400" cy="1155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5800" y="3746500"/>
            <a:ext cx="2654300" cy="812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0600" y="6400800"/>
            <a:ext cx="2692400" cy="14986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85700" y="6019800"/>
            <a:ext cx="1714500" cy="2336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28500" y="3632200"/>
            <a:ext cx="2514600" cy="1155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84400" y="4902200"/>
            <a:ext cx="5753100" cy="1587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52100" y="4902200"/>
            <a:ext cx="6007100" cy="15875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064000"/>
            <a:ext cx="7848600" cy="502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1765300"/>
            <a:ext cx="16421100" cy="1244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1727200"/>
            <a:ext cx="2781300" cy="1587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552700" y="2374900"/>
            <a:ext cx="6096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4038600"/>
            <a:ext cx="7848600" cy="5054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000" y="3746500"/>
            <a:ext cx="2654300" cy="812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2700" y="1600200"/>
            <a:ext cx="1778000" cy="173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7000" y="3632200"/>
            <a:ext cx="2057400" cy="1155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5800" y="3746500"/>
            <a:ext cx="2654300" cy="8128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200" y="6210300"/>
            <a:ext cx="2146300" cy="21463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7000" y="6210300"/>
            <a:ext cx="2146300" cy="21463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2800" y="6197600"/>
            <a:ext cx="2146300" cy="21463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17600" y="6197600"/>
            <a:ext cx="2146300" cy="2146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28500" y="3632200"/>
            <a:ext cx="2514600" cy="1155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3600" y="4902200"/>
            <a:ext cx="5816600" cy="1587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06100" y="4902200"/>
            <a:ext cx="5816600" cy="15875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65300"/>
            <a:ext cx="16421100" cy="1244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1727200"/>
            <a:ext cx="2870200" cy="15875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2552700" y="2374900"/>
            <a:ext cx="609600" cy="3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600200"/>
            <a:ext cx="1765300" cy="1739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873500"/>
            <a:ext cx="16421100" cy="5918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200" y="3556000"/>
            <a:ext cx="3949700" cy="8128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5181600" y="6299200"/>
            <a:ext cx="25019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0642600" y="6299200"/>
            <a:ext cx="2501900" cy="254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800" y="5232400"/>
            <a:ext cx="2146300" cy="21463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7200" y="5232400"/>
            <a:ext cx="2146300" cy="21463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5232400"/>
            <a:ext cx="2146300" cy="21463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652500" y="5232400"/>
            <a:ext cx="2146300" cy="2146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88100" y="3467100"/>
            <a:ext cx="4635500" cy="1130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600" y="7874000"/>
            <a:ext cx="4610100" cy="1028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80100" y="7886700"/>
            <a:ext cx="5435600" cy="1028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18900" y="7886700"/>
            <a:ext cx="5486400" cy="1549400"/>
          </a:xfrm>
          <a:prstGeom prst="rect">
            <a:avLst/>
          </a:prstGeom>
        </p:spPr>
      </p:pic>
      <p:grpSp>
        <p:nvGrpSpPr>
          <p:cNvPr id="25" name="Group 2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65300"/>
            <a:ext cx="16421100" cy="1244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1727200"/>
            <a:ext cx="2870200" cy="15875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2552700" y="2374900"/>
            <a:ext cx="609600" cy="38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600200"/>
            <a:ext cx="1765300" cy="1739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3873500"/>
            <a:ext cx="16421100" cy="5918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200" y="3556000"/>
            <a:ext cx="3949700" cy="8128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5181600" y="6299200"/>
            <a:ext cx="2501900" cy="254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381000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0642600" y="6299200"/>
            <a:ext cx="2501900" cy="254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800" y="5232400"/>
            <a:ext cx="2146300" cy="21463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77200" y="5232400"/>
            <a:ext cx="2146300" cy="21463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652500" y="5232400"/>
            <a:ext cx="2146300" cy="2146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5400" y="3429000"/>
            <a:ext cx="4635500" cy="1168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3200" y="7950200"/>
            <a:ext cx="4178300" cy="952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5500" y="7962900"/>
            <a:ext cx="4140200" cy="939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85700" y="7962900"/>
            <a:ext cx="4445000" cy="939800"/>
          </a:xfrm>
          <a:prstGeom prst="rect">
            <a:avLst/>
          </a:prstGeom>
        </p:spPr>
      </p:pic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771900"/>
            <a:ext cx="16421100" cy="27432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476250000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3340100" y="5130800"/>
            <a:ext cx="1257300" cy="38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924300"/>
            <a:ext cx="3784600" cy="2679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114800"/>
            <a:ext cx="5194300" cy="2489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3644900"/>
            <a:ext cx="1638300" cy="10033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27200"/>
            <a:ext cx="16421100" cy="8064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1320800"/>
            <a:ext cx="3949700" cy="812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324100"/>
            <a:ext cx="5791200" cy="7239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0" y="1206500"/>
            <a:ext cx="4076700" cy="11557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00" y="838200"/>
            <a:ext cx="292100" cy="393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00" y="660400"/>
            <a:ext cx="1003300" cy="850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김소진</cp:lastModifiedBy>
  <cp:revision>2</cp:revision>
  <dcterms:created xsi:type="dcterms:W3CDTF">2006-08-16T00:00:00Z</dcterms:created>
  <dcterms:modified xsi:type="dcterms:W3CDTF">2024-12-19T00:59:43Z</dcterms:modified>
</cp:coreProperties>
</file>