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4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9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A9DF-0B04-44E8-8DFA-2C503F72EDE8}" v="2" dt="2021-12-14T16:33:21.813"/>
    <p1510:client id="{C41F9C40-D68E-43D8-9249-FEC87137E486}" v="611" dt="2021-12-15T10:45:40.121"/>
    <p1510:client id="{E0A08369-C809-4BC3-B651-7CB9047F894C}" v="109" dt="2021-12-14T16:41:4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m gwang" userId="5d4d663664fe1ee6" providerId="Windows Live" clId="Web-{C41F9C40-D68E-43D8-9249-FEC87137E486}"/>
    <pc:docChg chg="addSld delSld modSld sldOrd">
      <pc:chgData name="seom gwang" userId="5d4d663664fe1ee6" providerId="Windows Live" clId="Web-{C41F9C40-D68E-43D8-9249-FEC87137E486}" dt="2021-12-15T10:45:40.121" v="587"/>
      <pc:docMkLst>
        <pc:docMk/>
      </pc:docMkLst>
      <pc:sldChg chg="modTransition">
        <pc:chgData name="seom gwang" userId="5d4d663664fe1ee6" providerId="Windows Live" clId="Web-{C41F9C40-D68E-43D8-9249-FEC87137E486}" dt="2021-12-15T10:45:18.527" v="586"/>
        <pc:sldMkLst>
          <pc:docMk/>
          <pc:sldMk cId="179160116" sldId="256"/>
        </pc:sldMkLst>
      </pc:sldChg>
      <pc:sldChg chg="modTransition">
        <pc:chgData name="seom gwang" userId="5d4d663664fe1ee6" providerId="Windows Live" clId="Web-{C41F9C40-D68E-43D8-9249-FEC87137E486}" dt="2021-12-15T10:43:11.931" v="574"/>
        <pc:sldMkLst>
          <pc:docMk/>
          <pc:sldMk cId="2110466558" sldId="257"/>
        </pc:sldMkLst>
      </pc:sldChg>
      <pc:sldChg chg="addSp delSp modSp mod modTransition setBg modClrScheme delDesignElem modShow chgLayout">
        <pc:chgData name="seom gwang" userId="5d4d663664fe1ee6" providerId="Windows Live" clId="Web-{C41F9C40-D68E-43D8-9249-FEC87137E486}" dt="2021-12-15T10:43:14.259" v="575"/>
        <pc:sldMkLst>
          <pc:docMk/>
          <pc:sldMk cId="3509915129" sldId="258"/>
        </pc:sldMkLst>
        <pc:spChg chg="del mod ord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2" creationId="{A9EEF6A1-F2A1-423F-B969-ABE33D27E03B}"/>
          </ac:spMkLst>
        </pc:spChg>
        <pc:spChg chg="del mod ord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3" creationId="{8BF3BAEE-D3B8-4730-8778-80E5456C965C}"/>
          </ac:spMkLst>
        </pc:spChg>
        <pc:spChg chg="add mod ord">
          <ac:chgData name="seom gwang" userId="5d4d663664fe1ee6" providerId="Windows Live" clId="Web-{C41F9C40-D68E-43D8-9249-FEC87137E486}" dt="2021-12-15T01:31:45.990" v="57" actId="20577"/>
          <ac:spMkLst>
            <pc:docMk/>
            <pc:sldMk cId="3509915129" sldId="258"/>
            <ac:spMk id="7" creationId="{EDFE3051-AA66-44F0-A1A1-D9590A6DED2C}"/>
          </ac:spMkLst>
        </pc:spChg>
        <pc:spChg chg="add mod or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8" creationId="{F64DE8C5-4515-487F-A77B-AD148D95CFF1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9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10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11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12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13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14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15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16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17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18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19" creationId="{BBD49B71-B686-4DFD-93AD-40CB19B626B9}"/>
          </ac:spMkLst>
        </pc:spChg>
        <pc:spChg chg="add del">
          <ac:chgData name="seom gwang" userId="5d4d663664fe1ee6" providerId="Windows Live" clId="Web-{C41F9C40-D68E-43D8-9249-FEC87137E486}" dt="2021-12-15T01:27:40.875" v="13"/>
          <ac:spMkLst>
            <pc:docMk/>
            <pc:sldMk cId="3509915129" sldId="258"/>
            <ac:spMk id="21" creationId="{7C60369F-A41B-4D6E-8990-30E2715C5730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23" creationId="{BBD49B71-B686-4DFD-93AD-40CB19B626B9}"/>
          </ac:spMkLst>
        </pc:spChg>
        <pc:spChg chg="add del">
          <ac:chgData name="seom gwang" userId="5d4d663664fe1ee6" providerId="Windows Live" clId="Web-{C41F9C40-D68E-43D8-9249-FEC87137E486}" dt="2021-12-15T01:28:35.049" v="21"/>
          <ac:spMkLst>
            <pc:docMk/>
            <pc:sldMk cId="3509915129" sldId="258"/>
            <ac:spMk id="25" creationId="{7C60369F-A41B-4D6E-8990-30E2715C5730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30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32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34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36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38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40" creationId="{BBD49B71-B686-4DFD-93AD-40CB19B626B9}"/>
          </ac:spMkLst>
        </pc:spChg>
        <pc:spChg chg="add del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42" creationId="{7C60369F-A41B-4D6E-8990-30E2715C5730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47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49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51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53" creationId="{EA164D6B-6878-4B9F-A2D0-985D39B17B46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55" creationId="{57851D67-7085-40E2-B146-F91433A28E08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57" creationId="{362F176A-9349-4CD7-8042-59C0200C8CE9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59" creationId="{4E9A171F-91A7-42F8-B25C-E38B244E757C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61" creationId="{064738AB-B6BE-4867-889A-52CE4AC8DBD0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63" creationId="{9C969C2C-E7E3-4052-87D4-61E733EC1BBD}"/>
          </ac:spMkLst>
        </pc:spChg>
        <pc:spChg chg="add">
          <ac:chgData name="seom gwang" userId="5d4d663664fe1ee6" providerId="Windows Live" clId="Web-{C41F9C40-D68E-43D8-9249-FEC87137E486}" dt="2021-12-15T01:30:29.958" v="52"/>
          <ac:spMkLst>
            <pc:docMk/>
            <pc:sldMk cId="3509915129" sldId="258"/>
            <ac:spMk id="65" creationId="{7C60369F-A41B-4D6E-8990-30E2715C5730}"/>
          </ac:spMkLst>
        </pc:spChg>
        <pc:picChg chg="add mod ord">
          <ac:chgData name="seom gwang" userId="5d4d663664fe1ee6" providerId="Windows Live" clId="Web-{C41F9C40-D68E-43D8-9249-FEC87137E486}" dt="2021-12-15T01:30:29.958" v="52"/>
          <ac:picMkLst>
            <pc:docMk/>
            <pc:sldMk cId="3509915129" sldId="258"/>
            <ac:picMk id="4" creationId="{6453945C-D0DC-4EF9-A44F-2B1BDA708645}"/>
          </ac:picMkLst>
        </pc:picChg>
        <pc:picChg chg="add del mod">
          <ac:chgData name="seom gwang" userId="5d4d663664fe1ee6" providerId="Windows Live" clId="Web-{C41F9C40-D68E-43D8-9249-FEC87137E486}" dt="2021-12-15T01:23:45.574" v="12"/>
          <ac:picMkLst>
            <pc:docMk/>
            <pc:sldMk cId="3509915129" sldId="258"/>
            <ac:picMk id="5" creationId="{ACE32ACC-4AFF-4D14-B0D4-040A8DDCB972}"/>
          </ac:picMkLst>
        </pc:picChg>
        <pc:picChg chg="add del mod">
          <ac:chgData name="seom gwang" userId="5d4d663664fe1ee6" providerId="Windows Live" clId="Web-{C41F9C40-D68E-43D8-9249-FEC87137E486}" dt="2021-12-15T01:28:08.111" v="16"/>
          <ac:picMkLst>
            <pc:docMk/>
            <pc:sldMk cId="3509915129" sldId="258"/>
            <ac:picMk id="6" creationId="{6691D14E-C6F4-4E5D-AAC4-1EDAF4A1C02E}"/>
          </ac:picMkLst>
        </pc:picChg>
      </pc:sldChg>
      <pc:sldChg chg="modTransition">
        <pc:chgData name="seom gwang" userId="5d4d663664fe1ee6" providerId="Windows Live" clId="Web-{C41F9C40-D68E-43D8-9249-FEC87137E486}" dt="2021-12-15T10:43:15.868" v="577"/>
        <pc:sldMkLst>
          <pc:docMk/>
          <pc:sldMk cId="412248212" sldId="259"/>
        </pc:sldMkLst>
      </pc:sldChg>
      <pc:sldChg chg="addSp delSp modSp mod modTransition setBg">
        <pc:chgData name="seom gwang" userId="5d4d663664fe1ee6" providerId="Windows Live" clId="Web-{C41F9C40-D68E-43D8-9249-FEC87137E486}" dt="2021-12-15T10:43:18.306" v="578"/>
        <pc:sldMkLst>
          <pc:docMk/>
          <pc:sldMk cId="513943375" sldId="260"/>
        </pc:sldMkLst>
        <pc:spChg chg="mod or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2" creationId="{C75E0FD3-4204-4DD2-833D-BBC0CBF41D5C}"/>
          </ac:spMkLst>
        </pc:spChg>
        <pc:spChg chg="del">
          <ac:chgData name="seom gwang" userId="5d4d663664fe1ee6" providerId="Windows Live" clId="Web-{C41F9C40-D68E-43D8-9249-FEC87137E486}" dt="2021-12-15T01:44:20.567" v="222"/>
          <ac:spMkLst>
            <pc:docMk/>
            <pc:sldMk cId="513943375" sldId="260"/>
            <ac:spMk id="3" creationId="{654214A8-3BDC-416D-A310-FEEC4EB50EA3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6" creationId="{099405E2-1A96-4DBA-A9DC-4C2A1B421CA9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7" creationId="{79855050-A75B-4DD0-9B56-8B1C7722D884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8" creationId="{59A6736B-8BC3-4F62-BBD1-723B0A92140F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9" creationId="{2060C0F7-61A6-4E64-A77E-AFBD81127352}"/>
          </ac:spMkLst>
        </pc:spChg>
        <pc:spChg chg="add del mod">
          <ac:chgData name="seom gwang" userId="5d4d663664fe1ee6" providerId="Windows Live" clId="Web-{C41F9C40-D68E-43D8-9249-FEC87137E486}" dt="2021-12-15T01:46:40.711" v="239"/>
          <ac:spMkLst>
            <pc:docMk/>
            <pc:sldMk cId="513943375" sldId="260"/>
            <ac:spMk id="10" creationId="{32F6BA04-D72E-4F74-89F6-69C14FCE587A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11" creationId="{099405E2-1A96-4DBA-A9DC-4C2A1B421CA9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12" creationId="{BCF4857D-F003-4CA1-82AB-00900B1008BA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13" creationId="{DEB1CCE3-FB1D-471C-9AFE-D20E81E64AC0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14" creationId="{DB791336-FCAA-4174-9303-B3F374861110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15" creationId="{60F38E87-6AF8-4488-B608-9FA2F57B40B7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16" creationId="{CA212158-300D-44D0-9CCE-472C3F669EE1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17" creationId="{ECC3B76D-CC6E-42D0-8666-2A2164AB5AF4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18" creationId="{988521F4-D44A-42C5-9BDB-5CA25554098B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19" creationId="{32BA9D6C-8214-4E25-AF8B-48762AD8D530}"/>
          </ac:spMkLst>
        </pc:spChg>
        <pc:spChg chg="add del">
          <ac:chgData name="seom gwang" userId="5d4d663664fe1ee6" providerId="Windows Live" clId="Web-{C41F9C40-D68E-43D8-9249-FEC87137E486}" dt="2021-12-15T01:45:25.084" v="237"/>
          <ac:spMkLst>
            <pc:docMk/>
            <pc:sldMk cId="513943375" sldId="260"/>
            <ac:spMk id="20" creationId="{5E6738EB-6FF0-4AF9-8462-57F4494B88B2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21" creationId="{DBE9B8BD-472F-4F54-AC9D-101EE3496992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22" creationId="{099405E2-1A96-4DBA-A9DC-4C2A1B421CA9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23" creationId="{0871A14F-64B0-4CCE-900E-695C55EFF375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24" creationId="{2ECA4CB2-9071-41EB-AABB-2D8EB939D0F8}"/>
          </ac:spMkLst>
        </pc:spChg>
        <pc:spChg chg="add del">
          <ac:chgData name="seom gwang" userId="5d4d663664fe1ee6" providerId="Windows Live" clId="Web-{C41F9C40-D68E-43D8-9249-FEC87137E486}" dt="2021-12-15T01:44:52.818" v="225"/>
          <ac:spMkLst>
            <pc:docMk/>
            <pc:sldMk cId="513943375" sldId="260"/>
            <ac:spMk id="25" creationId="{0FDBC76A-295F-4635-A28D-ADA24F383ABC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26" creationId="{EB86F6BD-9C49-4F4F-99EA-9C5AA31835CD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27" creationId="{79855050-A75B-4DD0-9B56-8B1C7722D884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28" creationId="{C7DA365B-E064-481A-A62D-18CD31DB3F13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29" creationId="{2060C0F7-61A6-4E64-A77E-AFBD81127352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30" creationId="{96DBE49D-AABD-458B-B2DF-4D5FA7D5C7F1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31" creationId="{BCF4857D-F003-4CA1-82AB-00900B1008BA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32" creationId="{96833CC6-729B-40E8-B891-D93467E34B1D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33" creationId="{DB791336-FCAA-4174-9303-B3F374861110}"/>
          </ac:spMkLst>
        </pc:spChg>
        <pc:spChg chg="add del">
          <ac:chgData name="seom gwang" userId="5d4d663664fe1ee6" providerId="Windows Live" clId="Web-{C41F9C40-D68E-43D8-9249-FEC87137E486}" dt="2021-12-15T01:45:19.928" v="232"/>
          <ac:spMkLst>
            <pc:docMk/>
            <pc:sldMk cId="513943375" sldId="260"/>
            <ac:spMk id="34" creationId="{A5757897-7307-46AF-923D-FF5BF45DD009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35" creationId="{CA212158-300D-44D0-9CCE-472C3F669EE1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36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37" creationId="{988521F4-D44A-42C5-9BDB-5CA25554098B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38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45:13.928" v="230"/>
          <ac:spMkLst>
            <pc:docMk/>
            <pc:sldMk cId="513943375" sldId="260"/>
            <ac:spMk id="39" creationId="{5E6738EB-6FF0-4AF9-8462-57F4494B88B2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40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41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42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43" creationId="{BBD49B71-B686-4DFD-93AD-40CB19B626B9}"/>
          </ac:spMkLst>
        </pc:spChg>
        <pc:spChg chg="add del">
          <ac:chgData name="seom gwang" userId="5d4d663664fe1ee6" providerId="Windows Live" clId="Web-{C41F9C40-D68E-43D8-9249-FEC87137E486}" dt="2021-12-15T01:45:22.537" v="234"/>
          <ac:spMkLst>
            <pc:docMk/>
            <pc:sldMk cId="513943375" sldId="260"/>
            <ac:spMk id="44" creationId="{7C60369F-A41B-4D6E-8990-30E2715C5730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45" creationId="{099405E2-1A96-4DBA-A9DC-4C2A1B421CA9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46" creationId="{79855050-A75B-4DD0-9B56-8B1C7722D884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47" creationId="{2060C0F7-61A6-4E64-A77E-AFBD81127352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48" creationId="{BCF4857D-F003-4CA1-82AB-00900B1008BA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49" creationId="{DB791336-FCAA-4174-9303-B3F374861110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50" creationId="{CA212158-300D-44D0-9CCE-472C3F669EE1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51" creationId="{988521F4-D44A-42C5-9BDB-5CA25554098B}"/>
          </ac:spMkLst>
        </pc:spChg>
        <pc:spChg chg="add del">
          <ac:chgData name="seom gwang" userId="5d4d663664fe1ee6" providerId="Windows Live" clId="Web-{C41F9C40-D68E-43D8-9249-FEC87137E486}" dt="2021-12-15T01:45:25.069" v="236"/>
          <ac:spMkLst>
            <pc:docMk/>
            <pc:sldMk cId="513943375" sldId="260"/>
            <ac:spMk id="52" creationId="{5E6738EB-6FF0-4AF9-8462-57F4494B88B2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3" creationId="{2ECA4CB2-9071-41EB-AABB-2D8EB939D0F8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4" creationId="{EB86F6BD-9C49-4F4F-99EA-9C5AA31835CD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5" creationId="{C7DA365B-E064-481A-A62D-18CD31DB3F13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6" creationId="{96DBE49D-AABD-458B-B2DF-4D5FA7D5C7F1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7" creationId="{96833CC6-729B-40E8-B891-D93467E34B1D}"/>
          </ac:spMkLst>
        </pc:spChg>
        <pc:spChg chg="add del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58" creationId="{A5757897-7307-46AF-923D-FF5BF45DD009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1" creationId="{72526924-84D3-45FB-A5FE-62D8FCBF53B6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2" creationId="{5C2A6256-1DD0-4E4B-A8B3-9A711B4DBE0C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63" creationId="{17E3AD70-32C3-4FC8-AFB1-5F363F1C7423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4" creationId="{41760540-185E-4652-BFD2-9B362EF3BC99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5" creationId="{729789F4-85C1-41A0-83EB-992E22210CB9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66" creationId="{099405E2-1A96-4DBA-A9DC-4C2A1B421CA9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7" creationId="{9D9D367D-6DD2-4A7C-8918-0DCAC297559A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68" creationId="{C3FEC850-D70F-4F53-AFB0-352FEA94523E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69" creationId="{BF8DE124-5B8F-4771-B3B3-20FF2F899306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70" creationId="{98928BEC-981A-4B8F-98FA-839975C5F1B3}"/>
          </ac:spMkLst>
        </pc:spChg>
        <pc:spChg chg="add del">
          <ac:chgData name="seom gwang" userId="5d4d663664fe1ee6" providerId="Windows Live" clId="Web-{C41F9C40-D68E-43D8-9249-FEC87137E486}" dt="2021-12-15T01:47:42.446" v="245"/>
          <ac:spMkLst>
            <pc:docMk/>
            <pc:sldMk cId="513943375" sldId="260"/>
            <ac:spMk id="71" creationId="{DB3EF9A1-794D-4B06-9297-AB8C3BFFD559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72" creationId="{32BA9D6C-8214-4E25-AF8B-48762AD8D530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73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74" creationId="{15114E9F-2A15-431C-9EF8-E5F1FFEE121B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75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76" creationId="{4E8B9C70-F708-443B-82A0-80E311A003D8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77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78" creationId="{5D7B94B2-D9B6-4EAC-8CD9-3961D1784347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79" creationId="{B62BE8AF-2386-4DB3-82BD-0DB46A54ACEE}"/>
          </ac:spMkLst>
        </pc:spChg>
        <pc:spChg chg="add del">
          <ac:chgData name="seom gwang" userId="5d4d663664fe1ee6" providerId="Windows Live" clId="Web-{C41F9C40-D68E-43D8-9249-FEC87137E486}" dt="2021-12-15T01:47:39.649" v="243"/>
          <ac:spMkLst>
            <pc:docMk/>
            <pc:sldMk cId="513943375" sldId="260"/>
            <ac:spMk id="80" creationId="{EA6FE760-E70F-4EB9-BCB1-D7795F04B6C2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1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2" creationId="{D1605045-E1AF-4096-9958-925358046765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3" creationId="{12CFD4BA-158B-4D88-90D6-EDD6649A5BF6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4" creationId="{DFBCF891-29A5-496F-9BF8-BD325126E0EA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5" creationId="{EE5D2B4A-3399-4CCF-A171-7F8B1BF54596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6" creationId="{1CFF807F-B774-441D-A57F-37422599105C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7" creationId="{985AAE23-FCB6-4663-907C-0110B0FDC58E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8" creationId="{B8BB7493-9EE6-4200-974B-B9DFA4657BF2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89" creationId="{39843798-3B80-47F8-91B0-5A413F602EA5}"/>
          </ac:spMkLst>
        </pc:spChg>
        <pc:spChg chg="add del">
          <ac:chgData name="seom gwang" userId="5d4d663664fe1ee6" providerId="Windows Live" clId="Web-{C41F9C40-D68E-43D8-9249-FEC87137E486}" dt="2021-12-15T01:47:45.040" v="247"/>
          <ac:spMkLst>
            <pc:docMk/>
            <pc:sldMk cId="513943375" sldId="260"/>
            <ac:spMk id="90" creationId="{BEA1DA1C-6CE0-4AE4-918F-CC0E685C5F0F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1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2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3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4" creationId="{EA164D6B-6878-4B9F-A2D0-985D39B17B46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5" creationId="{362F176A-9349-4CD7-8042-59C0200C8CE9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6" creationId="{4E9A171F-91A7-42F8-B25C-E38B244E757C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7" creationId="{064738AB-B6BE-4867-889A-52CE4AC8DBD0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8" creationId="{985AAE23-FCB6-4663-907C-0110B0FDC58E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99" creationId="{57851D67-7085-40E2-B146-F91433A28E08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100" creationId="{9C969C2C-E7E3-4052-87D4-61E733EC1BBD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101" creationId="{7C60369F-A41B-4D6E-8990-30E2715C5730}"/>
          </ac:spMkLst>
        </pc:spChg>
        <pc:spChg chg="add">
          <ac:chgData name="seom gwang" userId="5d4d663664fe1ee6" providerId="Windows Live" clId="Web-{C41F9C40-D68E-43D8-9249-FEC87137E486}" dt="2021-12-15T01:47:45.071" v="248"/>
          <ac:spMkLst>
            <pc:docMk/>
            <pc:sldMk cId="513943375" sldId="260"/>
            <ac:spMk id="102" creationId="{56A898E0-0F1C-4CD6-BBAB-3A481A2F02DB}"/>
          </ac:spMkLst>
        </pc:spChg>
        <pc:picChg chg="add del mod ord">
          <ac:chgData name="seom gwang" userId="5d4d663664fe1ee6" providerId="Windows Live" clId="Web-{C41F9C40-D68E-43D8-9249-FEC87137E486}" dt="2021-12-15T01:46:21.351" v="238"/>
          <ac:picMkLst>
            <pc:docMk/>
            <pc:sldMk cId="513943375" sldId="260"/>
            <ac:picMk id="4" creationId="{C8F2B232-F3D7-4F3C-AE68-D2ADF825441F}"/>
          </ac:picMkLst>
        </pc:picChg>
        <pc:picChg chg="add mod ord">
          <ac:chgData name="seom gwang" userId="5d4d663664fe1ee6" providerId="Windows Live" clId="Web-{C41F9C40-D68E-43D8-9249-FEC87137E486}" dt="2021-12-15T01:48:33.025" v="258" actId="14100"/>
          <ac:picMkLst>
            <pc:docMk/>
            <pc:sldMk cId="513943375" sldId="260"/>
            <ac:picMk id="5" creationId="{5A1A8511-32E7-4F95-B3E1-AB515EAC113C}"/>
          </ac:picMkLst>
        </pc:picChg>
        <pc:picChg chg="add mod">
          <ac:chgData name="seom gwang" userId="5d4d663664fe1ee6" providerId="Windows Live" clId="Web-{C41F9C40-D68E-43D8-9249-FEC87137E486}" dt="2021-12-15T01:49:04.104" v="263" actId="14100"/>
          <ac:picMkLst>
            <pc:docMk/>
            <pc:sldMk cId="513943375" sldId="260"/>
            <ac:picMk id="59" creationId="{97C7FBCE-09E1-4FF0-90A1-97747690BA3B}"/>
          </ac:picMkLst>
        </pc:picChg>
      </pc:sldChg>
      <pc:sldChg chg="modTransition">
        <pc:chgData name="seom gwang" userId="5d4d663664fe1ee6" providerId="Windows Live" clId="Web-{C41F9C40-D68E-43D8-9249-FEC87137E486}" dt="2021-12-15T10:43:19.962" v="579"/>
        <pc:sldMkLst>
          <pc:docMk/>
          <pc:sldMk cId="1282891665" sldId="261"/>
        </pc:sldMkLst>
      </pc:sldChg>
      <pc:sldChg chg="addSp modSp mod modTransition setBg">
        <pc:chgData name="seom gwang" userId="5d4d663664fe1ee6" providerId="Windows Live" clId="Web-{C41F9C40-D68E-43D8-9249-FEC87137E486}" dt="2021-12-15T10:43:21.618" v="580"/>
        <pc:sldMkLst>
          <pc:docMk/>
          <pc:sldMk cId="1464524717" sldId="262"/>
        </pc:sldMkLst>
        <pc:spChg chg="mo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2" creationId="{68C9105E-1F08-405A-A5F8-B21CF8899328}"/>
          </ac:spMkLst>
        </pc:spChg>
        <pc:spChg chg="mo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3" creationId="{DA0DB0EE-3A8A-4A0B-B638-D21A8DC711B3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9" creationId="{099405E2-1A96-4DBA-A9DC-4C2A1B421CA9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11" creationId="{79855050-A75B-4DD0-9B56-8B1C7722D884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13" creationId="{2060C0F7-61A6-4E64-A77E-AFBD81127352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15" creationId="{BCF4857D-F003-4CA1-82AB-00900B1008BA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17" creationId="{DB791336-FCAA-4174-9303-B3F374861110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19" creationId="{CA212158-300D-44D0-9CCE-472C3F669EE1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21" creationId="{988521F4-D44A-42C5-9BDB-5CA25554098B}"/>
          </ac:spMkLst>
        </pc:spChg>
        <pc:spChg chg="add">
          <ac:chgData name="seom gwang" userId="5d4d663664fe1ee6" providerId="Windows Live" clId="Web-{C41F9C40-D68E-43D8-9249-FEC87137E486}" dt="2021-12-15T09:36:46.703" v="301"/>
          <ac:spMkLst>
            <pc:docMk/>
            <pc:sldMk cId="1464524717" sldId="262"/>
            <ac:spMk id="23" creationId="{5E6738EB-6FF0-4AF9-8462-57F4494B88B2}"/>
          </ac:spMkLst>
        </pc:spChg>
        <pc:picChg chg="add mod">
          <ac:chgData name="seom gwang" userId="5d4d663664fe1ee6" providerId="Windows Live" clId="Web-{C41F9C40-D68E-43D8-9249-FEC87137E486}" dt="2021-12-15T09:37:00.687" v="305" actId="14100"/>
          <ac:picMkLst>
            <pc:docMk/>
            <pc:sldMk cId="1464524717" sldId="262"/>
            <ac:picMk id="4" creationId="{7F680D80-DCB6-413C-B0F7-EFBEBD12AE12}"/>
          </ac:picMkLst>
        </pc:picChg>
      </pc:sldChg>
      <pc:sldChg chg="addSp modSp new mod modTransition setBg modShow">
        <pc:chgData name="seom gwang" userId="5d4d663664fe1ee6" providerId="Windows Live" clId="Web-{C41F9C40-D68E-43D8-9249-FEC87137E486}" dt="2021-12-15T10:43:14.899" v="576"/>
        <pc:sldMkLst>
          <pc:docMk/>
          <pc:sldMk cId="2072113261" sldId="263"/>
        </pc:sldMkLst>
        <pc:spChg chg="mo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2" creationId="{FDEA7959-EDF7-4350-8D7E-6E277F245619}"/>
          </ac:spMkLst>
        </pc:spChg>
        <pc:spChg chg="mo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3" creationId="{BFF5FA81-EF70-4F04-96EF-FFC77AC28F16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9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11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13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15" creationId="{EA164D6B-6878-4B9F-A2D0-985D39B17B46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17" creationId="{57851D67-7085-40E2-B146-F91433A28E08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19" creationId="{362F176A-9349-4CD7-8042-59C0200C8CE9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21" creationId="{4E9A171F-91A7-42F8-B25C-E38B244E757C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23" creationId="{064738AB-B6BE-4867-889A-52CE4AC8DBD0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25" creationId="{9C969C2C-E7E3-4052-87D4-61E733EC1BBD}"/>
          </ac:spMkLst>
        </pc:spChg>
        <pc:spChg chg="add">
          <ac:chgData name="seom gwang" userId="5d4d663664fe1ee6" providerId="Windows Live" clId="Web-{C41F9C40-D68E-43D8-9249-FEC87137E486}" dt="2021-12-15T01:32:40.648" v="86"/>
          <ac:spMkLst>
            <pc:docMk/>
            <pc:sldMk cId="2072113261" sldId="263"/>
            <ac:spMk id="27" creationId="{7C60369F-A41B-4D6E-8990-30E2715C5730}"/>
          </ac:spMkLst>
        </pc:spChg>
        <pc:picChg chg="add mod ord">
          <ac:chgData name="seom gwang" userId="5d4d663664fe1ee6" providerId="Windows Live" clId="Web-{C41F9C40-D68E-43D8-9249-FEC87137E486}" dt="2021-12-15T01:32:40.648" v="86"/>
          <ac:picMkLst>
            <pc:docMk/>
            <pc:sldMk cId="2072113261" sldId="263"/>
            <ac:picMk id="4" creationId="{DCBB20BB-324E-478C-A94D-C4CF4CDCD643}"/>
          </ac:picMkLst>
        </pc:picChg>
      </pc:sldChg>
      <pc:sldChg chg="modSp new del">
        <pc:chgData name="seom gwang" userId="5d4d663664fe1ee6" providerId="Windows Live" clId="Web-{C41F9C40-D68E-43D8-9249-FEC87137E486}" dt="2021-12-15T01:36:51.981" v="125"/>
        <pc:sldMkLst>
          <pc:docMk/>
          <pc:sldMk cId="292287997" sldId="264"/>
        </pc:sldMkLst>
        <pc:spChg chg="mod">
          <ac:chgData name="seom gwang" userId="5d4d663664fe1ee6" providerId="Windows Live" clId="Web-{C41F9C40-D68E-43D8-9249-FEC87137E486}" dt="2021-12-15T01:35:44.729" v="93" actId="20577"/>
          <ac:spMkLst>
            <pc:docMk/>
            <pc:sldMk cId="292287997" sldId="264"/>
            <ac:spMk id="2" creationId="{CB1DFA30-3269-4AF2-8C22-A5258B4B0BA0}"/>
          </ac:spMkLst>
        </pc:spChg>
        <pc:spChg chg="mod">
          <ac:chgData name="seom gwang" userId="5d4d663664fe1ee6" providerId="Windows Live" clId="Web-{C41F9C40-D68E-43D8-9249-FEC87137E486}" dt="2021-12-15T01:36:50.090" v="124" actId="20577"/>
          <ac:spMkLst>
            <pc:docMk/>
            <pc:sldMk cId="292287997" sldId="264"/>
            <ac:spMk id="3" creationId="{B4DF1861-15F2-4BF6-83B3-6275D7C1617F}"/>
          </ac:spMkLst>
        </pc:spChg>
      </pc:sldChg>
      <pc:sldChg chg="addSp delSp modSp new mod ord modTransition setBg">
        <pc:chgData name="seom gwang" userId="5d4d663664fe1ee6" providerId="Windows Live" clId="Web-{C41F9C40-D68E-43D8-9249-FEC87137E486}" dt="2021-12-15T10:43:10.181" v="573"/>
        <pc:sldMkLst>
          <pc:docMk/>
          <pc:sldMk cId="3100247838" sldId="264"/>
        </pc:sldMkLst>
        <pc:spChg chg="mo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" creationId="{4869D291-68A9-48CC-BF90-800E4323A16A}"/>
          </ac:spMkLst>
        </pc:spChg>
        <pc:spChg chg="add del">
          <ac:chgData name="seom gwang" userId="5d4d663664fe1ee6" providerId="Windows Live" clId="Web-{C41F9C40-D68E-43D8-9249-FEC87137E486}" dt="2021-12-15T01:37:42.810" v="133"/>
          <ac:spMkLst>
            <pc:docMk/>
            <pc:sldMk cId="3100247838" sldId="264"/>
            <ac:spMk id="3" creationId="{AB9DAD69-BF3D-4D95-94CF-5795D9F3F663}"/>
          </ac:spMkLst>
        </pc:spChg>
        <pc:spChg chg="add mod">
          <ac:chgData name="seom gwang" userId="5d4d663664fe1ee6" providerId="Windows Live" clId="Web-{C41F9C40-D68E-43D8-9249-FEC87137E486}" dt="2021-12-15T01:40:48.204" v="188" actId="1076"/>
          <ac:spMkLst>
            <pc:docMk/>
            <pc:sldMk cId="3100247838" sldId="264"/>
            <ac:spMk id="4" creationId="{734F2296-ACDB-4514-8226-0848A586BCAE}"/>
          </ac:spMkLst>
        </pc:spChg>
        <pc:spChg chg="add del">
          <ac:chgData name="seom gwang" userId="5d4d663664fe1ee6" providerId="Windows Live" clId="Web-{C41F9C40-D68E-43D8-9249-FEC87137E486}" dt="2021-12-15T01:37:57.388" v="134"/>
          <ac:spMkLst>
            <pc:docMk/>
            <pc:sldMk cId="3100247838" sldId="264"/>
            <ac:spMk id="6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37:57.388" v="134"/>
          <ac:spMkLst>
            <pc:docMk/>
            <pc:sldMk cId="3100247838" sldId="264"/>
            <ac:spMk id="7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37:57.388" v="134"/>
          <ac:spMkLst>
            <pc:docMk/>
            <pc:sldMk cId="3100247838" sldId="264"/>
            <ac:spMk id="8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37:42.794" v="132"/>
          <ac:spMkLst>
            <pc:docMk/>
            <pc:sldMk cId="3100247838" sldId="264"/>
            <ac:spMk id="9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01:37:57.388" v="134"/>
          <ac:spMkLst>
            <pc:docMk/>
            <pc:sldMk cId="3100247838" sldId="264"/>
            <ac:spMk id="10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01:37:42.794" v="132"/>
          <ac:spMkLst>
            <pc:docMk/>
            <pc:sldMk cId="3100247838" sldId="264"/>
            <ac:spMk id="11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37:42.794" v="132"/>
          <ac:spMkLst>
            <pc:docMk/>
            <pc:sldMk cId="3100247838" sldId="264"/>
            <ac:spMk id="13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37:57.388" v="134"/>
          <ac:spMkLst>
            <pc:docMk/>
            <pc:sldMk cId="3100247838" sldId="264"/>
            <ac:spMk id="14" creationId="{11C4FED8-D85F-4B52-875F-AB6873B50373}"/>
          </ac:spMkLst>
        </pc:spChg>
        <pc:spChg chg="add del">
          <ac:chgData name="seom gwang" userId="5d4d663664fe1ee6" providerId="Windows Live" clId="Web-{C41F9C40-D68E-43D8-9249-FEC87137E486}" dt="2021-12-15T01:37:42.794" v="132"/>
          <ac:spMkLst>
            <pc:docMk/>
            <pc:sldMk cId="3100247838" sldId="264"/>
            <ac:spMk id="15" creationId="{CA22F210-7186-4074-94C5-FAD2C2EB15B2}"/>
          </ac:spMkLst>
        </pc:spChg>
        <pc:spChg chg="add mod">
          <ac:chgData name="seom gwang" userId="5d4d663664fe1ee6" providerId="Windows Live" clId="Web-{C41F9C40-D68E-43D8-9249-FEC87137E486}" dt="2021-12-15T01:41:11.954" v="193" actId="1076"/>
          <ac:spMkLst>
            <pc:docMk/>
            <pc:sldMk cId="3100247838" sldId="264"/>
            <ac:spMk id="16" creationId="{22E4C51F-358D-4376-BD4B-8C67BDEAE91A}"/>
          </ac:spMkLst>
        </pc:spChg>
        <pc:spChg chg="add del">
          <ac:chgData name="seom gwang" userId="5d4d663664fe1ee6" providerId="Windows Live" clId="Web-{C41F9C40-D68E-43D8-9249-FEC87137E486}" dt="2021-12-15T01:37:42.794" v="132"/>
          <ac:spMkLst>
            <pc:docMk/>
            <pc:sldMk cId="3100247838" sldId="264"/>
            <ac:spMk id="17" creationId="{11C4FED8-D85F-4B52-875F-AB6873B50373}"/>
          </ac:spMkLst>
        </pc:spChg>
        <pc:spChg chg="add mod">
          <ac:chgData name="seom gwang" userId="5d4d663664fe1ee6" providerId="Windows Live" clId="Web-{C41F9C40-D68E-43D8-9249-FEC87137E486}" dt="2021-12-15T01:41:07.048" v="192" actId="1076"/>
          <ac:spMkLst>
            <pc:docMk/>
            <pc:sldMk cId="3100247838" sldId="264"/>
            <ac:spMk id="18" creationId="{8C1A59A1-4AB5-4CC7-A81B-FE3D826FD582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19" creationId="{1ED69555-EE48-4B19-812B-4E1068DBF976}"/>
          </ac:spMkLst>
        </pc:spChg>
        <pc:spChg chg="add mod">
          <ac:chgData name="seom gwang" userId="5d4d663664fe1ee6" providerId="Windows Live" clId="Web-{C41F9C40-D68E-43D8-9249-FEC87137E486}" dt="2021-12-15T01:42:20.549" v="208" actId="20577"/>
          <ac:spMkLst>
            <pc:docMk/>
            <pc:sldMk cId="3100247838" sldId="264"/>
            <ac:spMk id="20" creationId="{D309DCB9-516D-410D-834F-67472654DB57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1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3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5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7" creationId="{7ED93057-B056-4D1D-B0DA-F1619DAAF5A1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29" creationId="{F5B41592-BC5E-4AE2-8CA7-91C73FD8F744}"/>
          </ac:spMkLst>
        </pc:spChg>
        <pc:spChg chg="add del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31" creationId="{CB574A3D-9991-4D4A-91DF-0D0DE47DB31E}"/>
          </ac:spMkLst>
        </pc:spChg>
        <pc:spChg chg="ad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36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38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40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42" creationId="{CA22F210-7186-4074-94C5-FAD2C2EB15B2}"/>
          </ac:spMkLst>
        </pc:spChg>
        <pc:spChg chg="add">
          <ac:chgData name="seom gwang" userId="5d4d663664fe1ee6" providerId="Windows Live" clId="Web-{C41F9C40-D68E-43D8-9249-FEC87137E486}" dt="2021-12-15T01:38:12.232" v="139"/>
          <ac:spMkLst>
            <pc:docMk/>
            <pc:sldMk cId="3100247838" sldId="264"/>
            <ac:spMk id="44" creationId="{11C4FED8-D85F-4B52-875F-AB6873B50373}"/>
          </ac:spMkLst>
        </pc:spChg>
        <pc:picChg chg="add del">
          <ac:chgData name="seom gwang" userId="5d4d663664fe1ee6" providerId="Windows Live" clId="Web-{C41F9C40-D68E-43D8-9249-FEC87137E486}" dt="2021-12-15T01:37:42.794" v="132"/>
          <ac:picMkLst>
            <pc:docMk/>
            <pc:sldMk cId="3100247838" sldId="264"/>
            <ac:picMk id="5" creationId="{33C5D0BF-35A4-420D-B75E-2006ED714D81}"/>
          </ac:picMkLst>
        </pc:picChg>
        <pc:picChg chg="add mod">
          <ac:chgData name="seom gwang" userId="5d4d663664fe1ee6" providerId="Windows Live" clId="Web-{C41F9C40-D68E-43D8-9249-FEC87137E486}" dt="2021-12-15T01:38:12.232" v="139"/>
          <ac:picMkLst>
            <pc:docMk/>
            <pc:sldMk cId="3100247838" sldId="264"/>
            <ac:picMk id="12" creationId="{A363C8D1-D430-4845-B287-7CFE5AF76036}"/>
          </ac:picMkLst>
        </pc:picChg>
      </pc:sldChg>
      <pc:sldChg chg="addSp delSp modSp new mod modTransition setBg">
        <pc:chgData name="seom gwang" userId="5d4d663664fe1ee6" providerId="Windows Live" clId="Web-{C41F9C40-D68E-43D8-9249-FEC87137E486}" dt="2021-12-15T10:45:40.121" v="587"/>
        <pc:sldMkLst>
          <pc:docMk/>
          <pc:sldMk cId="2711064767" sldId="265"/>
        </pc:sldMkLst>
        <pc:spChg chg="mo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2" creationId="{BAD1A2D1-AFAB-4CB5-B1A6-FB33691BC51A}"/>
          </ac:spMkLst>
        </pc:spChg>
        <pc:spChg chg="del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3" creationId="{A882D619-40F8-405D-8F0E-F50F6A035E4C}"/>
          </ac:spMkLst>
        </pc:spChg>
        <pc:spChg chg="ad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9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11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13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15" creationId="{CA22F210-7186-4074-94C5-FAD2C2EB15B2}"/>
          </ac:spMkLst>
        </pc:spChg>
        <pc:spChg chg="add">
          <ac:chgData name="seom gwang" userId="5d4d663664fe1ee6" providerId="Windows Live" clId="Web-{C41F9C40-D68E-43D8-9249-FEC87137E486}" dt="2021-12-15T01:52:56.968" v="269"/>
          <ac:spMkLst>
            <pc:docMk/>
            <pc:sldMk cId="2711064767" sldId="265"/>
            <ac:spMk id="17" creationId="{11C4FED8-D85F-4B52-875F-AB6873B50373}"/>
          </ac:spMkLst>
        </pc:spChg>
        <pc:picChg chg="add">
          <ac:chgData name="seom gwang" userId="5d4d663664fe1ee6" providerId="Windows Live" clId="Web-{C41F9C40-D68E-43D8-9249-FEC87137E486}" dt="2021-12-15T01:52:56.968" v="269"/>
          <ac:picMkLst>
            <pc:docMk/>
            <pc:sldMk cId="2711064767" sldId="265"/>
            <ac:picMk id="5" creationId="{D5D50565-53A4-480D-986C-FF11A0EC1ACD}"/>
          </ac:picMkLst>
        </pc:picChg>
      </pc:sldChg>
      <pc:sldChg chg="addSp delSp modSp new mod modTransition setBg addAnim delAnim">
        <pc:chgData name="seom gwang" userId="5d4d663664fe1ee6" providerId="Windows Live" clId="Web-{C41F9C40-D68E-43D8-9249-FEC87137E486}" dt="2021-12-15T10:43:24.884" v="582"/>
        <pc:sldMkLst>
          <pc:docMk/>
          <pc:sldMk cId="299404531" sldId="266"/>
        </pc:sldMkLst>
        <pc:spChg chg="mod">
          <ac:chgData name="seom gwang" userId="5d4d663664fe1ee6" providerId="Windows Live" clId="Web-{C41F9C40-D68E-43D8-9249-FEC87137E486}" dt="2021-12-15T10:30:53.273" v="480" actId="20577"/>
          <ac:spMkLst>
            <pc:docMk/>
            <pc:sldMk cId="299404531" sldId="266"/>
            <ac:spMk id="2" creationId="{1A96A3AE-0F8A-4450-B303-018D7A12AEE9}"/>
          </ac:spMkLst>
        </pc:spChg>
        <pc:spChg chg="mo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3" creationId="{45BE2132-05F1-48EC-A48A-74C043D5B2D3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11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13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15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17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19" creationId="{F2EAB6D7-610A-49F1-925C-910CC492FBB7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21" creationId="{7ED93057-B056-4D1D-B0DA-F1619DAAF5A1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23" creationId="{F5B41592-BC5E-4AE2-8CA7-91C73FD8F744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25" creationId="{CB574A3D-9991-4D4A-91DF-0D0DE47DB31E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27" creationId="{9B986E1E-DEE3-4E67-92C7-D1AE1EE794C2}"/>
          </ac:spMkLst>
        </pc:spChg>
        <pc:spChg chg="add del">
          <ac:chgData name="seom gwang" userId="5d4d663664fe1ee6" providerId="Windows Live" clId="Web-{C41F9C40-D68E-43D8-9249-FEC87137E486}" dt="2021-12-15T10:07:58.258" v="361"/>
          <ac:spMkLst>
            <pc:docMk/>
            <pc:sldMk cId="299404531" sldId="266"/>
            <ac:spMk id="29" creationId="{A0A2A356-639E-4340-ACBF-9DF27BFE0C09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34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36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38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40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42" creationId="{F2EAB6D7-610A-49F1-925C-910CC492FBB7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44" creationId="{7ED93057-B056-4D1D-B0DA-F1619DAAF5A1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46" creationId="{F5B41592-BC5E-4AE2-8CA7-91C73FD8F744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48" creationId="{CB574A3D-9991-4D4A-91DF-0D0DE47DB31E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50" creationId="{9B986E1E-DEE3-4E67-92C7-D1AE1EE794C2}"/>
          </ac:spMkLst>
        </pc:spChg>
        <pc:spChg chg="add del">
          <ac:chgData name="seom gwang" userId="5d4d663664fe1ee6" providerId="Windows Live" clId="Web-{C41F9C40-D68E-43D8-9249-FEC87137E486}" dt="2021-12-15T10:09:12.213" v="370"/>
          <ac:spMkLst>
            <pc:docMk/>
            <pc:sldMk cId="299404531" sldId="266"/>
            <ac:spMk id="52" creationId="{A0A2A356-639E-4340-ACBF-9DF27BFE0C09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54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55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56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57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58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59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60" creationId="{4413CD7F-736E-4AF7-AB2B-473CAA9E1D09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61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62" creationId="{55EDA2F5-6B28-478B-9AC4-43FE41E2B3C6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63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64" creationId="{701D712E-ABB9-4258-877D-9349C8577A07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65" creationId="{11C4FED8-D85F-4B52-875F-AB6873B50373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67" creationId="{A3282412-7736-4C66-94B2-C459C26B44D0}"/>
          </ac:spMkLst>
        </pc:spChg>
        <pc:spChg chg="add del">
          <ac:chgData name="seom gwang" userId="5d4d663664fe1ee6" providerId="Windows Live" clId="Web-{C41F9C40-D68E-43D8-9249-FEC87137E486}" dt="2021-12-15T10:09:12.197" v="369"/>
          <ac:spMkLst>
            <pc:docMk/>
            <pc:sldMk cId="299404531" sldId="266"/>
            <ac:spMk id="69" creationId="{32BF0F5E-6EE1-4827-94BD-02F3387BB9BD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71" creationId="{E7528E56-1447-4C98-882B-CE26279501A1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73" creationId="{E0435B41-AE93-4B2B-893F-1E6F7E6C249D}"/>
          </ac:spMkLst>
        </pc:spChg>
        <pc:spChg chg="add del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75" creationId="{F1553078-B0E1-4A20-B647-DD55B804951A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80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82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84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86" creationId="{CA22F210-7186-4074-94C5-FAD2C2EB15B2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88" creationId="{F2EAB6D7-610A-49F1-925C-910CC492FBB7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90" creationId="{7ED93057-B056-4D1D-B0DA-F1619DAAF5A1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92" creationId="{F5B41592-BC5E-4AE2-8CA7-91C73FD8F744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94" creationId="{CB574A3D-9991-4D4A-91DF-0D0DE47DB31E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96" creationId="{9B986E1E-DEE3-4E67-92C7-D1AE1EE794C2}"/>
          </ac:spMkLst>
        </pc:spChg>
        <pc:spChg chg="add">
          <ac:chgData name="seom gwang" userId="5d4d663664fe1ee6" providerId="Windows Live" clId="Web-{C41F9C40-D68E-43D8-9249-FEC87137E486}" dt="2021-12-15T10:10:38.528" v="387"/>
          <ac:spMkLst>
            <pc:docMk/>
            <pc:sldMk cId="299404531" sldId="266"/>
            <ac:spMk id="98" creationId="{A0A2A356-639E-4340-ACBF-9DF27BFE0C09}"/>
          </ac:spMkLst>
        </pc:spChg>
        <pc:picChg chg="add mod ord">
          <ac:chgData name="seom gwang" userId="5d4d663664fe1ee6" providerId="Windows Live" clId="Web-{C41F9C40-D68E-43D8-9249-FEC87137E486}" dt="2021-12-15T10:13:53.438" v="427" actId="14100"/>
          <ac:picMkLst>
            <pc:docMk/>
            <pc:sldMk cId="299404531" sldId="266"/>
            <ac:picMk id="4" creationId="{5B1624CE-F443-4884-9CD6-18D887F8ADC3}"/>
          </ac:picMkLst>
        </pc:picChg>
        <pc:picChg chg="add mod ord">
          <ac:chgData name="seom gwang" userId="5d4d663664fe1ee6" providerId="Windows Live" clId="Web-{C41F9C40-D68E-43D8-9249-FEC87137E486}" dt="2021-12-15T10:13:35" v="424" actId="14100"/>
          <ac:picMkLst>
            <pc:docMk/>
            <pc:sldMk cId="299404531" sldId="266"/>
            <ac:picMk id="5" creationId="{BB4E8DA0-A55E-4C98-A683-E89C96579AE2}"/>
          </ac:picMkLst>
        </pc:picChg>
        <pc:picChg chg="add mod ord">
          <ac:chgData name="seom gwang" userId="5d4d663664fe1ee6" providerId="Windows Live" clId="Web-{C41F9C40-D68E-43D8-9249-FEC87137E486}" dt="2021-12-15T10:13:16.859" v="419" actId="14100"/>
          <ac:picMkLst>
            <pc:docMk/>
            <pc:sldMk cId="299404531" sldId="266"/>
            <ac:picMk id="6" creationId="{6300CB2E-F571-480B-ADB0-667501716A29}"/>
          </ac:picMkLst>
        </pc:picChg>
      </pc:sldChg>
      <pc:sldChg chg="addSp delSp modSp new mod modTransition setBg">
        <pc:chgData name="seom gwang" userId="5d4d663664fe1ee6" providerId="Windows Live" clId="Web-{C41F9C40-D68E-43D8-9249-FEC87137E486}" dt="2021-12-15T10:43:27.634" v="583"/>
        <pc:sldMkLst>
          <pc:docMk/>
          <pc:sldMk cId="4244983103" sldId="267"/>
        </pc:sldMkLst>
        <pc:spChg chg="mod">
          <ac:chgData name="seom gwang" userId="5d4d663664fe1ee6" providerId="Windows Live" clId="Web-{C41F9C40-D68E-43D8-9249-FEC87137E486}" dt="2021-12-15T10:30:57.133" v="481" actId="20577"/>
          <ac:spMkLst>
            <pc:docMk/>
            <pc:sldMk cId="4244983103" sldId="267"/>
            <ac:spMk id="2" creationId="{D54B6ADB-92B1-4974-B3F8-27BC5C745BBC}"/>
          </ac:spMkLst>
        </pc:spChg>
        <pc:spChg chg="mod">
          <ac:chgData name="seom gwang" userId="5d4d663664fe1ee6" providerId="Windows Live" clId="Web-{C41F9C40-D68E-43D8-9249-FEC87137E486}" dt="2021-12-15T10:22:07.605" v="444"/>
          <ac:spMkLst>
            <pc:docMk/>
            <pc:sldMk cId="4244983103" sldId="267"/>
            <ac:spMk id="3" creationId="{BEFACC71-66C9-4EBB-8B8D-FE75257F7834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11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13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15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17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19" creationId="{7ED93057-B056-4D1D-B0DA-F1619DAAF5A1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21" creationId="{F5B41592-BC5E-4AE2-8CA7-91C73FD8F744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23" creationId="{CB574A3D-9991-4D4A-91DF-0D0DE47DB31E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25" creationId="{9B986E1E-DEE3-4E67-92C7-D1AE1EE794C2}"/>
          </ac:spMkLst>
        </pc:spChg>
        <pc:spChg chg="add del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27" creationId="{A0A2A356-639E-4340-ACBF-9DF27BFE0C09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32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34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36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38" creationId="{CA22F210-7186-4074-94C5-FAD2C2EB15B2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40" creationId="{F2EAB6D7-610A-49F1-925C-910CC492FBB7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42" creationId="{7ED93057-B056-4D1D-B0DA-F1619DAAF5A1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44" creationId="{F5B41592-BC5E-4AE2-8CA7-91C73FD8F744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46" creationId="{CB574A3D-9991-4D4A-91DF-0D0DE47DB31E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48" creationId="{9B986E1E-DEE3-4E67-92C7-D1AE1EE794C2}"/>
          </ac:spMkLst>
        </pc:spChg>
        <pc:spChg chg="add">
          <ac:chgData name="seom gwang" userId="5d4d663664fe1ee6" providerId="Windows Live" clId="Web-{C41F9C40-D68E-43D8-9249-FEC87137E486}" dt="2021-12-15T10:22:15.809" v="446"/>
          <ac:spMkLst>
            <pc:docMk/>
            <pc:sldMk cId="4244983103" sldId="267"/>
            <ac:spMk id="50" creationId="{A0A2A356-639E-4340-ACBF-9DF27BFE0C09}"/>
          </ac:spMkLst>
        </pc:spChg>
        <pc:picChg chg="add del mod">
          <ac:chgData name="seom gwang" userId="5d4d663664fe1ee6" providerId="Windows Live" clId="Web-{C41F9C40-D68E-43D8-9249-FEC87137E486}" dt="2021-12-15T10:22:52.856" v="450"/>
          <ac:picMkLst>
            <pc:docMk/>
            <pc:sldMk cId="4244983103" sldId="267"/>
            <ac:picMk id="4" creationId="{93262021-126B-4E79-80F7-54DA2206C260}"/>
          </ac:picMkLst>
        </pc:picChg>
        <pc:picChg chg="add del mod ord">
          <ac:chgData name="seom gwang" userId="5d4d663664fe1ee6" providerId="Windows Live" clId="Web-{C41F9C40-D68E-43D8-9249-FEC87137E486}" dt="2021-12-15T10:25:22.297" v="468"/>
          <ac:picMkLst>
            <pc:docMk/>
            <pc:sldMk cId="4244983103" sldId="267"/>
            <ac:picMk id="5" creationId="{667B856F-AB99-49EC-B345-6FF0F50A9596}"/>
          </ac:picMkLst>
        </pc:picChg>
        <pc:picChg chg="add del mod">
          <ac:chgData name="seom gwang" userId="5d4d663664fe1ee6" providerId="Windows Live" clId="Web-{C41F9C40-D68E-43D8-9249-FEC87137E486}" dt="2021-12-15T10:23:43.717" v="461"/>
          <ac:picMkLst>
            <pc:docMk/>
            <pc:sldMk cId="4244983103" sldId="267"/>
            <ac:picMk id="6" creationId="{40A1E72F-615F-4834-B8B7-68B8755117F0}"/>
          </ac:picMkLst>
        </pc:picChg>
        <pc:picChg chg="add mod">
          <ac:chgData name="seom gwang" userId="5d4d663664fe1ee6" providerId="Windows Live" clId="Web-{C41F9C40-D68E-43D8-9249-FEC87137E486}" dt="2021-12-15T10:25:08.797" v="467" actId="14100"/>
          <ac:picMkLst>
            <pc:docMk/>
            <pc:sldMk cId="4244983103" sldId="267"/>
            <ac:picMk id="7" creationId="{BCE3315E-76DE-4596-934E-A0954366351A}"/>
          </ac:picMkLst>
        </pc:picChg>
        <pc:picChg chg="add mod">
          <ac:chgData name="seom gwang" userId="5d4d663664fe1ee6" providerId="Windows Live" clId="Web-{C41F9C40-D68E-43D8-9249-FEC87137E486}" dt="2021-12-15T10:26:15.267" v="475" actId="14100"/>
          <ac:picMkLst>
            <pc:docMk/>
            <pc:sldMk cId="4244983103" sldId="267"/>
            <ac:picMk id="8" creationId="{27A43A69-DDD8-4672-BF0D-A6A55CD44626}"/>
          </ac:picMkLst>
        </pc:picChg>
        <pc:picChg chg="add mod">
          <ac:chgData name="seom gwang" userId="5d4d663664fe1ee6" providerId="Windows Live" clId="Web-{C41F9C40-D68E-43D8-9249-FEC87137E486}" dt="2021-12-15T10:27:15.284" v="479" actId="14100"/>
          <ac:picMkLst>
            <pc:docMk/>
            <pc:sldMk cId="4244983103" sldId="267"/>
            <ac:picMk id="9" creationId="{1A4A94F9-8C17-4C98-85B1-C79B062FBDEC}"/>
          </ac:picMkLst>
        </pc:picChg>
      </pc:sldChg>
      <pc:sldChg chg="addSp modSp new mod modTransition setBg">
        <pc:chgData name="seom gwang" userId="5d4d663664fe1ee6" providerId="Windows Live" clId="Web-{C41F9C40-D68E-43D8-9249-FEC87137E486}" dt="2021-12-15T10:43:31.181" v="584"/>
        <pc:sldMkLst>
          <pc:docMk/>
          <pc:sldMk cId="1827274642" sldId="268"/>
        </pc:sldMkLst>
        <pc:spChg chg="mo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2" creationId="{2B6F61B7-20EB-4E22-97EE-25D92E9005DE}"/>
          </ac:spMkLst>
        </pc:spChg>
        <pc:spChg chg="mo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3" creationId="{F443B00D-5F20-4F06-BBB0-EC72B5D1DE78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9" creationId="{099405E2-1A96-4DBA-A9DC-4C2A1B421CA9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11" creationId="{79855050-A75B-4DD0-9B56-8B1C7722D884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13" creationId="{2060C0F7-61A6-4E64-A77E-AFBD81127352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15" creationId="{BCF4857D-F003-4CA1-82AB-00900B1008BA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17" creationId="{DB791336-FCAA-4174-9303-B3F374861110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19" creationId="{CA212158-300D-44D0-9CCE-472C3F669EE1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21" creationId="{988521F4-D44A-42C5-9BDB-5CA25554098B}"/>
          </ac:spMkLst>
        </pc:spChg>
        <pc:spChg chg="add">
          <ac:chgData name="seom gwang" userId="5d4d663664fe1ee6" providerId="Windows Live" clId="Web-{C41F9C40-D68E-43D8-9249-FEC87137E486}" dt="2021-12-15T10:40:21.239" v="565"/>
          <ac:spMkLst>
            <pc:docMk/>
            <pc:sldMk cId="1827274642" sldId="268"/>
            <ac:spMk id="23" creationId="{5E6738EB-6FF0-4AF9-8462-57F4494B88B2}"/>
          </ac:spMkLst>
        </pc:spChg>
        <pc:picChg chg="add mod">
          <ac:chgData name="seom gwang" userId="5d4d663664fe1ee6" providerId="Windows Live" clId="Web-{C41F9C40-D68E-43D8-9249-FEC87137E486}" dt="2021-12-15T10:40:37.474" v="569" actId="14100"/>
          <ac:picMkLst>
            <pc:docMk/>
            <pc:sldMk cId="1827274642" sldId="268"/>
            <ac:picMk id="4" creationId="{75688748-8EAA-4677-B11D-819892558FAA}"/>
          </ac:picMkLst>
        </pc:picChg>
      </pc:sldChg>
      <pc:sldChg chg="addSp delSp modSp new mod modTransition setBg addAnim delAnim">
        <pc:chgData name="seom gwang" userId="5d4d663664fe1ee6" providerId="Windows Live" clId="Web-{C41F9C40-D68E-43D8-9249-FEC87137E486}" dt="2021-12-15T10:43:23.212" v="581"/>
        <pc:sldMkLst>
          <pc:docMk/>
          <pc:sldMk cId="1905222610" sldId="269"/>
        </pc:sldMkLst>
        <pc:spChg chg="mo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2" creationId="{F4955F29-D2A7-40B1-BBAE-8E75C39815F6}"/>
          </ac:spMkLst>
        </pc:spChg>
        <pc:spChg chg="mod ord">
          <ac:chgData name="seom gwang" userId="5d4d663664fe1ee6" providerId="Windows Live" clId="Web-{C41F9C40-D68E-43D8-9249-FEC87137E486}" dt="2021-12-15T10:34:24.653" v="528" actId="1076"/>
          <ac:spMkLst>
            <pc:docMk/>
            <pc:sldMk cId="1905222610" sldId="269"/>
            <ac:spMk id="3" creationId="{A806F56C-9277-460C-A1B1-5734291A3D28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6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7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8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31:52.056" v="501"/>
          <ac:spMkLst>
            <pc:docMk/>
            <pc:sldMk cId="1905222610" sldId="269"/>
            <ac:spMk id="9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10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10:31:52.056" v="501"/>
          <ac:spMkLst>
            <pc:docMk/>
            <pc:sldMk cId="1905222610" sldId="269"/>
            <ac:spMk id="11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12" creationId="{4413CD7F-736E-4AF7-AB2B-473CAA9E1D09}"/>
          </ac:spMkLst>
        </pc:spChg>
        <pc:spChg chg="add del">
          <ac:chgData name="seom gwang" userId="5d4d663664fe1ee6" providerId="Windows Live" clId="Web-{C41F9C40-D68E-43D8-9249-FEC87137E486}" dt="2021-12-15T10:31:52.056" v="501"/>
          <ac:spMkLst>
            <pc:docMk/>
            <pc:sldMk cId="1905222610" sldId="269"/>
            <ac:spMk id="13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14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31:52.056" v="501"/>
          <ac:spMkLst>
            <pc:docMk/>
            <pc:sldMk cId="1905222610" sldId="269"/>
            <ac:spMk id="15" creationId="{CA22F210-7186-4074-94C5-FAD2C2EB15B2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16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31:52.056" v="501"/>
          <ac:spMkLst>
            <pc:docMk/>
            <pc:sldMk cId="1905222610" sldId="269"/>
            <ac:spMk id="17" creationId="{11C4FED8-D85F-4B52-875F-AB6873B50373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18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19" creationId="{55EDA2F5-6B28-478B-9AC4-43FE41E2B3C6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0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21" creationId="{701D712E-ABB9-4258-877D-9349C8577A07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2" creationId="{362F176A-9349-4CD7-8042-59C0200C8CE9}"/>
          </ac:spMkLst>
        </pc:spChg>
        <pc:spChg chg="add del">
          <ac:chgData name="seom gwang" userId="5d4d663664fe1ee6" providerId="Windows Live" clId="Web-{C41F9C40-D68E-43D8-9249-FEC87137E486}" dt="2021-12-15T10:31:54.462" v="503"/>
          <ac:spMkLst>
            <pc:docMk/>
            <pc:sldMk cId="1905222610" sldId="269"/>
            <ac:spMk id="23" creationId="{E7528E56-1447-4C98-882B-CE26279501A1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4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5" creationId="{985AAE23-FCB6-4663-907C-0110B0FDC58E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6" creationId="{4E9A171F-91A7-42F8-B25C-E38B244E757C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7" creationId="{9C969C2C-E7E3-4052-87D4-61E733EC1BBD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8" creationId="{57851D67-7085-40E2-B146-F91433A28E08}"/>
          </ac:spMkLst>
        </pc:spChg>
        <pc:spChg chg="add del">
          <ac:chgData name="seom gwang" userId="5d4d663664fe1ee6" providerId="Windows Live" clId="Web-{C41F9C40-D68E-43D8-9249-FEC87137E486}" dt="2021-12-15T10:32:00.884" v="507"/>
          <ac:spMkLst>
            <pc:docMk/>
            <pc:sldMk cId="1905222610" sldId="269"/>
            <ac:spMk id="29" creationId="{7C60369F-A41B-4D6E-8990-30E2715C5730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0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1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2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3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4" creationId="{11263F21-FD5C-49D9-B5D3-5B94A4C99871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5" creationId="{175FEE01-7E1C-48BD-8FD4-2790F781FC01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6" creationId="{4413CD7F-736E-4AF7-AB2B-473CAA9E1D09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7" creationId="{C0598E82-FBBE-4514-AC7D-75D1347F86A1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8" creationId="{5D36EA07-E1C7-4DE1-B196-FBCA4D1A0ED7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39" creationId="{FFC17599-20C8-4B64-8853-7E2891FC7939}"/>
          </ac:spMkLst>
        </pc:spChg>
        <pc:spChg chg="add del">
          <ac:chgData name="seom gwang" userId="5d4d663664fe1ee6" providerId="Windows Live" clId="Web-{C41F9C40-D68E-43D8-9249-FEC87137E486}" dt="2021-12-15T10:32:13.369" v="509"/>
          <ac:spMkLst>
            <pc:docMk/>
            <pc:sldMk cId="1905222610" sldId="269"/>
            <ac:spMk id="40" creationId="{12B342F4-B533-4771-B828-654C361581E6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1" creationId="{1ED69555-EE48-4B19-812B-4E1068DBF976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2" creationId="{57AEB73D-F521-4B19-820F-12DB6BCC8406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3" creationId="{6B72EEBA-3A5D-41CE-8465-A45A0F65674E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4" creationId="{EA164D6B-6878-4B9F-A2D0-985D39B17B46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5" creationId="{362F176A-9349-4CD7-8042-59C0200C8CE9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6" creationId="{4E9A171F-91A7-42F8-B25C-E38B244E757C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7" creationId="{064738AB-B6BE-4867-889A-52CE4AC8DBD0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8" creationId="{57851D67-7085-40E2-B146-F91433A28E08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49" creationId="{985AAE23-FCB6-4663-907C-0110B0FDC58E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0" creationId="{9C969C2C-E7E3-4052-87D4-61E733EC1BBD}"/>
          </ac:spMkLst>
        </pc:spChg>
        <pc:spChg chg="add del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1" creationId="{7C60369F-A41B-4D6E-8990-30E2715C5730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3" creationId="{099405E2-1A96-4DBA-A9DC-4C2A1B421CA9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4" creationId="{DEB1CCE3-FB1D-471C-9AFE-D20E81E64AC0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5" creationId="{60F38E87-6AF8-4488-B608-9FA2F57B40B7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56" creationId="{1ED69555-EE48-4B19-812B-4E1068DBF976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7" creationId="{ECC3B76D-CC6E-42D0-8666-2A2164AB5AF4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58" creationId="{57AEB73D-F521-4B19-820F-12DB6BCC8406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59" creationId="{32BA9D6C-8214-4E25-AF8B-48762AD8D530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60" creationId="{6B72EEBA-3A5D-41CE-8465-A45A0F65674E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61" creationId="{DBE9B8BD-472F-4F54-AC9D-101EE3496992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62" creationId="{CA22F210-7186-4074-94C5-FAD2C2EB15B2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63" creationId="{0871A14F-64B0-4CCE-900E-695C55EFF375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64" creationId="{7ED93057-B056-4D1D-B0DA-F1619DAAF5A1}"/>
          </ac:spMkLst>
        </pc:spChg>
        <pc:spChg chg="add">
          <ac:chgData name="seom gwang" userId="5d4d663664fe1ee6" providerId="Windows Live" clId="Web-{C41F9C40-D68E-43D8-9249-FEC87137E486}" dt="2021-12-15T10:32:25.807" v="514"/>
          <ac:spMkLst>
            <pc:docMk/>
            <pc:sldMk cId="1905222610" sldId="269"/>
            <ac:spMk id="65" creationId="{0FDBC76A-295F-4635-A28D-ADA24F383ABC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66" creationId="{F5B41592-BC5E-4AE2-8CA7-91C73FD8F744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68" creationId="{CB574A3D-9991-4D4A-91DF-0D0DE47DB31E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70" creationId="{D5A56255-4961-41E1-887B-7319F23C909E}"/>
          </ac:spMkLst>
        </pc:spChg>
        <pc:spChg chg="add del">
          <ac:chgData name="seom gwang" userId="5d4d663664fe1ee6" providerId="Windows Live" clId="Web-{C41F9C40-D68E-43D8-9249-FEC87137E486}" dt="2021-12-15T10:32:25.791" v="513"/>
          <ac:spMkLst>
            <pc:docMk/>
            <pc:sldMk cId="1905222610" sldId="269"/>
            <ac:spMk id="72" creationId="{E7CAD65F-AAC9-4CC9-B5F5-E963F24F456D}"/>
          </ac:spMkLst>
        </pc:spChg>
        <pc:picChg chg="add mod ord">
          <ac:chgData name="seom gwang" userId="5d4d663664fe1ee6" providerId="Windows Live" clId="Web-{C41F9C40-D68E-43D8-9249-FEC87137E486}" dt="2021-12-15T10:32:39.854" v="518" actId="14100"/>
          <ac:picMkLst>
            <pc:docMk/>
            <pc:sldMk cId="1905222610" sldId="269"/>
            <ac:picMk id="4" creationId="{FBD1E1AA-1615-4FA3-876C-3812D6DA2BC9}"/>
          </ac:picMkLst>
        </pc:picChg>
      </pc:sldChg>
      <pc:sldChg chg="new del">
        <pc:chgData name="seom gwang" userId="5d4d663664fe1ee6" providerId="Windows Live" clId="Web-{C41F9C40-D68E-43D8-9249-FEC87137E486}" dt="2021-12-15T10:41:57.054" v="571"/>
        <pc:sldMkLst>
          <pc:docMk/>
          <pc:sldMk cId="1886475835" sldId="270"/>
        </pc:sldMkLst>
      </pc:sldChg>
    </pc:docChg>
  </pc:docChgLst>
  <pc:docChgLst>
    <pc:chgData name="seom gwang" userId="5d4d663664fe1ee6" providerId="Windows Live" clId="Web-{E0A08369-C809-4BC3-B651-7CB9047F894C}"/>
    <pc:docChg chg="addSld delSld modSld addMainMaster delMainMaster">
      <pc:chgData name="seom gwang" userId="5d4d663664fe1ee6" providerId="Windows Live" clId="Web-{E0A08369-C809-4BC3-B651-7CB9047F894C}" dt="2021-12-14T16:41:43.867" v="118"/>
      <pc:docMkLst>
        <pc:docMk/>
      </pc:docMkLst>
      <pc:sldChg chg="addSp delSp modSp new mod setBg modClrScheme chgLayout">
        <pc:chgData name="seom gwang" userId="5d4d663664fe1ee6" providerId="Windows Live" clId="Web-{E0A08369-C809-4BC3-B651-7CB9047F894C}" dt="2021-12-14T16:36:10.828" v="49" actId="20577"/>
        <pc:sldMkLst>
          <pc:docMk/>
          <pc:sldMk cId="179160116" sldId="256"/>
        </pc:sldMkLst>
        <pc:spChg chg="mo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2" creationId="{115619DE-FFD1-40A0-9218-878BEC806C05}"/>
          </ac:spMkLst>
        </pc:spChg>
        <pc:spChg chg="mod">
          <ac:chgData name="seom gwang" userId="5d4d663664fe1ee6" providerId="Windows Live" clId="Web-{E0A08369-C809-4BC3-B651-7CB9047F894C}" dt="2021-12-14T16:36:10.828" v="49" actId="20577"/>
          <ac:spMkLst>
            <pc:docMk/>
            <pc:sldMk cId="179160116" sldId="256"/>
            <ac:spMk id="3" creationId="{50A20802-DD81-4E03-8CD8-24755A41BB64}"/>
          </ac:spMkLst>
        </pc:spChg>
        <pc:spChg chg="add del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9" creationId="{86230F49-7FFF-4471-8A64-33B1F4CF119D}"/>
          </ac:spMkLst>
        </pc:spChg>
        <pc:spChg chg="add del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11" creationId="{ABCED6B1-E99D-4963-BCB1-2C5FC2B7E9DF}"/>
          </ac:spMkLst>
        </pc:spChg>
        <pc:spChg chg="add del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13" creationId="{13A48C6C-3CC4-4EE5-A773-EC1EB7F59CD4}"/>
          </ac:spMkLst>
        </pc:spChg>
        <pc:spChg chg="add del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15" creationId="{48B13CA8-CBEA-4805-955D-CEBE32236560}"/>
          </ac:spMkLst>
        </pc:spChg>
        <pc:spChg chg="ad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22" creationId="{CA22F210-7186-4074-94C5-FAD2C2EB15B2}"/>
          </ac:spMkLst>
        </pc:spChg>
        <pc:spChg chg="ad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24" creationId="{7ED93057-B056-4D1D-B0DA-F1619DAAF5A1}"/>
          </ac:spMkLst>
        </pc:spChg>
        <pc:spChg chg="ad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26" creationId="{F5B41592-BC5E-4AE2-8CA7-91C73FD8F744}"/>
          </ac:spMkLst>
        </pc:spChg>
        <pc:spChg chg="ad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28" creationId="{CB574A3D-9991-4D4A-91DF-0D0DE47DB31E}"/>
          </ac:spMkLst>
        </pc:spChg>
        <pc:spChg chg="add">
          <ac:chgData name="seom gwang" userId="5d4d663664fe1ee6" providerId="Windows Live" clId="Web-{E0A08369-C809-4BC3-B651-7CB9047F894C}" dt="2021-12-14T16:35:02.296" v="12"/>
          <ac:spMkLst>
            <pc:docMk/>
            <pc:sldMk cId="179160116" sldId="256"/>
            <ac:spMk id="30" creationId="{D5A56255-4961-41E1-887B-7319F23C909E}"/>
          </ac:spMkLst>
        </pc:spChg>
        <pc:picChg chg="add mod">
          <ac:chgData name="seom gwang" userId="5d4d663664fe1ee6" providerId="Windows Live" clId="Web-{E0A08369-C809-4BC3-B651-7CB9047F894C}" dt="2021-12-14T16:35:02.296" v="12"/>
          <ac:picMkLst>
            <pc:docMk/>
            <pc:sldMk cId="179160116" sldId="256"/>
            <ac:picMk id="4" creationId="{49D50CBD-5D32-49E8-A190-B66CC4234C95}"/>
          </ac:picMkLst>
        </pc:picChg>
        <pc:cxnChg chg="add del">
          <ac:chgData name="seom gwang" userId="5d4d663664fe1ee6" providerId="Windows Live" clId="Web-{E0A08369-C809-4BC3-B651-7CB9047F894C}" dt="2021-12-14T16:35:02.296" v="12"/>
          <ac:cxnSpMkLst>
            <pc:docMk/>
            <pc:sldMk cId="179160116" sldId="256"/>
            <ac:cxnSpMk id="17" creationId="{B6297268-1B4B-4EAB-B8C5-91187E87FFFE}"/>
          </ac:cxnSpMkLst>
        </pc:cxnChg>
      </pc:sldChg>
      <pc:sldChg chg="del">
        <pc:chgData name="seom gwang" userId="5d4d663664fe1ee6" providerId="Windows Live" clId="Web-{E0A08369-C809-4BC3-B651-7CB9047F894C}" dt="2021-12-14T16:33:55.248" v="0"/>
        <pc:sldMkLst>
          <pc:docMk/>
          <pc:sldMk cId="3569210928" sldId="256"/>
        </pc:sldMkLst>
      </pc:sldChg>
      <pc:sldChg chg="addSp delSp modSp new mod setBg">
        <pc:chgData name="seom gwang" userId="5d4d663664fe1ee6" providerId="Windows Live" clId="Web-{E0A08369-C809-4BC3-B651-7CB9047F894C}" dt="2021-12-14T16:37:45.314" v="65"/>
        <pc:sldMkLst>
          <pc:docMk/>
          <pc:sldMk cId="2110466558" sldId="257"/>
        </pc:sldMkLst>
        <pc:spChg chg="mo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2" creationId="{61CCF947-5485-4BC6-8ABB-51B00930FC52}"/>
          </ac:spMkLst>
        </pc:spChg>
        <pc:spChg chg="del mod">
          <ac:chgData name="seom gwang" userId="5d4d663664fe1ee6" providerId="Windows Live" clId="Web-{E0A08369-C809-4BC3-B651-7CB9047F894C}" dt="2021-12-14T16:37:05.438" v="53"/>
          <ac:spMkLst>
            <pc:docMk/>
            <pc:sldMk cId="2110466558" sldId="257"/>
            <ac:spMk id="3" creationId="{4DC557ED-2541-426B-94D6-DAB8A5B4B42E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5" creationId="{1ED69555-EE48-4B19-812B-4E1068DBF976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6" creationId="{57AEB73D-F521-4B19-820F-12DB6BCC8406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7" creationId="{6B72EEBA-3A5D-41CE-8465-A45A0F65674E}"/>
          </ac:spMkLst>
        </pc:spChg>
        <pc:spChg chg="add del">
          <ac:chgData name="seom gwang" userId="5d4d663664fe1ee6" providerId="Windows Live" clId="Web-{E0A08369-C809-4BC3-B651-7CB9047F894C}" dt="2021-12-14T16:37:05.423" v="52"/>
          <ac:spMkLst>
            <pc:docMk/>
            <pc:sldMk cId="2110466558" sldId="257"/>
            <ac:spMk id="8" creationId="{72526924-84D3-45FB-A5FE-62D8FCBF53B6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9" creationId="{EA164D6B-6878-4B9F-A2D0-985D39B17B46}"/>
          </ac:spMkLst>
        </pc:spChg>
        <pc:spChg chg="add del">
          <ac:chgData name="seom gwang" userId="5d4d663664fe1ee6" providerId="Windows Live" clId="Web-{E0A08369-C809-4BC3-B651-7CB9047F894C}" dt="2021-12-14T16:37:05.423" v="52"/>
          <ac:spMkLst>
            <pc:docMk/>
            <pc:sldMk cId="2110466558" sldId="257"/>
            <ac:spMk id="10" creationId="{5C2A6256-1DD0-4E4B-A8B3-9A711B4DBE0C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11" creationId="{4413CD7F-736E-4AF7-AB2B-473CAA9E1D09}"/>
          </ac:spMkLst>
        </pc:spChg>
        <pc:spChg chg="add del">
          <ac:chgData name="seom gwang" userId="5d4d663664fe1ee6" providerId="Windows Live" clId="Web-{E0A08369-C809-4BC3-B651-7CB9047F894C}" dt="2021-12-14T16:37:05.423" v="52"/>
          <ac:spMkLst>
            <pc:docMk/>
            <pc:sldMk cId="2110466558" sldId="257"/>
            <ac:spMk id="12" creationId="{41760540-185E-4652-BFD2-9B362EF3BC99}"/>
          </ac:spMkLst>
        </pc:spChg>
        <pc:spChg chg="add del">
          <ac:chgData name="seom gwang" userId="5d4d663664fe1ee6" providerId="Windows Live" clId="Web-{E0A08369-C809-4BC3-B651-7CB9047F894C}" dt="2021-12-14T16:37:05.423" v="52"/>
          <ac:spMkLst>
            <pc:docMk/>
            <pc:sldMk cId="2110466558" sldId="257"/>
            <ac:spMk id="14" creationId="{729789F4-85C1-41A0-83EB-992E22210CB9}"/>
          </ac:spMkLst>
        </pc:spChg>
        <pc:spChg chg="add del">
          <ac:chgData name="seom gwang" userId="5d4d663664fe1ee6" providerId="Windows Live" clId="Web-{E0A08369-C809-4BC3-B651-7CB9047F894C}" dt="2021-12-14T16:37:05.423" v="52"/>
          <ac:spMkLst>
            <pc:docMk/>
            <pc:sldMk cId="2110466558" sldId="257"/>
            <ac:spMk id="16" creationId="{9D9D367D-6DD2-4A7C-8918-0DCAC297559A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18" creationId="{55EDA2F5-6B28-478B-9AC4-43FE41E2B3C6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20" creationId="{701D712E-ABB9-4258-877D-9349C8577A07}"/>
          </ac:spMkLst>
        </pc:spChg>
        <pc:spChg chg="add del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22" creationId="{E7528E56-1447-4C98-882B-CE26279501A1}"/>
          </ac:spMkLst>
        </pc:spChg>
        <pc:spChg chg="ad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28" creationId="{1ED69555-EE48-4B19-812B-4E1068DBF976}"/>
          </ac:spMkLst>
        </pc:spChg>
        <pc:spChg chg="ad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30" creationId="{57AEB73D-F521-4B19-820F-12DB6BCC8406}"/>
          </ac:spMkLst>
        </pc:spChg>
        <pc:spChg chg="ad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32" creationId="{6B72EEBA-3A5D-41CE-8465-A45A0F65674E}"/>
          </ac:spMkLst>
        </pc:spChg>
        <pc:spChg chg="ad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34" creationId="{CA22F210-7186-4074-94C5-FAD2C2EB15B2}"/>
          </ac:spMkLst>
        </pc:spChg>
        <pc:spChg chg="add">
          <ac:chgData name="seom gwang" userId="5d4d663664fe1ee6" providerId="Windows Live" clId="Web-{E0A08369-C809-4BC3-B651-7CB9047F894C}" dt="2021-12-14T16:37:45.314" v="65"/>
          <ac:spMkLst>
            <pc:docMk/>
            <pc:sldMk cId="2110466558" sldId="257"/>
            <ac:spMk id="36" creationId="{11C4FED8-D85F-4B52-875F-AB6873B50373}"/>
          </ac:spMkLst>
        </pc:spChg>
        <pc:picChg chg="add">
          <ac:chgData name="seom gwang" userId="5d4d663664fe1ee6" providerId="Windows Live" clId="Web-{E0A08369-C809-4BC3-B651-7CB9047F894C}" dt="2021-12-14T16:37:45.314" v="65"/>
          <ac:picMkLst>
            <pc:docMk/>
            <pc:sldMk cId="2110466558" sldId="257"/>
            <ac:picMk id="24" creationId="{4F20F0B0-7012-43F6-80AC-C04ACA2FE511}"/>
          </ac:picMkLst>
        </pc:picChg>
      </pc:sldChg>
      <pc:sldChg chg="new">
        <pc:chgData name="seom gwang" userId="5d4d663664fe1ee6" providerId="Windows Live" clId="Web-{E0A08369-C809-4BC3-B651-7CB9047F894C}" dt="2021-12-14T16:38:11.830" v="66"/>
        <pc:sldMkLst>
          <pc:docMk/>
          <pc:sldMk cId="3509915129" sldId="258"/>
        </pc:sldMkLst>
      </pc:sldChg>
      <pc:sldChg chg="addSp delSp modSp new mod setBg">
        <pc:chgData name="seom gwang" userId="5d4d663664fe1ee6" providerId="Windows Live" clId="Web-{E0A08369-C809-4BC3-B651-7CB9047F894C}" dt="2021-12-14T16:40:06.395" v="96"/>
        <pc:sldMkLst>
          <pc:docMk/>
          <pc:sldMk cId="412248212" sldId="259"/>
        </pc:sldMkLst>
        <pc:spChg chg="mo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2" creationId="{FA443306-3D2A-4BB6-985B-E5C033E4D3C7}"/>
          </ac:spMkLst>
        </pc:spChg>
        <pc:spChg chg="del">
          <ac:chgData name="seom gwang" userId="5d4d663664fe1ee6" providerId="Windows Live" clId="Web-{E0A08369-C809-4BC3-B651-7CB9047F894C}" dt="2021-12-14T16:39:37.207" v="88"/>
          <ac:spMkLst>
            <pc:docMk/>
            <pc:sldMk cId="412248212" sldId="259"/>
            <ac:spMk id="3" creationId="{6BCDEBF7-2FC9-4FCC-85F0-86643623F80A}"/>
          </ac:spMkLst>
        </pc:spChg>
        <pc:spChg chg="add del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9" creationId="{1ED69555-EE48-4B19-812B-4E1068DBF976}"/>
          </ac:spMkLst>
        </pc:spChg>
        <pc:spChg chg="add del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11" creationId="{57AEB73D-F521-4B19-820F-12DB6BCC8406}"/>
          </ac:spMkLst>
        </pc:spChg>
        <pc:spChg chg="add del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13" creationId="{6B72EEBA-3A5D-41CE-8465-A45A0F65674E}"/>
          </ac:spMkLst>
        </pc:spChg>
        <pc:spChg chg="add del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15" creationId="{CA22F210-7186-4074-94C5-FAD2C2EB15B2}"/>
          </ac:spMkLst>
        </pc:spChg>
        <pc:spChg chg="add del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17" creationId="{11C4FED8-D85F-4B52-875F-AB6873B50373}"/>
          </ac:spMkLst>
        </pc:spChg>
        <pc:spChg chg="ad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22" creationId="{1ED69555-EE48-4B19-812B-4E1068DBF976}"/>
          </ac:spMkLst>
        </pc:spChg>
        <pc:spChg chg="ad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24" creationId="{57AEB73D-F521-4B19-820F-12DB6BCC8406}"/>
          </ac:spMkLst>
        </pc:spChg>
        <pc:spChg chg="ad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26" creationId="{6B72EEBA-3A5D-41CE-8465-A45A0F65674E}"/>
          </ac:spMkLst>
        </pc:spChg>
        <pc:spChg chg="ad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28" creationId="{CA22F210-7186-4074-94C5-FAD2C2EB15B2}"/>
          </ac:spMkLst>
        </pc:spChg>
        <pc:spChg chg="add">
          <ac:chgData name="seom gwang" userId="5d4d663664fe1ee6" providerId="Windows Live" clId="Web-{E0A08369-C809-4BC3-B651-7CB9047F894C}" dt="2021-12-14T16:40:06.395" v="96"/>
          <ac:spMkLst>
            <pc:docMk/>
            <pc:sldMk cId="412248212" sldId="259"/>
            <ac:spMk id="30" creationId="{11C4FED8-D85F-4B52-875F-AB6873B50373}"/>
          </ac:spMkLst>
        </pc:spChg>
        <pc:picChg chg="add mod">
          <ac:chgData name="seom gwang" userId="5d4d663664fe1ee6" providerId="Windows Live" clId="Web-{E0A08369-C809-4BC3-B651-7CB9047F894C}" dt="2021-12-14T16:40:06.395" v="96"/>
          <ac:picMkLst>
            <pc:docMk/>
            <pc:sldMk cId="412248212" sldId="259"/>
            <ac:picMk id="5" creationId="{D10A6797-B3D4-40F9-9997-F974F3CF6339}"/>
          </ac:picMkLst>
        </pc:picChg>
      </pc:sldChg>
      <pc:sldChg chg="new">
        <pc:chgData name="seom gwang" userId="5d4d663664fe1ee6" providerId="Windows Live" clId="Web-{E0A08369-C809-4BC3-B651-7CB9047F894C}" dt="2021-12-14T16:40:35.724" v="97"/>
        <pc:sldMkLst>
          <pc:docMk/>
          <pc:sldMk cId="513943375" sldId="260"/>
        </pc:sldMkLst>
      </pc:sldChg>
      <pc:sldChg chg="addSp delSp modSp new mod setBg">
        <pc:chgData name="seom gwang" userId="5d4d663664fe1ee6" providerId="Windows Live" clId="Web-{E0A08369-C809-4BC3-B651-7CB9047F894C}" dt="2021-12-14T16:41:38.726" v="117"/>
        <pc:sldMkLst>
          <pc:docMk/>
          <pc:sldMk cId="1282891665" sldId="261"/>
        </pc:sldMkLst>
        <pc:spChg chg="mo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2" creationId="{C4329FA7-D3D3-44F4-8302-E310A9D3D1FE}"/>
          </ac:spMkLst>
        </pc:spChg>
        <pc:spChg chg="del">
          <ac:chgData name="seom gwang" userId="5d4d663664fe1ee6" providerId="Windows Live" clId="Web-{E0A08369-C809-4BC3-B651-7CB9047F894C}" dt="2021-12-14T16:41:25.007" v="116"/>
          <ac:spMkLst>
            <pc:docMk/>
            <pc:sldMk cId="1282891665" sldId="261"/>
            <ac:spMk id="3" creationId="{775B2D40-C4DD-48FF-ACBA-556D1072550B}"/>
          </ac:spMkLst>
        </pc:spChg>
        <pc:spChg chg="add del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9" creationId="{1ED69555-EE48-4B19-812B-4E1068DBF976}"/>
          </ac:spMkLst>
        </pc:spChg>
        <pc:spChg chg="add del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11" creationId="{57AEB73D-F521-4B19-820F-12DB6BCC8406}"/>
          </ac:spMkLst>
        </pc:spChg>
        <pc:spChg chg="add del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13" creationId="{6B72EEBA-3A5D-41CE-8465-A45A0F65674E}"/>
          </ac:spMkLst>
        </pc:spChg>
        <pc:spChg chg="add del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15" creationId="{CA22F210-7186-4074-94C5-FAD2C2EB15B2}"/>
          </ac:spMkLst>
        </pc:spChg>
        <pc:spChg chg="add del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17" creationId="{11C4FED8-D85F-4B52-875F-AB6873B50373}"/>
          </ac:spMkLst>
        </pc:spChg>
        <pc:spChg chg="ad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22" creationId="{1ED69555-EE48-4B19-812B-4E1068DBF976}"/>
          </ac:spMkLst>
        </pc:spChg>
        <pc:spChg chg="ad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24" creationId="{57AEB73D-F521-4B19-820F-12DB6BCC8406}"/>
          </ac:spMkLst>
        </pc:spChg>
        <pc:spChg chg="ad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26" creationId="{6B72EEBA-3A5D-41CE-8465-A45A0F65674E}"/>
          </ac:spMkLst>
        </pc:spChg>
        <pc:spChg chg="ad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28" creationId="{CA22F210-7186-4074-94C5-FAD2C2EB15B2}"/>
          </ac:spMkLst>
        </pc:spChg>
        <pc:spChg chg="add">
          <ac:chgData name="seom gwang" userId="5d4d663664fe1ee6" providerId="Windows Live" clId="Web-{E0A08369-C809-4BC3-B651-7CB9047F894C}" dt="2021-12-14T16:41:38.726" v="117"/>
          <ac:spMkLst>
            <pc:docMk/>
            <pc:sldMk cId="1282891665" sldId="261"/>
            <ac:spMk id="30" creationId="{11C4FED8-D85F-4B52-875F-AB6873B50373}"/>
          </ac:spMkLst>
        </pc:spChg>
        <pc:picChg chg="add mod">
          <ac:chgData name="seom gwang" userId="5d4d663664fe1ee6" providerId="Windows Live" clId="Web-{E0A08369-C809-4BC3-B651-7CB9047F894C}" dt="2021-12-14T16:41:38.726" v="117"/>
          <ac:picMkLst>
            <pc:docMk/>
            <pc:sldMk cId="1282891665" sldId="261"/>
            <ac:picMk id="5" creationId="{B9C3947B-203B-4DA7-940A-185131FA70B4}"/>
          </ac:picMkLst>
        </pc:picChg>
      </pc:sldChg>
      <pc:sldChg chg="new">
        <pc:chgData name="seom gwang" userId="5d4d663664fe1ee6" providerId="Windows Live" clId="Web-{E0A08369-C809-4BC3-B651-7CB9047F894C}" dt="2021-12-14T16:41:43.867" v="118"/>
        <pc:sldMkLst>
          <pc:docMk/>
          <pc:sldMk cId="1464524717" sldId="262"/>
        </pc:sldMkLst>
      </pc:sldChg>
      <pc:sldMasterChg chg="del delSldLayout">
        <pc:chgData name="seom gwang" userId="5d4d663664fe1ee6" providerId="Windows Live" clId="Web-{E0A08369-C809-4BC3-B651-7CB9047F894C}" dt="2021-12-14T16:34:13.795" v="2"/>
        <pc:sldMasterMkLst>
          <pc:docMk/>
          <pc:sldMasterMk cId="3463002407" sldId="2147483674"/>
        </pc:sldMasterMkLst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3810293115" sldId="2147483663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711067571" sldId="2147483664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298953279" sldId="2147483665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760100633" sldId="2147483666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941386725" sldId="2147483667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996162222" sldId="2147483668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868971406" sldId="2147483669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016728444" sldId="2147483670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16835112" sldId="2147483671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1833414814" sldId="2147483672"/>
          </pc:sldLayoutMkLst>
        </pc:sldLayoutChg>
        <pc:sldLayoutChg chg="del">
          <pc:chgData name="seom gwang" userId="5d4d663664fe1ee6" providerId="Windows Live" clId="Web-{E0A08369-C809-4BC3-B651-7CB9047F894C}" dt="2021-12-14T16:34:13.795" v="2"/>
          <pc:sldLayoutMkLst>
            <pc:docMk/>
            <pc:sldMasterMk cId="3463002407" sldId="2147483674"/>
            <pc:sldLayoutMk cId="2760899581" sldId="2147483673"/>
          </pc:sldLayoutMkLst>
        </pc:sldLayoutChg>
      </pc:sldMasterChg>
      <pc:sldMasterChg chg="add del addSldLayout delSldLayout">
        <pc:chgData name="seom gwang" userId="5d4d663664fe1ee6" providerId="Windows Live" clId="Web-{E0A08369-C809-4BC3-B651-7CB9047F894C}" dt="2021-12-14T16:35:02.296" v="12"/>
        <pc:sldMasterMkLst>
          <pc:docMk/>
          <pc:sldMasterMk cId="2159023002" sldId="2147483698"/>
        </pc:sldMasterMkLst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1183940662" sldId="2147483687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3858356230" sldId="2147483688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2290844936" sldId="2147483689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3879802827" sldId="2147483690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3382689762" sldId="2147483691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3032604856" sldId="2147483692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1152278041" sldId="2147483693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2738209241" sldId="2147483694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2578939308" sldId="2147483695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3043451575" sldId="2147483696"/>
          </pc:sldLayoutMkLst>
        </pc:sldLayoutChg>
        <pc:sldLayoutChg chg="add del">
          <pc:chgData name="seom gwang" userId="5d4d663664fe1ee6" providerId="Windows Live" clId="Web-{E0A08369-C809-4BC3-B651-7CB9047F894C}" dt="2021-12-14T16:35:02.296" v="12"/>
          <pc:sldLayoutMkLst>
            <pc:docMk/>
            <pc:sldMasterMk cId="2159023002" sldId="2147483698"/>
            <pc:sldLayoutMk cId="1067281330" sldId="2147483697"/>
          </pc:sldLayoutMkLst>
        </pc:sldLayoutChg>
      </pc:sldMasterChg>
      <pc:sldMasterChg chg="add addSldLayout">
        <pc:chgData name="seom gwang" userId="5d4d663664fe1ee6" providerId="Windows Live" clId="Web-{E0A08369-C809-4BC3-B651-7CB9047F894C}" dt="2021-12-14T16:35:02.296" v="12"/>
        <pc:sldMasterMkLst>
          <pc:docMk/>
          <pc:sldMasterMk cId="4135176760" sldId="2147483735"/>
        </pc:sldMasterMkLst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791101693" sldId="2147483724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1889621148" sldId="2147483725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990488575" sldId="2147483726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2890481780" sldId="2147483727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3044771470" sldId="2147483728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785371708" sldId="2147483729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3807628491" sldId="2147483730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3640386775" sldId="2147483731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3109048818" sldId="2147483732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1450589913" sldId="2147483733"/>
          </pc:sldLayoutMkLst>
        </pc:sldLayoutChg>
        <pc:sldLayoutChg chg="add">
          <pc:chgData name="seom gwang" userId="5d4d663664fe1ee6" providerId="Windows Live" clId="Web-{E0A08369-C809-4BC3-B651-7CB9047F894C}" dt="2021-12-14T16:35:02.296" v="12"/>
          <pc:sldLayoutMkLst>
            <pc:docMk/>
            <pc:sldMasterMk cId="4135176760" sldId="2147483735"/>
            <pc:sldLayoutMk cId="4017387186" sldId="2147483734"/>
          </pc:sldLayoutMkLst>
        </pc:sldLayoutChg>
      </pc:sldMasterChg>
    </pc:docChg>
  </pc:docChgLst>
  <pc:docChgLst>
    <pc:chgData name="seom gwang" userId="5d4d663664fe1ee6" providerId="Windows Live" clId="Web-{AF23A9DF-0B04-44E8-8DFA-2C503F72EDE8}"/>
    <pc:docChg chg="modSld addMainMaster delMainMaster">
      <pc:chgData name="seom gwang" userId="5d4d663664fe1ee6" providerId="Windows Live" clId="Web-{AF23A9DF-0B04-44E8-8DFA-2C503F72EDE8}" dt="2021-12-14T16:33:21.813" v="3" actId="20577"/>
      <pc:docMkLst>
        <pc:docMk/>
      </pc:docMkLst>
      <pc:sldChg chg="addSp modSp mod setBg modClrScheme chgLayout">
        <pc:chgData name="seom gwang" userId="5d4d663664fe1ee6" providerId="Windows Live" clId="Web-{AF23A9DF-0B04-44E8-8DFA-2C503F72EDE8}" dt="2021-12-14T16:33:21.813" v="3" actId="20577"/>
        <pc:sldMkLst>
          <pc:docMk/>
          <pc:sldMk cId="3569210928" sldId="256"/>
        </pc:sldMkLst>
        <pc:spChg chg="mod">
          <ac:chgData name="seom gwang" userId="5d4d663664fe1ee6" providerId="Windows Live" clId="Web-{AF23A9DF-0B04-44E8-8DFA-2C503F72EDE8}" dt="2021-12-14T16:33:21.813" v="3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seom gwang" userId="5d4d663664fe1ee6" providerId="Windows Live" clId="Web-{AF23A9DF-0B04-44E8-8DFA-2C503F72EDE8}" dt="2021-12-14T16:31:52.921" v="0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seom gwang" userId="5d4d663664fe1ee6" providerId="Windows Live" clId="Web-{AF23A9DF-0B04-44E8-8DFA-2C503F72EDE8}" dt="2021-12-14T16:31:52.921" v="0"/>
          <ac:spMkLst>
            <pc:docMk/>
            <pc:sldMk cId="3569210928" sldId="256"/>
            <ac:spMk id="9" creationId="{75955B3A-C08D-43E6-ABEF-A4F616FB682B}"/>
          </ac:spMkLst>
        </pc:spChg>
        <pc:spChg chg="add">
          <ac:chgData name="seom gwang" userId="5d4d663664fe1ee6" providerId="Windows Live" clId="Web-{AF23A9DF-0B04-44E8-8DFA-2C503F72EDE8}" dt="2021-12-14T16:31:52.921" v="0"/>
          <ac:spMkLst>
            <pc:docMk/>
            <pc:sldMk cId="3569210928" sldId="256"/>
            <ac:spMk id="11" creationId="{C719694A-8B4E-4127-9C08-9B8F39B6F284}"/>
          </ac:spMkLst>
        </pc:spChg>
        <pc:spChg chg="add">
          <ac:chgData name="seom gwang" userId="5d4d663664fe1ee6" providerId="Windows Live" clId="Web-{AF23A9DF-0B04-44E8-8DFA-2C503F72EDE8}" dt="2021-12-14T16:31:52.921" v="0"/>
          <ac:spMkLst>
            <pc:docMk/>
            <pc:sldMk cId="3569210928" sldId="256"/>
            <ac:spMk id="13" creationId="{52D36E6B-D7EF-409B-B48D-1628C06EE123}"/>
          </ac:spMkLst>
        </pc:spChg>
        <pc:spChg chg="add">
          <ac:chgData name="seom gwang" userId="5d4d663664fe1ee6" providerId="Windows Live" clId="Web-{AF23A9DF-0B04-44E8-8DFA-2C503F72EDE8}" dt="2021-12-14T16:31:52.921" v="0"/>
          <ac:spMkLst>
            <pc:docMk/>
            <pc:sldMk cId="3569210928" sldId="256"/>
            <ac:spMk id="15" creationId="{816D2053-BB10-4615-A38D-86EEC0D863E8}"/>
          </ac:spMkLst>
        </pc:spChg>
        <pc:picChg chg="add">
          <ac:chgData name="seom gwang" userId="5d4d663664fe1ee6" providerId="Windows Live" clId="Web-{AF23A9DF-0B04-44E8-8DFA-2C503F72EDE8}" dt="2021-12-14T16:31:52.921" v="0"/>
          <ac:picMkLst>
            <pc:docMk/>
            <pc:sldMk cId="3569210928" sldId="256"/>
            <ac:picMk id="4" creationId="{A7369D40-6E59-4C42-A3C7-D4D2041F4361}"/>
          </ac:picMkLst>
        </pc:picChg>
        <pc:cxnChg chg="add">
          <ac:chgData name="seom gwang" userId="5d4d663664fe1ee6" providerId="Windows Live" clId="Web-{AF23A9DF-0B04-44E8-8DFA-2C503F72EDE8}" dt="2021-12-14T16:31:52.921" v="0"/>
          <ac:cxnSpMkLst>
            <pc:docMk/>
            <pc:sldMk cId="3569210928" sldId="256"/>
            <ac:cxnSpMk id="17" creationId="{CF2CC60F-C99A-48C5-856F-3C79856E9E9F}"/>
          </ac:cxnSpMkLst>
        </pc:cxnChg>
        <pc:cxnChg chg="add">
          <ac:chgData name="seom gwang" userId="5d4d663664fe1ee6" providerId="Windows Live" clId="Web-{AF23A9DF-0B04-44E8-8DFA-2C503F72EDE8}" dt="2021-12-14T16:31:52.921" v="0"/>
          <ac:cxnSpMkLst>
            <pc:docMk/>
            <pc:sldMk cId="3569210928" sldId="256"/>
            <ac:cxnSpMk id="19" creationId="{D8A2ED1C-4B10-41E7-9BF6-7447B99B9850}"/>
          </ac:cxnSpMkLst>
        </pc:cxnChg>
      </pc:sldChg>
      <pc:sldMasterChg chg="del delSldLayout">
        <pc:chgData name="seom gwang" userId="5d4d663664fe1ee6" providerId="Windows Live" clId="Web-{AF23A9DF-0B04-44E8-8DFA-2C503F72EDE8}" dt="2021-12-14T16:31:52.921" v="0"/>
        <pc:sldMasterMkLst>
          <pc:docMk/>
          <pc:sldMasterMk cId="3686743294" sldId="2147483648"/>
        </pc:sldMasterMkLst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seom gwang" userId="5d4d663664fe1ee6" providerId="Windows Live" clId="Web-{AF23A9DF-0B04-44E8-8DFA-2C503F72EDE8}" dt="2021-12-14T16:31:52.921" v="0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seom gwang" userId="5d4d663664fe1ee6" providerId="Windows Live" clId="Web-{AF23A9DF-0B04-44E8-8DFA-2C503F72EDE8}" dt="2021-12-14T16:31:52.921" v="0"/>
        <pc:sldMasterMkLst>
          <pc:docMk/>
          <pc:sldMasterMk cId="3463002407" sldId="2147483674"/>
        </pc:sldMasterMkLst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3810293115" sldId="2147483663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711067571" sldId="2147483664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298953279" sldId="2147483665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760100633" sldId="2147483666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941386725" sldId="2147483667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996162222" sldId="2147483668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868971406" sldId="2147483669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016728444" sldId="2147483670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16835112" sldId="2147483671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1833414814" sldId="2147483672"/>
          </pc:sldLayoutMkLst>
        </pc:sldLayoutChg>
        <pc:sldLayoutChg chg="add">
          <pc:chgData name="seom gwang" userId="5d4d663664fe1ee6" providerId="Windows Live" clId="Web-{AF23A9DF-0B04-44E8-8DFA-2C503F72EDE8}" dt="2021-12-14T16:31:52.921" v="0"/>
          <pc:sldLayoutMkLst>
            <pc:docMk/>
            <pc:sldMasterMk cId="3463002407" sldId="2147483674"/>
            <pc:sldLayoutMk cId="2760899581" sldId="21474836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7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4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8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0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2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2100" b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None/>
        <a:defRPr sz="18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4000"/>
        </a:lnSpc>
        <a:spcBef>
          <a:spcPts val="930"/>
        </a:spcBef>
        <a:buFont typeface="Corbel" panose="020B0503020204020204" pitchFamily="34" charset="0"/>
        <a:buChar char="–"/>
        <a:defRPr sz="1600" i="0" kern="1200" spc="3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619DE-FFD1-40A0-9218-878BEC80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ko-KR" sz="3100">
                <a:solidFill>
                  <a:schemeClr val="bg1"/>
                </a:solidFill>
                <a:ea typeface="+mj-lt"/>
                <a:cs typeface="+mj-lt"/>
              </a:rPr>
              <a:t>대학생으로서 대학 생활에서 활용할 수 있는 소프트웨어를 </a:t>
            </a:r>
            <a:r>
              <a:rPr lang="ko-KR" altLang="en-US" sz="3100">
                <a:solidFill>
                  <a:schemeClr val="bg1"/>
                </a:solidFill>
                <a:ea typeface="+mj-lt"/>
                <a:cs typeface="+mj-lt"/>
              </a:rPr>
              <a:t>설계하고 구현하기.</a:t>
            </a:r>
            <a:endParaRPr lang="ko-KR" altLang="en-US" sz="310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20802-DD81-4E03-8CD8-24755A41B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a typeface="Microsoft GothicNeo"/>
              <a:cs typeface="Microsoft GothicNeo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4조: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박찬빈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이원겸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은성원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Microsoft GothicNeo"/>
                <a:cs typeface="Microsoft GothicNeo"/>
              </a:rPr>
              <a:t>김태무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a typeface="Microsoft GothicNeo"/>
              <a:cs typeface="Microsoft GothicNeo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회로 선 패턴">
            <a:extLst>
              <a:ext uri="{FF2B5EF4-FFF2-40B4-BE49-F238E27FC236}">
                <a16:creationId xmlns:a16="http://schemas.microsoft.com/office/drawing/2014/main" id="{49D50CBD-5D32-49E8-A190-B66CC423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6" r="26015" b="-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7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955F29-D2A7-40B1-BBAE-8E75C398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altLang="ko-KR" b="0" cap="all" spc="150">
                <a:solidFill>
                  <a:schemeClr val="bg1"/>
                </a:solidFill>
              </a:rPr>
              <a:t>3.2 </a:t>
            </a:r>
            <a:r>
              <a:rPr lang="ko-KR" altLang="en-US" b="0" cap="all" spc="150">
                <a:solidFill>
                  <a:schemeClr val="bg1"/>
                </a:solidFill>
              </a:rPr>
              <a:t>프로그램 소개</a:t>
            </a:r>
            <a:endParaRPr lang="en-US" altLang="ko-KR" b="0" cap="all" spc="150">
              <a:solidFill>
                <a:schemeClr val="bg1"/>
              </a:solidFill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61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63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6F56C-9277-460C-A1B1-5734291A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512395"/>
            <a:ext cx="5117253" cy="250580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ko-KR" altLang="en-US" spc="150" dirty="0"/>
              <a:t>구조체 &amp; 함수 정의</a:t>
            </a:r>
            <a:endParaRPr lang="en-US" altLang="ko-KR" spc="150" dirty="0"/>
          </a:p>
        </p:txBody>
      </p:sp>
      <p:sp>
        <p:nvSpPr>
          <p:cNvPr id="65" name="Rectangle 69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BD1E1AA-1615-4FA3-876C-3812D6DA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850" y="-7879"/>
            <a:ext cx="5338235" cy="68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226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EAB6D7-610A-49F1-925C-910CC492F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6764" y="0"/>
            <a:ext cx="1118523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96A3AE-0F8A-4450-B303-018D7A1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64632"/>
            <a:ext cx="4797502" cy="164676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3600" b="0" cap="all" spc="150" dirty="0">
                <a:solidFill>
                  <a:schemeClr val="bg1"/>
                </a:solidFill>
              </a:rPr>
              <a:t>3.3 </a:t>
            </a:r>
            <a:r>
              <a:rPr lang="ko-KR" altLang="en-US" sz="3600" b="0" cap="all" spc="150" dirty="0">
                <a:solidFill>
                  <a:schemeClr val="bg1"/>
                </a:solidFill>
              </a:rPr>
              <a:t>프로그램 소개</a:t>
            </a:r>
            <a:endParaRPr lang="en-US" altLang="ko-KR" sz="3600" b="0" cap="all" spc="15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E2132-05F1-48EC-A48A-74C043D5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04" y="2639833"/>
            <a:ext cx="4797502" cy="65265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150">
                <a:solidFill>
                  <a:schemeClr val="bg1"/>
                </a:solidFill>
              </a:rPr>
              <a:t>고객 관리</a:t>
            </a:r>
            <a:endParaRPr lang="en-US" altLang="ko-KR" sz="2000" spc="15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BB4E8DA0-A55E-4C98-A683-E89C9657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41" y="2044"/>
            <a:ext cx="4572617" cy="3424909"/>
          </a:xfrm>
          <a:prstGeom prst="rect">
            <a:avLst/>
          </a:prstGeom>
        </p:spPr>
      </p:pic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B1624CE-F443-4884-9CD6-18D887F8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3" y="3415092"/>
            <a:ext cx="6465025" cy="344657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9B986E1E-DEE3-4E67-92C7-D1AE1EE79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00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0A2A356-639E-4340-ACBF-9DF27BFE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3424" y="3396996"/>
            <a:ext cx="460857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300CB2E-F571-480B-ADB0-667501716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828" y="3457211"/>
            <a:ext cx="4584753" cy="34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45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EAB6D7-610A-49F1-925C-910CC492F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6764" y="0"/>
            <a:ext cx="1118523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B6ADB-92B1-4974-B3F8-27BC5C74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64632"/>
            <a:ext cx="4797502" cy="164676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3600" b="0" cap="all" spc="150" dirty="0">
                <a:solidFill>
                  <a:schemeClr val="bg1"/>
                </a:solidFill>
              </a:rPr>
              <a:t>3.4 </a:t>
            </a:r>
            <a:r>
              <a:rPr lang="ko-KR" altLang="en-US" sz="3600" b="0" cap="all" spc="150" dirty="0">
                <a:solidFill>
                  <a:schemeClr val="bg1"/>
                </a:solidFill>
              </a:rPr>
              <a:t>프로그램 소개</a:t>
            </a:r>
            <a:endParaRPr lang="en-US" altLang="ko-KR" sz="3600" b="0" cap="all" spc="15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ACC71-66C9-4EBB-8B8D-FE75257F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04" y="2639833"/>
            <a:ext cx="4797502" cy="65265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150">
                <a:solidFill>
                  <a:schemeClr val="bg1"/>
                </a:solidFill>
              </a:rPr>
              <a:t>도서 관리</a:t>
            </a:r>
            <a:endParaRPr lang="en-US" altLang="ko-KR" sz="2000" spc="15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986E1E-DEE3-4E67-92C7-D1AE1EE79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00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A2A356-639E-4340-ACBF-9DF27BFE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3424" y="3396996"/>
            <a:ext cx="460857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BCE3315E-76DE-4596-934E-A0954366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7" y="3424472"/>
            <a:ext cx="6450979" cy="3438056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27A43A69-DDD8-4672-BF0D-A6A55CD4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32" y="-4495"/>
            <a:ext cx="4583150" cy="3428696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A4A94F9-8C17-4C98-85B1-C79B062FB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546" y="3456426"/>
            <a:ext cx="4601736" cy="34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31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6F61B7-20EB-4E22-97EE-25D92E90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3.5 프로그램 소개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3B00D-5F20-4F06-BBB0-EC72B5D1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대여 관리</a:t>
            </a:r>
            <a:endParaRPr lang="ko-KR" altLang="en-US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5688748-8EAA-4677-B11D-81989255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763" y="775573"/>
            <a:ext cx="7475664" cy="53626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46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5D50565-53A4-480D-986C-FF11A0EC1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D1A2D1-AFAB-4CB5-B1A6-FB33691B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6000" b="0" cap="all" spc="15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1106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4" descr="테이블 위의 잡지 더미">
            <a:extLst>
              <a:ext uri="{FF2B5EF4-FFF2-40B4-BE49-F238E27FC236}">
                <a16:creationId xmlns:a16="http://schemas.microsoft.com/office/drawing/2014/main" id="{A363C8D1-D430-4845-B287-7CFE5AF76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3" b="3167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69D291-68A9-48CC-BF90-800E4323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sz="6000" b="0" cap="all" spc="150">
                <a:solidFill>
                  <a:schemeClr val="bg1"/>
                </a:solidFill>
              </a:rPr>
              <a:t>목차</a:t>
            </a:r>
            <a:endParaRPr lang="en-US" altLang="ko-KR" sz="6000" b="0" cap="all" spc="15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F2296-ACDB-4514-8226-0848A586BCAE}"/>
              </a:ext>
            </a:extLst>
          </p:cNvPr>
          <p:cNvSpPr txBox="1"/>
          <p:nvPr/>
        </p:nvSpPr>
        <p:spPr>
          <a:xfrm>
            <a:off x="7986131" y="1620643"/>
            <a:ext cx="3226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1. 브레인스토밍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4C51F-358D-4376-BD4B-8C67BDEAE91A}"/>
              </a:ext>
            </a:extLst>
          </p:cNvPr>
          <p:cNvSpPr txBox="1"/>
          <p:nvPr/>
        </p:nvSpPr>
        <p:spPr>
          <a:xfrm>
            <a:off x="7980323" y="2637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2</a:t>
            </a:r>
            <a:r>
              <a:rPr lang="ko-KR" altLang="en-US" dirty="0">
                <a:ea typeface="Microsoft GothicNeo"/>
                <a:cs typeface="Microsoft GothicNeo"/>
              </a:rPr>
              <a:t>. 프로그램 기능과 역할</a:t>
            </a:r>
            <a:endParaRPr lang="ko-KR" dirty="0">
              <a:ea typeface="Microsoft GothicNeo"/>
              <a:cs typeface="Microsoft GothicNe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A59A1-4AB5-4CC7-A81B-FE3D826FD582}"/>
              </a:ext>
            </a:extLst>
          </p:cNvPr>
          <p:cNvSpPr txBox="1"/>
          <p:nvPr/>
        </p:nvSpPr>
        <p:spPr>
          <a:xfrm>
            <a:off x="7983808" y="37184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3. 프로그램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9DCB9-516D-410D-834F-67472654DB57}"/>
              </a:ext>
            </a:extLst>
          </p:cNvPr>
          <p:cNvSpPr txBox="1"/>
          <p:nvPr/>
        </p:nvSpPr>
        <p:spPr>
          <a:xfrm>
            <a:off x="7987293" y="47999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4. Q&amp;A</a:t>
            </a:r>
          </a:p>
        </p:txBody>
      </p:sp>
    </p:spTree>
    <p:extLst>
      <p:ext uri="{BB962C8B-B14F-4D97-AF65-F5344CB8AC3E}">
        <p14:creationId xmlns:p14="http://schemas.microsoft.com/office/powerpoint/2010/main" val="31002478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검은색 배경의 여러 물음표">
            <a:extLst>
              <a:ext uri="{FF2B5EF4-FFF2-40B4-BE49-F238E27FC236}">
                <a16:creationId xmlns:a16="http://schemas.microsoft.com/office/drawing/2014/main" id="{4F20F0B0-7012-43F6-80AC-C04ACA2FE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8" r="-2" b="-2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CCF947-5485-4BC6-8ABB-51B00930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6000" b="0" cap="all" spc="150">
                <a:solidFill>
                  <a:schemeClr val="bg1"/>
                </a:solidFill>
              </a:rPr>
              <a:t>PArt.1 </a:t>
            </a:r>
            <a:r>
              <a:rPr lang="ko-KR" altLang="en-US" sz="6000" b="0" cap="all" spc="150">
                <a:solidFill>
                  <a:schemeClr val="bg1"/>
                </a:solidFill>
              </a:rPr>
              <a:t>브레인스토밍</a:t>
            </a:r>
            <a:endParaRPr lang="en-US" altLang="ko-KR" sz="6000" b="0" cap="all" spc="1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65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453945C-D0DC-4EF9-A44F-2B1BDA70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76" y="1738975"/>
            <a:ext cx="5127092" cy="372995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DFE3051-AA66-44F0-A1A1-D9590A6D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altLang="ko-KR" sz="3600" b="0" cap="all" spc="150" dirty="0">
                <a:solidFill>
                  <a:schemeClr val="bg1"/>
                </a:solidFill>
              </a:rPr>
              <a:t>1.1</a:t>
            </a:r>
            <a:br>
              <a:rPr lang="en-US" altLang="ko-KR" sz="3600" b="0" cap="all" spc="150" dirty="0"/>
            </a:br>
            <a:r>
              <a:rPr lang="ko-KR" altLang="en-US" sz="3600" b="0" cap="all" spc="150" dirty="0">
                <a:solidFill>
                  <a:schemeClr val="bg1"/>
                </a:solidFill>
              </a:rPr>
              <a:t>브레인스토밍</a:t>
            </a:r>
            <a:endParaRPr lang="ko-KR" altLang="en-US" sz="3600" b="0" cap="all" spc="150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64DE8C5-4515-487F-A77B-AD148D95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915" y="4238046"/>
            <a:ext cx="3751260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altLang="ko-KR" sz="2000" spc="150">
                <a:solidFill>
                  <a:schemeClr val="bg1"/>
                </a:solidFill>
              </a:rPr>
              <a:t>Brainstorming</a:t>
            </a:r>
            <a:endParaRPr lang="en-US" altLang="ko-KR" sz="2000" spc="15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51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CBB20BB-324E-478C-A94D-C4CF4CDC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2141148"/>
            <a:ext cx="6224713" cy="29256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A7959-EDF7-4350-8D7E-6E277F24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altLang="ko-KR" sz="3600" b="0" cap="all" spc="150">
                <a:solidFill>
                  <a:schemeClr val="bg1"/>
                </a:solidFill>
              </a:rPr>
              <a:t>1.2</a:t>
            </a:r>
            <a:br>
              <a:rPr lang="en-US" altLang="ko-KR" sz="3600" b="0" cap="all" spc="150">
                <a:solidFill>
                  <a:schemeClr val="bg1"/>
                </a:solidFill>
              </a:rPr>
            </a:br>
            <a:r>
              <a:rPr lang="ko-KR" altLang="en-US" sz="3600" b="0" cap="all" spc="150">
                <a:solidFill>
                  <a:schemeClr val="bg1"/>
                </a:solidFill>
              </a:rPr>
              <a:t>브레인스토밍</a:t>
            </a:r>
            <a:endParaRPr lang="en-US" altLang="ko-KR" sz="3600" b="0" cap="all" spc="150">
              <a:solidFill>
                <a:schemeClr val="bg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5FA81-EF70-4F04-96EF-FFC77AC2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915" y="4238046"/>
            <a:ext cx="3751260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altLang="ko-KR" sz="2000" spc="150">
                <a:solidFill>
                  <a:schemeClr val="bg1"/>
                </a:solidFill>
              </a:rPr>
              <a:t>Brainstorming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32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불빛이 켜진 서버실 계기">
            <a:extLst>
              <a:ext uri="{FF2B5EF4-FFF2-40B4-BE49-F238E27FC236}">
                <a16:creationId xmlns:a16="http://schemas.microsoft.com/office/drawing/2014/main" id="{D10A6797-B3D4-40F9-9997-F974F3CF6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8" b="63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443306-3D2A-4BB6-985B-E5C033E4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ko-KR" sz="6000" b="0" cap="all" spc="150">
                <a:solidFill>
                  <a:schemeClr val="bg1"/>
                </a:solidFill>
              </a:rPr>
              <a:t>Part.2</a:t>
            </a:r>
            <a:br>
              <a:rPr lang="en-US" altLang="ko-KR" sz="6000" b="0" cap="all" spc="150">
                <a:solidFill>
                  <a:schemeClr val="bg1"/>
                </a:solidFill>
              </a:rPr>
            </a:br>
            <a:r>
              <a:rPr lang="ko-KR" altLang="en-US" sz="6000" b="0" cap="all" spc="150" dirty="0">
                <a:solidFill>
                  <a:schemeClr val="bg1"/>
                </a:solidFill>
              </a:rPr>
              <a:t>프로그램 기능과 역할</a:t>
            </a:r>
            <a:endParaRPr lang="en-US" altLang="ko-KR" sz="6000" b="0" cap="all" spc="1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82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93" name="Rectangle 6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6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71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7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75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5508"/>
            <a:ext cx="12188950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E0FD3-4204-4DD2-833D-BBC0CBF4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3600" b="0" cap="all" spc="150">
                <a:solidFill>
                  <a:schemeClr val="tx2"/>
                </a:solidFill>
              </a:rPr>
              <a:t>2.1</a:t>
            </a:r>
            <a:br>
              <a:rPr lang="en-US" altLang="ko-KR" sz="3600" b="0" cap="all" spc="150">
                <a:solidFill>
                  <a:schemeClr val="tx2"/>
                </a:solidFill>
              </a:rPr>
            </a:br>
            <a:r>
              <a:rPr lang="ko-KR" altLang="en-US" sz="3600" b="0" cap="all" spc="150">
                <a:solidFill>
                  <a:schemeClr val="tx2"/>
                </a:solidFill>
              </a:rPr>
              <a:t>프로그램 기능과 역할</a:t>
            </a:r>
            <a:endParaRPr lang="en-US" altLang="ko-KR" sz="3600" b="0" cap="all" spc="150">
              <a:solidFill>
                <a:schemeClr val="tx2"/>
              </a:solidFill>
            </a:endParaRPr>
          </a:p>
        </p:txBody>
      </p:sp>
      <p:sp>
        <p:nvSpPr>
          <p:cNvPr id="98" name="Rectangle 7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67615"/>
            <a:ext cx="4603482" cy="690385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7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6123441"/>
            <a:ext cx="7534656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81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8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136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8" descr="텍스트이(가) 표시된 사진&#10;&#10;자동 생성된 설명">
            <a:extLst>
              <a:ext uri="{FF2B5EF4-FFF2-40B4-BE49-F238E27FC236}">
                <a16:creationId xmlns:a16="http://schemas.microsoft.com/office/drawing/2014/main" id="{5A1A8511-32E7-4F95-B3E1-AB515EAC1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868" y="1099498"/>
            <a:ext cx="3782342" cy="5001366"/>
          </a:xfrm>
          <a:prstGeom prst="rect">
            <a:avLst/>
          </a:prstGeom>
        </p:spPr>
      </p:pic>
      <p:sp>
        <p:nvSpPr>
          <p:cNvPr id="102" name="Rectangle 85">
            <a:extLst>
              <a:ext uri="{FF2B5EF4-FFF2-40B4-BE49-F238E27FC236}">
                <a16:creationId xmlns:a16="http://schemas.microsoft.com/office/drawing/2014/main" id="{56A898E0-0F1C-4CD6-BBAB-3A481A2F0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1057665"/>
            <a:ext cx="64008" cy="5065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97C7FBCE-09E1-4FF0-90A1-97747690B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430" y="1127034"/>
            <a:ext cx="3726587" cy="4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433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화면에 표시된 컴퓨터 스크립트">
            <a:extLst>
              <a:ext uri="{FF2B5EF4-FFF2-40B4-BE49-F238E27FC236}">
                <a16:creationId xmlns:a16="http://schemas.microsoft.com/office/drawing/2014/main" id="{B9C3947B-203B-4DA7-940A-185131FA7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329FA7-D3D3-44F4-8302-E310A9D3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6000" b="0" cap="all" spc="150">
                <a:solidFill>
                  <a:schemeClr val="bg1"/>
                </a:solidFill>
              </a:rPr>
              <a:t>PART.3</a:t>
            </a:r>
            <a:br>
              <a:rPr lang="en-US" altLang="ko-KR" sz="6000" b="0" cap="all" spc="150">
                <a:solidFill>
                  <a:schemeClr val="bg1"/>
                </a:solidFill>
              </a:rPr>
            </a:br>
            <a:r>
              <a:rPr lang="ko-KR" altLang="en-US" sz="6000" b="0" cap="all" spc="150">
                <a:solidFill>
                  <a:schemeClr val="bg1"/>
                </a:solidFill>
              </a:rPr>
              <a:t>프로그램 소개</a:t>
            </a:r>
          </a:p>
        </p:txBody>
      </p:sp>
    </p:spTree>
    <p:extLst>
      <p:ext uri="{BB962C8B-B14F-4D97-AF65-F5344CB8AC3E}">
        <p14:creationId xmlns:p14="http://schemas.microsoft.com/office/powerpoint/2010/main" val="12828916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C9105E-1F08-405A-A5F8-B21CF889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3.1 프로그램 소개</a:t>
            </a:r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DB0EE-3A8A-4A0B-B638-D21A8DC7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프로그램의 구조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F680D80-DCB6-413C-B0F7-EFBEBD12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17" y="775572"/>
            <a:ext cx="7473450" cy="53254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47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14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ShojiVTI</vt:lpstr>
      <vt:lpstr>대학생으로서 대학 생활에서 활용할 수 있는 소프트웨어를 설계하고 구현하기.</vt:lpstr>
      <vt:lpstr>목차</vt:lpstr>
      <vt:lpstr>PArt.1 브레인스토밍</vt:lpstr>
      <vt:lpstr>1.1 브레인스토밍</vt:lpstr>
      <vt:lpstr>1.2 브레인스토밍</vt:lpstr>
      <vt:lpstr>Part.2 프로그램 기능과 역할</vt:lpstr>
      <vt:lpstr>2.1 프로그램 기능과 역할</vt:lpstr>
      <vt:lpstr>PART.3 프로그램 소개</vt:lpstr>
      <vt:lpstr>3.1 프로그램 소개</vt:lpstr>
      <vt:lpstr>3.2 프로그램 소개</vt:lpstr>
      <vt:lpstr>3.3 프로그램 소개</vt:lpstr>
      <vt:lpstr>3.4 프로그램 소개</vt:lpstr>
      <vt:lpstr>3.5 프로그램 소개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284</cp:revision>
  <dcterms:created xsi:type="dcterms:W3CDTF">2021-12-14T16:30:59Z</dcterms:created>
  <dcterms:modified xsi:type="dcterms:W3CDTF">2021-12-15T10:45:40Z</dcterms:modified>
</cp:coreProperties>
</file>