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F5F0A-4C19-F810-EA17-9E6AAC98E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E3D17E-7945-FB01-40E8-CA87FD17F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F1676-BDAC-B152-DFAB-2B733242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A574-4CA9-4837-950B-74051D5352F8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70383-8635-407C-D6D5-BE17B7EDB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EC470-177B-BF3D-EA78-DB360E27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F55A-4368-44B5-9D6B-A772DCA36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38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397F6-0F20-2E65-475B-F30DE90CD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0D93B8-EC20-CCDE-B24D-160E2D275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0E012-6565-975F-333D-02C2461E2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A574-4CA9-4837-950B-74051D5352F8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A61B72-41FA-E25C-A90F-755C2511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D23E4-BE10-3103-EC25-350BA067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F55A-4368-44B5-9D6B-A772DCA36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8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FDF026-253E-FD2C-642E-18169B2F3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3E77DE-98E7-2DF6-91E4-D3EAC655E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E5A3F-8141-9991-759E-99624DB2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A574-4CA9-4837-950B-74051D5352F8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EBED5-9B8C-62B0-CAC4-E1127A6D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C29E0-3863-3362-4495-3714F45E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F55A-4368-44B5-9D6B-A772DCA36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7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CCD5A-6ED7-4B5B-9FBD-044CA196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12961-6DC2-78BA-9392-4B8EBAC1B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E90835-2817-19DE-A6C2-5E580461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A574-4CA9-4837-950B-74051D5352F8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C8F501-5661-8538-870C-17C7156D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C829F-7F87-F31E-F0CE-7F7DF3F3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F55A-4368-44B5-9D6B-A772DCA36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9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85ABC-F45E-917F-B57A-F7269403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0FA6FD-C43C-A14F-A25B-EDAA4BB01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4C582-8B28-F1C5-CD4B-1FC4C0A0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A574-4CA9-4837-950B-74051D5352F8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6DB0A-E2F1-671C-AA2F-2667C81F7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6930D4-62FE-6895-D02C-46E6DB17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F55A-4368-44B5-9D6B-A772DCA36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2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747EC-B6FA-36B9-2D9C-08A057AAE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63029-B9DB-CFDD-B1F3-589FC0D4C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72470C-1057-2365-92A7-B152654CE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11B31-157B-A77E-A69D-CCDDF834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A574-4CA9-4837-950B-74051D5352F8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C00E6C-672C-CE86-0A51-2D0EF5AF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C806B-311D-0AF6-25D7-118B1216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F55A-4368-44B5-9D6B-A772DCA36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5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129B4-E6E0-D1B4-AC77-8106C0B10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E3BA3E-D62A-9D4B-D258-1D08DB085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505BE3-26DD-5A4F-DD4A-3682CE058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378447-54B6-07B2-0932-4204C5C46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7AB99B-2860-41F5-B975-1B08BA555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2459AE-DCA6-132B-7CB4-0A699B75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A574-4CA9-4837-950B-74051D5352F8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835130-B673-642D-9C8F-A70ECE10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9ADD74-B086-C162-77DB-C8E100E1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F55A-4368-44B5-9D6B-A772DCA36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87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BCEF5-FF5B-0B9B-FF2B-08C87156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182CD0E-734E-EB2D-EBEA-B44D3E535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A574-4CA9-4837-950B-74051D5352F8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3F04DD-2831-4BA7-96F3-13F3A58C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D0E470-9E34-5260-641E-669243A8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F55A-4368-44B5-9D6B-A772DCA36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5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A50D16-BD3B-EBAD-9D6C-589070D3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A574-4CA9-4837-950B-74051D5352F8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5663CB-CC4D-1128-1D55-9E6B91D5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FE8BA0-DA58-4A00-B130-A5AE44D6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F55A-4368-44B5-9D6B-A772DCA36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30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8A6DD-C2ED-235C-E663-E280C332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8AF02-DD95-8CA8-243B-D00E3DEA0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B59101-7ADA-21F2-FEB5-A761F6256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8FD7F4-4546-E483-FB8A-1C72E987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A574-4CA9-4837-950B-74051D5352F8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B412B-F29B-983E-E442-B9669E68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76FBD5-FD8C-138F-D604-CD8F6FC3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F55A-4368-44B5-9D6B-A772DCA36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13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26C04-1A83-69D9-5B87-5679728D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900524-44BA-757A-8F98-60B110F85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87249-5BE1-F56B-8328-183D01291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0291C-61DA-13C8-1769-FCB796CA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8A574-4CA9-4837-950B-74051D5352F8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37312C-44A8-5D77-780C-9EF53FB4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D8ED5E-AFD7-63DB-27A6-6F98E30C0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1F55A-4368-44B5-9D6B-A772DCA36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02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170D3F-B187-D16D-183C-63EE446C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F6CCC5-A7F1-85AF-BDC6-9494DD98C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54AD5-299D-8E36-EFD0-E2FDD532E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8A574-4CA9-4837-950B-74051D5352F8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566BF-37D9-CA8C-DB56-580C5E1D7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75519-3A6E-D99B-20E8-D36DDB551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F1F55A-4368-44B5-9D6B-A772DCA360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70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CF529-4E01-2C0C-FA8C-BB933BF1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7E464-B6DA-A408-0968-98B302AD7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Web Hosting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73270D-9358-5D4F-9ECA-DD7CC8420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VPS|Ubuntu</a:t>
            </a:r>
            <a:r>
              <a:rPr lang="en-US" altLang="ko-KR" dirty="0"/>
              <a:t> 22.04|nginx|domain|Github|CI/CD Pipeline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711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EF7497F5-BE72-31FF-CBBE-2A21CB95B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0"/>
            <a:ext cx="8696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13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A79757-2D66-AD82-1436-D972D9253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6783"/>
            <a:ext cx="12192000" cy="4984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359B533-0A31-5C31-3929-1D70DC6C14F3}"/>
              </a:ext>
            </a:extLst>
          </p:cNvPr>
          <p:cNvSpPr/>
          <p:nvPr/>
        </p:nvSpPr>
        <p:spPr>
          <a:xfrm>
            <a:off x="4419600" y="1282700"/>
            <a:ext cx="622300" cy="241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CF8170-A3C0-D007-6214-15FCD4569824}"/>
              </a:ext>
            </a:extLst>
          </p:cNvPr>
          <p:cNvSpPr/>
          <p:nvPr/>
        </p:nvSpPr>
        <p:spPr>
          <a:xfrm>
            <a:off x="266700" y="962183"/>
            <a:ext cx="1562100" cy="231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6153D70-4B6A-D6BE-BFA0-9ED03CF339BA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828800" y="1077992"/>
            <a:ext cx="2590800" cy="325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C09123-6714-3CF9-1101-1577EFD2F5DC}"/>
              </a:ext>
            </a:extLst>
          </p:cNvPr>
          <p:cNvSpPr txBox="1"/>
          <p:nvPr/>
        </p:nvSpPr>
        <p:spPr>
          <a:xfrm>
            <a:off x="1435100" y="567451"/>
            <a:ext cx="61849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My GitHub repository name is '</a:t>
            </a:r>
            <a:r>
              <a:rPr lang="en-US" altLang="ko-KR" dirty="0" err="1"/>
              <a:t>asp_testapp</a:t>
            </a:r>
            <a:r>
              <a:rPr lang="en-US" altLang="ko-KR" dirty="0"/>
              <a:t>', not 'test'.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39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AE6DFA-A707-E341-679F-BD370B46F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540"/>
            <a:ext cx="12192000" cy="5746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043E90A-5D43-2AA4-5DA3-B219BFD274D4}"/>
              </a:ext>
            </a:extLst>
          </p:cNvPr>
          <p:cNvSpPr/>
          <p:nvPr/>
        </p:nvSpPr>
        <p:spPr>
          <a:xfrm>
            <a:off x="2082800" y="4940300"/>
            <a:ext cx="1917700" cy="444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336203-7E3D-D74C-8C78-5946933A6E40}"/>
              </a:ext>
            </a:extLst>
          </p:cNvPr>
          <p:cNvSpPr/>
          <p:nvPr/>
        </p:nvSpPr>
        <p:spPr>
          <a:xfrm>
            <a:off x="4419600" y="936783"/>
            <a:ext cx="660400" cy="193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CCCC00E-2CD7-C4C7-8B6E-54A4FA9FE2CF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3041650" y="1130300"/>
            <a:ext cx="1708150" cy="381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609AD7-042E-6988-881F-2FDE1968932D}"/>
              </a:ext>
            </a:extLst>
          </p:cNvPr>
          <p:cNvSpPr/>
          <p:nvPr/>
        </p:nvSpPr>
        <p:spPr>
          <a:xfrm>
            <a:off x="4121150" y="4241800"/>
            <a:ext cx="5029200" cy="148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3E1E041-A294-F454-11B8-09923A5BED70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000500" y="4984750"/>
            <a:ext cx="120650" cy="177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D26DC1-7C03-7C5F-C534-AAFD83501F75}"/>
              </a:ext>
            </a:extLst>
          </p:cNvPr>
          <p:cNvSpPr txBox="1"/>
          <p:nvPr/>
        </p:nvSpPr>
        <p:spPr>
          <a:xfrm>
            <a:off x="1485900" y="186208"/>
            <a:ext cx="66675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Add 3 Secrets as shown in the picture and enter the values.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991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9A8ED7-E94D-61DC-5DD8-DED13EE3B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792" y="263870"/>
            <a:ext cx="7361208" cy="2307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C3079B-DEC2-1E14-2055-6D1008CF4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177" y="2675044"/>
            <a:ext cx="6983240" cy="41829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152C43-F7D3-204A-CE41-BFFE4E64A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446010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A62D8B9-D16E-95F0-1325-716AA335393E}"/>
              </a:ext>
            </a:extLst>
          </p:cNvPr>
          <p:cNvSpPr/>
          <p:nvPr/>
        </p:nvSpPr>
        <p:spPr>
          <a:xfrm>
            <a:off x="4264182" y="2227152"/>
            <a:ext cx="679010" cy="1176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ED844D2E-B946-15CF-D509-99F388F47D5A}"/>
              </a:ext>
            </a:extLst>
          </p:cNvPr>
          <p:cNvSpPr/>
          <p:nvPr/>
        </p:nvSpPr>
        <p:spPr>
          <a:xfrm rot="5400000">
            <a:off x="7547338" y="2594642"/>
            <a:ext cx="679010" cy="11769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A20C5-654D-867B-D407-50AEC01784F5}"/>
              </a:ext>
            </a:extLst>
          </p:cNvPr>
          <p:cNvSpPr txBox="1"/>
          <p:nvPr/>
        </p:nvSpPr>
        <p:spPr>
          <a:xfrm>
            <a:off x="8219417" y="2653490"/>
            <a:ext cx="39725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When I modify the code and push it to </a:t>
            </a:r>
            <a:r>
              <a:rPr lang="en-US" altLang="ko-KR" i="1" dirty="0" err="1"/>
              <a:t>Github</a:t>
            </a:r>
            <a:r>
              <a:rPr lang="en-US" altLang="ko-KR" i="1" dirty="0"/>
              <a:t>, it is automatically distributed to the server set up in GitHub.</a:t>
            </a:r>
          </a:p>
          <a:p>
            <a:endParaRPr lang="en-US" altLang="ko-KR" i="1" dirty="0"/>
          </a:p>
          <a:p>
            <a:r>
              <a:rPr lang="en-US" altLang="ko-KR" i="1" u="sng" dirty="0">
                <a:solidFill>
                  <a:srgbClr val="00B0F0"/>
                </a:solidFill>
              </a:rPr>
              <a:t>www.woongkeol.blog</a:t>
            </a:r>
            <a:endParaRPr lang="ko-KR" altLang="en-US" i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5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70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Web Hosting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웅걸 김</dc:creator>
  <cp:lastModifiedBy>웅걸 김</cp:lastModifiedBy>
  <cp:revision>3</cp:revision>
  <dcterms:created xsi:type="dcterms:W3CDTF">2025-01-12T13:50:56Z</dcterms:created>
  <dcterms:modified xsi:type="dcterms:W3CDTF">2025-01-12T15:57:15Z</dcterms:modified>
</cp:coreProperties>
</file>