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57" r:id="rId3"/>
    <p:sldId id="297" r:id="rId4"/>
    <p:sldId id="29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0FF03-9B54-42ED-A457-2A7FA8CFECB6}" v="89" dt="2022-07-21T05:39:30.0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54" d="100"/>
          <a:sy n="54" d="100"/>
        </p:scale>
        <p:origin x="60" y="1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S Kim" userId="a361f9b1940b4031" providerId="LiveId" clId="{5F40FF03-9B54-42ED-A457-2A7FA8CFECB6}"/>
    <pc:docChg chg="undo redo custSel addSld delSld modSld">
      <pc:chgData name="YS Kim" userId="a361f9b1940b4031" providerId="LiveId" clId="{5F40FF03-9B54-42ED-A457-2A7FA8CFECB6}" dt="2022-07-21T05:39:30.089" v="1030"/>
      <pc:docMkLst>
        <pc:docMk/>
      </pc:docMkLst>
      <pc:sldChg chg="modSp mod">
        <pc:chgData name="YS Kim" userId="a361f9b1940b4031" providerId="LiveId" clId="{5F40FF03-9B54-42ED-A457-2A7FA8CFECB6}" dt="2022-07-21T04:32:15.105" v="847" actId="20577"/>
        <pc:sldMkLst>
          <pc:docMk/>
          <pc:sldMk cId="1796233546" sldId="257"/>
        </pc:sldMkLst>
        <pc:spChg chg="mod">
          <ac:chgData name="YS Kim" userId="a361f9b1940b4031" providerId="LiveId" clId="{5F40FF03-9B54-42ED-A457-2A7FA8CFECB6}" dt="2022-07-21T04:32:15.105" v="847" actId="20577"/>
          <ac:spMkLst>
            <pc:docMk/>
            <pc:sldMk cId="1796233546" sldId="257"/>
            <ac:spMk id="2" creationId="{D54A201C-80D2-412B-9ACC-109129D0DB1B}"/>
          </ac:spMkLst>
        </pc:spChg>
        <pc:spChg chg="mod">
          <ac:chgData name="YS Kim" userId="a361f9b1940b4031" providerId="LiveId" clId="{5F40FF03-9B54-42ED-A457-2A7FA8CFECB6}" dt="2022-07-20T17:52:07.794" v="194"/>
          <ac:spMkLst>
            <pc:docMk/>
            <pc:sldMk cId="1796233546" sldId="257"/>
            <ac:spMk id="9" creationId="{3CA1144B-556E-46A8-AC20-517F39654735}"/>
          </ac:spMkLst>
        </pc:spChg>
      </pc:sldChg>
      <pc:sldChg chg="modSp mod">
        <pc:chgData name="YS Kim" userId="a361f9b1940b4031" providerId="LiveId" clId="{5F40FF03-9B54-42ED-A457-2A7FA8CFECB6}" dt="2022-07-21T04:32:34.217" v="868" actId="20577"/>
        <pc:sldMkLst>
          <pc:docMk/>
          <pc:sldMk cId="1446477845" sldId="296"/>
        </pc:sldMkLst>
        <pc:spChg chg="mod">
          <ac:chgData name="YS Kim" userId="a361f9b1940b4031" providerId="LiveId" clId="{5F40FF03-9B54-42ED-A457-2A7FA8CFECB6}" dt="2022-07-20T17:41:40.102" v="156" actId="20577"/>
          <ac:spMkLst>
            <pc:docMk/>
            <pc:sldMk cId="1446477845" sldId="296"/>
            <ac:spMk id="3" creationId="{1E5A2BAF-C61B-4478-812C-1A3D3C7A8F81}"/>
          </ac:spMkLst>
        </pc:spChg>
        <pc:spChg chg="mod">
          <ac:chgData name="YS Kim" userId="a361f9b1940b4031" providerId="LiveId" clId="{5F40FF03-9B54-42ED-A457-2A7FA8CFECB6}" dt="2022-07-20T15:43:09.421" v="16"/>
          <ac:spMkLst>
            <pc:docMk/>
            <pc:sldMk cId="1446477845" sldId="296"/>
            <ac:spMk id="9" creationId="{055F3ED1-F15E-CCEA-E5EA-447C664232A7}"/>
          </ac:spMkLst>
        </pc:spChg>
        <pc:spChg chg="mod">
          <ac:chgData name="YS Kim" userId="a361f9b1940b4031" providerId="LiveId" clId="{5F40FF03-9B54-42ED-A457-2A7FA8CFECB6}" dt="2022-07-21T04:32:34.217" v="868" actId="20577"/>
          <ac:spMkLst>
            <pc:docMk/>
            <pc:sldMk cId="1446477845" sldId="296"/>
            <ac:spMk id="12" creationId="{DC0E4387-3292-1669-2699-1731208ED2AE}"/>
          </ac:spMkLst>
        </pc:spChg>
      </pc:sldChg>
      <pc:sldChg chg="addSp delSp modSp add mod">
        <pc:chgData name="YS Kim" userId="a361f9b1940b4031" providerId="LiveId" clId="{5F40FF03-9B54-42ED-A457-2A7FA8CFECB6}" dt="2022-07-21T05:30:17.761" v="1013" actId="20577"/>
        <pc:sldMkLst>
          <pc:docMk/>
          <pc:sldMk cId="2250441080" sldId="297"/>
        </pc:sldMkLst>
        <pc:spChg chg="del mod">
          <ac:chgData name="YS Kim" userId="a361f9b1940b4031" providerId="LiveId" clId="{5F40FF03-9B54-42ED-A457-2A7FA8CFECB6}" dt="2022-07-21T04:27:12.156" v="378"/>
          <ac:spMkLst>
            <pc:docMk/>
            <pc:sldMk cId="2250441080" sldId="297"/>
            <ac:spMk id="2" creationId="{D54A201C-80D2-412B-9ACC-109129D0DB1B}"/>
          </ac:spMkLst>
        </pc:spChg>
        <pc:spChg chg="mod">
          <ac:chgData name="YS Kim" userId="a361f9b1940b4031" providerId="LiveId" clId="{5F40FF03-9B54-42ED-A457-2A7FA8CFECB6}" dt="2022-07-21T05:30:15.578" v="1010"/>
          <ac:spMkLst>
            <pc:docMk/>
            <pc:sldMk cId="2250441080" sldId="297"/>
            <ac:spMk id="9" creationId="{3CA1144B-556E-46A8-AC20-517F39654735}"/>
          </ac:spMkLst>
        </pc:spChg>
        <pc:spChg chg="add del mod">
          <ac:chgData name="YS Kim" userId="a361f9b1940b4031" providerId="LiveId" clId="{5F40FF03-9B54-42ED-A457-2A7FA8CFECB6}" dt="2022-07-21T04:30:06.111" v="639" actId="478"/>
          <ac:spMkLst>
            <pc:docMk/>
            <pc:sldMk cId="2250441080" sldId="297"/>
            <ac:spMk id="10" creationId="{02B2C89B-FA5A-3BC4-7614-617B654AE085}"/>
          </ac:spMkLst>
        </pc:spChg>
        <pc:spChg chg="add mod">
          <ac:chgData name="YS Kim" userId="a361f9b1940b4031" providerId="LiveId" clId="{5F40FF03-9B54-42ED-A457-2A7FA8CFECB6}" dt="2022-07-21T05:30:17.761" v="1013" actId="20577"/>
          <ac:spMkLst>
            <pc:docMk/>
            <pc:sldMk cId="2250441080" sldId="297"/>
            <ac:spMk id="12" creationId="{A3A14FAA-3FDF-1202-ABBF-A5933F01A6D1}"/>
          </ac:spMkLst>
        </pc:spChg>
        <pc:picChg chg="add mod">
          <ac:chgData name="YS Kim" userId="a361f9b1940b4031" providerId="LiveId" clId="{5F40FF03-9B54-42ED-A457-2A7FA8CFECB6}" dt="2022-07-21T04:27:33.287" v="384" actId="1076"/>
          <ac:picMkLst>
            <pc:docMk/>
            <pc:sldMk cId="2250441080" sldId="297"/>
            <ac:picMk id="4" creationId="{1918DE4F-63B0-7E73-8569-65C0ECAC5909}"/>
          </ac:picMkLst>
        </pc:picChg>
      </pc:sldChg>
      <pc:sldChg chg="addSp delSp modSp add mod">
        <pc:chgData name="YS Kim" userId="a361f9b1940b4031" providerId="LiveId" clId="{5F40FF03-9B54-42ED-A457-2A7FA8CFECB6}" dt="2022-07-21T05:39:30.089" v="1030"/>
        <pc:sldMkLst>
          <pc:docMk/>
          <pc:sldMk cId="1474804885" sldId="298"/>
        </pc:sldMkLst>
        <pc:spChg chg="add mod ord">
          <ac:chgData name="YS Kim" userId="a361f9b1940b4031" providerId="LiveId" clId="{5F40FF03-9B54-42ED-A457-2A7FA8CFECB6}" dt="2022-07-21T05:11:15.345" v="913" actId="171"/>
          <ac:spMkLst>
            <pc:docMk/>
            <pc:sldMk cId="1474804885" sldId="298"/>
            <ac:spMk id="6" creationId="{FEB0E3FB-1BE9-492B-4B54-6D1BFAC22DCA}"/>
          </ac:spMkLst>
        </pc:spChg>
        <pc:spChg chg="mod">
          <ac:chgData name="YS Kim" userId="a361f9b1940b4031" providerId="LiveId" clId="{5F40FF03-9B54-42ED-A457-2A7FA8CFECB6}" dt="2022-07-21T05:30:08.584" v="985"/>
          <ac:spMkLst>
            <pc:docMk/>
            <pc:sldMk cId="1474804885" sldId="298"/>
            <ac:spMk id="9" creationId="{3CA1144B-556E-46A8-AC20-517F39654735}"/>
          </ac:spMkLst>
        </pc:spChg>
        <pc:spChg chg="mod">
          <ac:chgData name="YS Kim" userId="a361f9b1940b4031" providerId="LiveId" clId="{5F40FF03-9B54-42ED-A457-2A7FA8CFECB6}" dt="2022-07-21T05:39:30.089" v="1030"/>
          <ac:spMkLst>
            <pc:docMk/>
            <pc:sldMk cId="1474804885" sldId="298"/>
            <ac:spMk id="12" creationId="{A3A14FAA-3FDF-1202-ABBF-A5933F01A6D1}"/>
          </ac:spMkLst>
        </pc:spChg>
        <pc:spChg chg="add mod">
          <ac:chgData name="YS Kim" userId="a361f9b1940b4031" providerId="LiveId" clId="{5F40FF03-9B54-42ED-A457-2A7FA8CFECB6}" dt="2022-07-21T05:29:22.921" v="925" actId="1076"/>
          <ac:spMkLst>
            <pc:docMk/>
            <pc:sldMk cId="1474804885" sldId="298"/>
            <ac:spMk id="13" creationId="{CC6300A1-E31E-3B22-3114-9C5F1C2744C1}"/>
          </ac:spMkLst>
        </pc:spChg>
        <pc:picChg chg="add del mod">
          <ac:chgData name="YS Kim" userId="a361f9b1940b4031" providerId="LiveId" clId="{5F40FF03-9B54-42ED-A457-2A7FA8CFECB6}" dt="2022-07-21T05:28:44.651" v="916" actId="478"/>
          <ac:picMkLst>
            <pc:docMk/>
            <pc:sldMk cId="1474804885" sldId="298"/>
            <ac:picMk id="3" creationId="{9D1832CB-181A-CAA8-443B-FFA077A88DCF}"/>
          </ac:picMkLst>
        </pc:picChg>
        <pc:picChg chg="del">
          <ac:chgData name="YS Kim" userId="a361f9b1940b4031" providerId="LiveId" clId="{5F40FF03-9B54-42ED-A457-2A7FA8CFECB6}" dt="2022-07-21T05:10:27.040" v="903" actId="478"/>
          <ac:picMkLst>
            <pc:docMk/>
            <pc:sldMk cId="1474804885" sldId="298"/>
            <ac:picMk id="4" creationId="{1918DE4F-63B0-7E73-8569-65C0ECAC5909}"/>
          </ac:picMkLst>
        </pc:picChg>
        <pc:picChg chg="add mod">
          <ac:chgData name="YS Kim" userId="a361f9b1940b4031" providerId="LiveId" clId="{5F40FF03-9B54-42ED-A457-2A7FA8CFECB6}" dt="2022-07-21T05:29:01.248" v="920" actId="1076"/>
          <ac:picMkLst>
            <pc:docMk/>
            <pc:sldMk cId="1474804885" sldId="298"/>
            <ac:picMk id="8" creationId="{10FAD4E8-F214-B80B-A555-28AAF026FB5A}"/>
          </ac:picMkLst>
        </pc:picChg>
        <pc:picChg chg="add mod">
          <ac:chgData name="YS Kim" userId="a361f9b1940b4031" providerId="LiveId" clId="{5F40FF03-9B54-42ED-A457-2A7FA8CFECB6}" dt="2022-07-21T05:29:47.613" v="932" actId="14100"/>
          <ac:picMkLst>
            <pc:docMk/>
            <pc:sldMk cId="1474804885" sldId="298"/>
            <ac:picMk id="14" creationId="{E91337BC-7D85-C58A-E807-73A9101A59B3}"/>
          </ac:picMkLst>
        </pc:picChg>
      </pc:sldChg>
      <pc:sldChg chg="del">
        <pc:chgData name="YS Kim" userId="a361f9b1940b4031" providerId="LiveId" clId="{5F40FF03-9B54-42ED-A457-2A7FA8CFECB6}" dt="2022-07-20T19:25:26.213" v="371" actId="47"/>
        <pc:sldMkLst>
          <pc:docMk/>
          <pc:sldMk cId="1633972874" sldId="30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CE54D-1EF1-4A93-91AF-E2C463818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F01542-794C-4FB0-8C30-637128E85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F48B5-D088-478D-93CA-9187415D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5CEC2-4F46-4FE9-A55F-6F7A21FE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F66AE-A957-454A-96DA-CECAE907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0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E2593-3B1E-4EEA-A155-7FE3E755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11F21D-58FD-4F60-9C20-BFEC208C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3852E-1039-4542-A1B6-D199C8C3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4BF67-E35B-4EDE-B7B7-F4C7C6B9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8786B-D030-4FF5-8AF7-D2B9A52D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6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C24217-9954-48DA-9DC6-B8A9031E8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09D32-375F-4E78-ACFE-14CF7B8E7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BFB76-1FDC-4025-8624-B9C7B242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F0DA1-D00D-412A-8B49-D5FB5B17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DDC4A-A645-44FC-B674-E0920EEB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D3556-AD2C-466C-AFF1-28122092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4015B-94A4-4328-8122-43477C1B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87C31-5C9D-46F3-AA7A-7EEF3A09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4690B-9FEE-4887-A467-503AE5E2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88F1D-DD83-43D9-B982-376E9997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0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338F-62E0-430D-8B52-A6A1D331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546A3-6112-426C-B27C-11F2DAD9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14328-D3B6-4084-A96C-4914751B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8875B-F4DC-43A1-B88D-DC6D058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91838-8625-496D-98E1-24C43FA4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933CB-3AE3-4872-A8E8-7F4D8B6A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59DE4-00D4-401B-8890-9FEFF410D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6E59C9-F68F-4102-A735-F54BF4422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D1746-80B5-49F5-A512-82C633CB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D5CFA-D023-434B-956A-07F97C22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C6C9-7779-4BA0-9396-D2AF3742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2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D3506-65CE-4CA3-BF0A-06B334F3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88312-B154-434C-98E4-957664DF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2919DA-631A-4AC3-826E-8C16B58D5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D5F1C8-817B-4A33-9095-2F20346A2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D69769-E743-4A02-A9E1-9978A4D9A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BBE702-2004-40AA-A089-4554FF87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C62C2A-9256-46BE-A969-06AED9D4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FC9037-F9A4-4079-9350-F490E68A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9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F332E-3589-429E-ADAA-33914833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916B6-9CC0-460F-806F-8D91C0B6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60069F-3F23-40A4-878A-A6D5019C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EF43D0-2D75-4E33-9129-C8EFFE7F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1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41BA67-303E-4E7C-AF55-065F857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C75CF-B76C-4410-BEDB-B1DF8988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B7044-A8A7-4867-9995-3CCA66AB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1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B003A-EC68-4A5E-8F71-1B90795F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7210F-3459-436C-9D5B-1753B30C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F77A0-B40C-4641-9981-674FF56D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31586-153C-4F30-8694-4AD64DA9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45188-B296-4893-8E08-D0E187AE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93D5A-96B7-4153-AB62-D232234E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5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B685B-B6CF-4C12-A5EC-CEE4CF14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52A4A0-8576-4D9E-80B3-7BD11CC77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929837-EE7A-4CFD-99C8-24A194F99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8FE41-1AE6-440E-B6F7-64FCF8AF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A9022-6177-4DCB-8E97-B3BA66FE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1D3A44-24B9-460D-9A1C-00D69E8A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31EC8D-8E43-4EAD-8C18-B6C28FAD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54C63D-76E4-49DB-AEBE-12A6B7A36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A1FBC-F74B-40DD-9C0B-FA7C2399C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98595-D91D-48F1-A4F9-E01088801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C7B60-BF3F-4A8D-8C05-5CB102C6A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9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77617-624F-9B12-6A28-5EB661BA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2022 SW </a:t>
            </a:r>
            <a:r>
              <a:rPr lang="ko-KR" altLang="en-US" dirty="0">
                <a:solidFill>
                  <a:srgbClr val="00B0F0"/>
                </a:solidFill>
              </a:rPr>
              <a:t>전시회</a:t>
            </a:r>
            <a:br>
              <a:rPr lang="ko-KR" altLang="en-US" dirty="0">
                <a:solidFill>
                  <a:srgbClr val="00B0F0"/>
                </a:solidFill>
              </a:rPr>
            </a:br>
            <a:endParaRPr kumimoji="1" lang="ko-Kore-KR" altLang="en-US" dirty="0"/>
          </a:p>
        </p:txBody>
      </p:sp>
      <p:pic>
        <p:nvPicPr>
          <p:cNvPr id="4" name="Picture 2" descr="한림대학교Hallym University - YouTube">
            <a:extLst>
              <a:ext uri="{FF2B5EF4-FFF2-40B4-BE49-F238E27FC236}">
                <a16:creationId xmlns:a16="http://schemas.microsoft.com/office/drawing/2014/main" id="{9B3A9582-EBAB-8941-8902-2FA59211C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7E8F31A9-5DD9-8FC0-A96C-993A612F1841}"/>
              </a:ext>
            </a:extLst>
          </p:cNvPr>
          <p:cNvCxnSpPr>
            <a:cxnSpLocks/>
          </p:cNvCxnSpPr>
          <p:nvPr/>
        </p:nvCxnSpPr>
        <p:spPr>
          <a:xfrm>
            <a:off x="2746871" y="2707089"/>
            <a:ext cx="669825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5F3ED1-F15E-CCEA-E5EA-447C664232A7}"/>
              </a:ext>
            </a:extLst>
          </p:cNvPr>
          <p:cNvSpPr txBox="1"/>
          <p:nvPr/>
        </p:nvSpPr>
        <p:spPr>
          <a:xfrm>
            <a:off x="3591860" y="2744858"/>
            <a:ext cx="5008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F0"/>
                </a:solidFill>
              </a:rPr>
              <a:t>20215129 </a:t>
            </a:r>
            <a:r>
              <a:rPr lang="ko-KR" altLang="en-US" sz="2000" dirty="0">
                <a:solidFill>
                  <a:srgbClr val="00B0F0"/>
                </a:solidFill>
              </a:rPr>
              <a:t>김용수</a:t>
            </a:r>
            <a:endParaRPr lang="en-US" altLang="ko-KR" sz="2000" dirty="0">
              <a:solidFill>
                <a:srgbClr val="00B0F0"/>
              </a:solidFill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DC0E4387-3292-1669-2699-1731208ED2AE}"/>
              </a:ext>
            </a:extLst>
          </p:cNvPr>
          <p:cNvSpPr txBox="1">
            <a:spLocks/>
          </p:cNvSpPr>
          <p:nvPr/>
        </p:nvSpPr>
        <p:spPr>
          <a:xfrm>
            <a:off x="1741587" y="3490513"/>
            <a:ext cx="870882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err="1">
                <a:solidFill>
                  <a:srgbClr val="00B0F0"/>
                </a:solidFill>
              </a:rPr>
              <a:t>한줄</a:t>
            </a:r>
            <a:r>
              <a:rPr lang="ko-KR" altLang="en-US" sz="1100" dirty="0">
                <a:solidFill>
                  <a:srgbClr val="00B0F0"/>
                </a:solidFill>
              </a:rPr>
              <a:t> 일기로 적어보는 감정 일지 앱 개발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5A2BAF-C61B-4478-812C-1A3D3C7A8F81}"/>
              </a:ext>
            </a:extLst>
          </p:cNvPr>
          <p:cNvSpPr/>
          <p:nvPr/>
        </p:nvSpPr>
        <p:spPr>
          <a:xfrm>
            <a:off x="5637403" y="52820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b="1" dirty="0" err="1">
                <a:solidFill>
                  <a:srgbClr val="00B0F0"/>
                </a:solidFill>
                <a:latin typeface="+mj-ea"/>
              </a:rPr>
              <a:t>Yongsu</a:t>
            </a:r>
            <a:r>
              <a:rPr lang="en-US" altLang="ko-KR" b="1" dirty="0">
                <a:solidFill>
                  <a:srgbClr val="00B0F0"/>
                </a:solidFill>
                <a:latin typeface="+mj-ea"/>
              </a:rPr>
              <a:t> Kim</a:t>
            </a:r>
          </a:p>
          <a:p>
            <a:pPr algn="r"/>
            <a:r>
              <a:rPr lang="en-US" altLang="ko-KR" b="1" dirty="0">
                <a:solidFill>
                  <a:srgbClr val="00B0F0"/>
                </a:solidFill>
                <a:latin typeface="+mj-ea"/>
              </a:rPr>
              <a:t>Email : dydtnalswl@gmail.com</a:t>
            </a:r>
          </a:p>
        </p:txBody>
      </p:sp>
    </p:spTree>
    <p:extLst>
      <p:ext uri="{BB962C8B-B14F-4D97-AF65-F5344CB8AC3E}">
        <p14:creationId xmlns:p14="http://schemas.microsoft.com/office/powerpoint/2010/main" val="144647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solidFill>
                  <a:srgbClr val="00B0F0"/>
                </a:solidFill>
              </a:rPr>
              <a:t>감정 일기</a:t>
            </a: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54A201C-80D2-412B-9ACC-109129D0DB1B}"/>
              </a:ext>
            </a:extLst>
          </p:cNvPr>
          <p:cNvSpPr/>
          <p:nvPr/>
        </p:nvSpPr>
        <p:spPr>
          <a:xfrm>
            <a:off x="543885" y="1160735"/>
            <a:ext cx="11215723" cy="3467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latinLnBrk="0">
              <a:spcBef>
                <a:spcPts val="440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주제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05105" latinLnBrk="0">
              <a:spcBef>
                <a:spcPts val="575"/>
              </a:spcBef>
              <a:tabLst>
                <a:tab pos="1663700" algn="l"/>
              </a:tabLst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-  </a:t>
            </a:r>
            <a:r>
              <a:rPr lang="ko-KR" altLang="en-US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한 줄 일기장으로 나의 감정 변화를 알아볼 수 있는 앱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	 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0">
              <a:spcBef>
                <a:spcPts val="575"/>
              </a:spcBef>
              <a:tabLst>
                <a:tab pos="1663700" algn="l"/>
              </a:tabLst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5580" latinLnBrk="0">
              <a:spcBef>
                <a:spcPts val="2640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플랫폼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latinLnBrk="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  -   Android</a:t>
            </a:r>
          </a:p>
          <a:p>
            <a:pPr lvl="0" latinLnBrk="0">
              <a:spcBef>
                <a:spcPts val="600"/>
              </a:spcBef>
              <a:buClr>
                <a:srgbClr val="000000"/>
              </a:buClr>
              <a:buSzPts val="1100"/>
            </a:pP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바탕" panose="02030600000101010101" pitchFamily="18" charset="-127"/>
            </a:endParaRPr>
          </a:p>
          <a:p>
            <a:pPr marL="198755" latinLnBrk="0">
              <a:spcBef>
                <a:spcPts val="2205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개발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도구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및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기술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86055" lvl="0" indent="-342900" algn="l" latinLnBrk="0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바탕" panose="02030600000101010101" pitchFamily="18" charset="-127"/>
              <a:buChar char="-"/>
            </a:pPr>
            <a:r>
              <a:rPr lang="ko-KR" altLang="ko-KR" sz="1800" kern="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파이썬을</a:t>
            </a:r>
            <a:r>
              <a:rPr lang="ko-KR" altLang="ko-KR" sz="1800" kern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 통해 자연어 감정 분석 모델을 제작</a:t>
            </a:r>
            <a:endParaRPr lang="ko-KR" altLang="ko-KR" sz="18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바탕" panose="02030600000101010101" pitchFamily="18" charset="-127"/>
            </a:endParaRPr>
          </a:p>
          <a:p>
            <a:pPr marL="342900" marR="186055" lvl="0" indent="-342900" algn="l" latinLnBrk="0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바탕" panose="02030600000101010101" pitchFamily="18" charset="-127"/>
              <a:buChar char="-"/>
            </a:pPr>
            <a:r>
              <a:rPr lang="ko-KR" altLang="ko-KR" sz="1800" kern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서버</a:t>
            </a:r>
            <a:r>
              <a:rPr lang="ko-KR" altLang="en-US" sz="1800" kern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에서 처리하여</a:t>
            </a:r>
            <a:r>
              <a:rPr lang="ko-KR" altLang="ko-KR" sz="1800" kern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 제공</a:t>
            </a:r>
            <a:r>
              <a:rPr lang="ko-KR" altLang="en-US" kern="0" dirty="0">
                <a:solidFill>
                  <a:srgbClr val="00B0F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 또는</a:t>
            </a:r>
            <a:r>
              <a:rPr lang="en-US" altLang="ko-KR" sz="1800" kern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 Android</a:t>
            </a:r>
            <a:r>
              <a:rPr lang="ko-KR" altLang="ko-KR" sz="1800" kern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의 </a:t>
            </a:r>
            <a:r>
              <a:rPr lang="en-US" altLang="ko-KR" sz="1800" kern="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Tensorflow</a:t>
            </a:r>
            <a:r>
              <a:rPr lang="en-US" altLang="ko-KR" sz="1800" kern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 Lite</a:t>
            </a:r>
            <a:r>
              <a:rPr lang="ko-KR" altLang="ko-KR" sz="1800" kern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를 사용하여 </a:t>
            </a:r>
            <a:r>
              <a:rPr lang="ko-KR" altLang="en-US" sz="1800" kern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기기 자체에서 처리하여 </a:t>
            </a:r>
            <a:r>
              <a:rPr lang="ko-KR" altLang="ko-KR" sz="1800" kern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제공</a:t>
            </a:r>
            <a:endParaRPr lang="ko-KR" altLang="ko-KR" sz="18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23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solidFill>
                  <a:srgbClr val="00B0F0"/>
                </a:solidFill>
              </a:rPr>
              <a:t>감정 일기 </a:t>
            </a:r>
            <a:r>
              <a:rPr lang="en-US" altLang="ko-KR" sz="4500" dirty="0">
                <a:solidFill>
                  <a:srgbClr val="00B0F0"/>
                </a:solidFill>
              </a:rPr>
              <a:t>– </a:t>
            </a:r>
            <a:r>
              <a:rPr lang="ko-KR" altLang="en-US" sz="4500" dirty="0">
                <a:solidFill>
                  <a:srgbClr val="00B0F0"/>
                </a:solidFill>
              </a:rPr>
              <a:t>진행 상황</a:t>
            </a: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918DE4F-63B0-7E73-8569-65C0ECAC5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20" y="1345401"/>
            <a:ext cx="9225023" cy="206515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A14FAA-3FDF-1202-ABBF-A5933F01A6D1}"/>
              </a:ext>
            </a:extLst>
          </p:cNvPr>
          <p:cNvSpPr/>
          <p:nvPr/>
        </p:nvSpPr>
        <p:spPr>
          <a:xfrm>
            <a:off x="1032148" y="3772801"/>
            <a:ext cx="9336765" cy="856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8755" latinLnBrk="0">
              <a:spcBef>
                <a:spcPts val="2205"/>
              </a:spcBef>
            </a:pP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86055" lvl="0" indent="-342900" algn="l" latinLnBrk="0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바탕" panose="02030600000101010101" pitchFamily="18" charset="-127"/>
              <a:buChar char="-"/>
            </a:pPr>
            <a:r>
              <a:rPr lang="en-US" altLang="ko-KR" sz="1800" kern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AI hub</a:t>
            </a:r>
            <a:r>
              <a:rPr lang="ko-KR" altLang="en-US" sz="1800" kern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에서 제공중인 </a:t>
            </a:r>
            <a:r>
              <a:rPr lang="en-US" altLang="ko-KR" sz="1800" kern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“</a:t>
            </a:r>
            <a:r>
              <a:rPr lang="ko-KR" altLang="en-US" sz="1800" kern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한국어 감정 정보가 포함된 단발성 대화 데이터셋</a:t>
            </a:r>
            <a:r>
              <a:rPr lang="en-US" altLang="ko-KR" kern="0" dirty="0">
                <a:solidFill>
                  <a:srgbClr val="00B0F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”</a:t>
            </a:r>
            <a:r>
              <a:rPr lang="ko-KR" altLang="en-US" kern="0" dirty="0">
                <a:solidFill>
                  <a:srgbClr val="00B0F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을 학습 데이터로 사용하기로 결정</a:t>
            </a:r>
            <a:endParaRPr lang="ko-KR" altLang="ko-KR" sz="18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44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solidFill>
                  <a:srgbClr val="00B0F0"/>
                </a:solidFill>
              </a:rPr>
              <a:t>감정 일기 </a:t>
            </a:r>
            <a:r>
              <a:rPr lang="en-US" altLang="ko-KR" sz="4500" dirty="0">
                <a:solidFill>
                  <a:srgbClr val="00B0F0"/>
                </a:solidFill>
              </a:rPr>
              <a:t>– </a:t>
            </a:r>
            <a:r>
              <a:rPr lang="ko-KR" altLang="en-US" sz="4500" dirty="0">
                <a:solidFill>
                  <a:srgbClr val="00B0F0"/>
                </a:solidFill>
              </a:rPr>
              <a:t>진행 상황</a:t>
            </a: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A14FAA-3FDF-1202-ABBF-A5933F01A6D1}"/>
              </a:ext>
            </a:extLst>
          </p:cNvPr>
          <p:cNvSpPr/>
          <p:nvPr/>
        </p:nvSpPr>
        <p:spPr>
          <a:xfrm>
            <a:off x="7010997" y="1501990"/>
            <a:ext cx="4674836" cy="671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8755" latinLnBrk="0">
              <a:spcBef>
                <a:spcPts val="2205"/>
              </a:spcBef>
            </a:pPr>
            <a:endParaRPr lang="ko-KR" altLang="en-US" kern="0" dirty="0">
              <a:solidFill>
                <a:srgbClr val="00B0F0"/>
              </a:solidFill>
              <a:latin typeface="Calibri" panose="020F0502020204030204" pitchFamily="34" charset="0"/>
              <a:cs typeface="맑은 고딕" panose="020B0503020000020004" pitchFamily="50" charset="-127"/>
            </a:endParaRPr>
          </a:p>
          <a:p>
            <a:pPr marL="342900" marR="186055" lvl="0" indent="-342900" algn="l" latinLnBrk="0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바탕" panose="02030600000101010101" pitchFamily="18" charset="-127"/>
              <a:buChar char="-"/>
            </a:pPr>
            <a:r>
              <a:rPr lang="ko-KR" altLang="en-US" sz="1800" kern="10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바탕" panose="02030600000101010101" pitchFamily="18" charset="-127"/>
              </a:rPr>
              <a:t>앱 디자인 틀 제작 </a:t>
            </a:r>
            <a:r>
              <a:rPr lang="ko-KR" altLang="en-US" sz="18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바탕" panose="02030600000101010101" pitchFamily="18" charset="-127"/>
              </a:rPr>
              <a:t>완료</a:t>
            </a:r>
            <a:endParaRPr lang="ko-KR" altLang="ko-KR" sz="18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바탕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B0E3FB-1BE9-492B-4B54-6D1BFAC22DCA}"/>
              </a:ext>
            </a:extLst>
          </p:cNvPr>
          <p:cNvSpPr/>
          <p:nvPr/>
        </p:nvSpPr>
        <p:spPr>
          <a:xfrm>
            <a:off x="732692" y="1319814"/>
            <a:ext cx="2684585" cy="53398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10FAD4E8-F214-B80B-A555-28AAF026F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023" y="1501990"/>
            <a:ext cx="2418439" cy="497123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6300A1-E31E-3B22-3114-9C5F1C2744C1}"/>
              </a:ext>
            </a:extLst>
          </p:cNvPr>
          <p:cNvSpPr/>
          <p:nvPr/>
        </p:nvSpPr>
        <p:spPr>
          <a:xfrm>
            <a:off x="3657228" y="1319814"/>
            <a:ext cx="2684585" cy="53398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E91337BC-7D85-C58A-E807-73A9101A5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87566" y="1501990"/>
            <a:ext cx="2418438" cy="497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04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11795</TotalTime>
  <Words>101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바탕</vt:lpstr>
      <vt:lpstr>Arial</vt:lpstr>
      <vt:lpstr>Calibri</vt:lpstr>
      <vt:lpstr>Office 테마</vt:lpstr>
      <vt:lpstr>2022 SW 전시회 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김용수</dc:creator>
  <cp:lastModifiedBy>YS Kim</cp:lastModifiedBy>
  <cp:revision>100</cp:revision>
  <cp:lastPrinted>2022-06-23T08:04:52Z</cp:lastPrinted>
  <dcterms:created xsi:type="dcterms:W3CDTF">2022-06-21T06:21:24Z</dcterms:created>
  <dcterms:modified xsi:type="dcterms:W3CDTF">2022-07-21T05:39:30Z</dcterms:modified>
</cp:coreProperties>
</file>