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0FF03-9B54-42ED-A457-2A7FA8CFECB6}" v="32" dt="2022-07-20T19:24:26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 Kim" userId="a361f9b1940b4031" providerId="LiveId" clId="{5F40FF03-9B54-42ED-A457-2A7FA8CFECB6}"/>
    <pc:docChg chg="undo redo custSel delSld modSld">
      <pc:chgData name="YS Kim" userId="a361f9b1940b4031" providerId="LiveId" clId="{5F40FF03-9B54-42ED-A457-2A7FA8CFECB6}" dt="2022-07-20T19:25:26.213" v="371" actId="47"/>
      <pc:docMkLst>
        <pc:docMk/>
      </pc:docMkLst>
      <pc:sldChg chg="modSp mod">
        <pc:chgData name="YS Kim" userId="a361f9b1940b4031" providerId="LiveId" clId="{5F40FF03-9B54-42ED-A457-2A7FA8CFECB6}" dt="2022-07-20T19:25:21.988" v="370" actId="207"/>
        <pc:sldMkLst>
          <pc:docMk/>
          <pc:sldMk cId="1796233546" sldId="257"/>
        </pc:sldMkLst>
        <pc:spChg chg="mod">
          <ac:chgData name="YS Kim" userId="a361f9b1940b4031" providerId="LiveId" clId="{5F40FF03-9B54-42ED-A457-2A7FA8CFECB6}" dt="2022-07-20T19:25:21.988" v="370" actId="207"/>
          <ac:spMkLst>
            <pc:docMk/>
            <pc:sldMk cId="1796233546" sldId="257"/>
            <ac:spMk id="2" creationId="{D54A201C-80D2-412B-9ACC-109129D0DB1B}"/>
          </ac:spMkLst>
        </pc:spChg>
        <pc:spChg chg="mod">
          <ac:chgData name="YS Kim" userId="a361f9b1940b4031" providerId="LiveId" clId="{5F40FF03-9B54-42ED-A457-2A7FA8CFECB6}" dt="2022-07-20T17:52:07.794" v="194"/>
          <ac:spMkLst>
            <pc:docMk/>
            <pc:sldMk cId="1796233546" sldId="257"/>
            <ac:spMk id="9" creationId="{3CA1144B-556E-46A8-AC20-517F39654735}"/>
          </ac:spMkLst>
        </pc:spChg>
      </pc:sldChg>
      <pc:sldChg chg="modSp mod">
        <pc:chgData name="YS Kim" userId="a361f9b1940b4031" providerId="LiveId" clId="{5F40FF03-9B54-42ED-A457-2A7FA8CFECB6}" dt="2022-07-20T17:41:40.102" v="156" actId="20577"/>
        <pc:sldMkLst>
          <pc:docMk/>
          <pc:sldMk cId="1446477845" sldId="296"/>
        </pc:sldMkLst>
        <pc:spChg chg="mod">
          <ac:chgData name="YS Kim" userId="a361f9b1940b4031" providerId="LiveId" clId="{5F40FF03-9B54-42ED-A457-2A7FA8CFECB6}" dt="2022-07-20T17:41:40.102" v="156" actId="20577"/>
          <ac:spMkLst>
            <pc:docMk/>
            <pc:sldMk cId="1446477845" sldId="296"/>
            <ac:spMk id="3" creationId="{1E5A2BAF-C61B-4478-812C-1A3D3C7A8F81}"/>
          </ac:spMkLst>
        </pc:spChg>
        <pc:spChg chg="mod">
          <ac:chgData name="YS Kim" userId="a361f9b1940b4031" providerId="LiveId" clId="{5F40FF03-9B54-42ED-A457-2A7FA8CFECB6}" dt="2022-07-20T15:43:09.421" v="16"/>
          <ac:spMkLst>
            <pc:docMk/>
            <pc:sldMk cId="1446477845" sldId="296"/>
            <ac:spMk id="9" creationId="{055F3ED1-F15E-CCEA-E5EA-447C664232A7}"/>
          </ac:spMkLst>
        </pc:spChg>
        <pc:spChg chg="mod">
          <ac:chgData name="YS Kim" userId="a361f9b1940b4031" providerId="LiveId" clId="{5F40FF03-9B54-42ED-A457-2A7FA8CFECB6}" dt="2022-07-20T17:39:31.872" v="100" actId="20577"/>
          <ac:spMkLst>
            <pc:docMk/>
            <pc:sldMk cId="1446477845" sldId="296"/>
            <ac:spMk id="12" creationId="{DC0E4387-3292-1669-2699-1731208ED2AE}"/>
          </ac:spMkLst>
        </pc:spChg>
      </pc:sldChg>
      <pc:sldChg chg="del">
        <pc:chgData name="YS Kim" userId="a361f9b1940b4031" providerId="LiveId" clId="{5F40FF03-9B54-42ED-A457-2A7FA8CFECB6}" dt="2022-07-20T19:25:26.213" v="371" actId="47"/>
        <pc:sldMkLst>
          <pc:docMk/>
          <pc:sldMk cId="1633972874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20215129 </a:t>
            </a:r>
            <a:r>
              <a:rPr lang="ko-KR" altLang="en-US" sz="2000" dirty="0">
                <a:solidFill>
                  <a:srgbClr val="00B0F0"/>
                </a:solidFill>
              </a:rPr>
              <a:t>김용수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>
                <a:solidFill>
                  <a:srgbClr val="00B0F0"/>
                </a:solidFill>
              </a:rPr>
              <a:t>한줄</a:t>
            </a:r>
            <a:r>
              <a:rPr lang="ko-KR" altLang="en-US" sz="1100" dirty="0">
                <a:solidFill>
                  <a:srgbClr val="00B0F0"/>
                </a:solidFill>
              </a:rPr>
              <a:t> 일기로 알아보는 감정 일지 앱 개발</a:t>
            </a:r>
            <a:endParaRPr lang="en-US" altLang="ko-KR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Yongsu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Kim</a:t>
            </a: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dydtnalswl@gmail.com</a:t>
            </a: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00B0F0"/>
                </a:solidFill>
              </a:rPr>
              <a:t>감정 일기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4390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한 줄 일기장을 작성하여 달마다 분석된 감정에 대해 알아볼 수 있는 앱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Android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220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86055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바탕" panose="02030600000101010101" pitchFamily="18" charset="-127"/>
              <a:buChar char="-"/>
            </a:pPr>
            <a:r>
              <a:rPr lang="ko-KR" altLang="ko-KR" sz="1800" kern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파이썬을</a:t>
            </a: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통해 자연어 감정 분석 모델을 제작</a:t>
            </a:r>
            <a:endParaRPr lang="ko-KR" altLang="ko-KR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바탕" panose="02030600000101010101" pitchFamily="18" charset="-127"/>
            </a:endParaRPr>
          </a:p>
          <a:p>
            <a:pPr marL="342900" marR="186055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바탕" panose="02030600000101010101" pitchFamily="18" charset="-127"/>
              <a:buChar char="-"/>
            </a:pP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서버를 통해 제공 또는</a:t>
            </a:r>
            <a:r>
              <a:rPr lang="en-US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Android</a:t>
            </a: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의 </a:t>
            </a:r>
            <a:r>
              <a:rPr lang="en-US" altLang="ko-KR" sz="1800" kern="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Tensorflow</a:t>
            </a:r>
            <a:r>
              <a:rPr lang="en-US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Lite</a:t>
            </a:r>
            <a:r>
              <a:rPr lang="ko-KR" altLang="ko-KR" sz="1800" kern="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사용하여 제공</a:t>
            </a:r>
            <a:endParaRPr lang="ko-KR" altLang="ko-KR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바탕" panose="02030600000101010101" pitchFamily="18" charset="-127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latinLnBrk="1"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en-US" altLang="ko-KR" sz="1800" kern="10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AI Hub</a:t>
            </a:r>
            <a:r>
              <a:rPr lang="ko-KR" altLang="ko-KR" sz="18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 제공 중인 자연어 데이터 사용에 대해 알아보는 중</a:t>
            </a:r>
            <a:endParaRPr lang="ko-KR" altLang="ko-KR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11722</TotalTime>
  <Words>82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바탕</vt:lpstr>
      <vt:lpstr>Arial</vt:lpstr>
      <vt:lpstr>Calibri</vt:lpstr>
      <vt:lpstr>Office 테마</vt:lpstr>
      <vt:lpstr>2022 SW 전시회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김용수</dc:creator>
  <cp:lastModifiedBy>YS Kim</cp:lastModifiedBy>
  <cp:revision>100</cp:revision>
  <cp:lastPrinted>2022-06-23T08:04:52Z</cp:lastPrinted>
  <dcterms:created xsi:type="dcterms:W3CDTF">2022-06-21T06:21:24Z</dcterms:created>
  <dcterms:modified xsi:type="dcterms:W3CDTF">2022-07-20T19:25:33Z</dcterms:modified>
</cp:coreProperties>
</file>