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63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63144F-8560-4C17-B44C-0FFC0F76EE4F}" v="181" dt="2022-12-04T14:13:34.9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유현" userId="919b010c742b464c" providerId="LiveId" clId="{4063144F-8560-4C17-B44C-0FFC0F76EE4F}"/>
    <pc:docChg chg="undo custSel addSld delSld modSld sldOrd">
      <pc:chgData name="김 유현" userId="919b010c742b464c" providerId="LiveId" clId="{4063144F-8560-4C17-B44C-0FFC0F76EE4F}" dt="2022-12-04T14:13:34.961" v="2356"/>
      <pc:docMkLst>
        <pc:docMk/>
      </pc:docMkLst>
      <pc:sldChg chg="addSp modSp mod setBg">
        <pc:chgData name="김 유현" userId="919b010c742b464c" providerId="LiveId" clId="{4063144F-8560-4C17-B44C-0FFC0F76EE4F}" dt="2022-12-04T11:31:32.016" v="0" actId="26606"/>
        <pc:sldMkLst>
          <pc:docMk/>
          <pc:sldMk cId="1534977406" sldId="256"/>
        </pc:sldMkLst>
        <pc:spChg chg="mod ord">
          <ac:chgData name="김 유현" userId="919b010c742b464c" providerId="LiveId" clId="{4063144F-8560-4C17-B44C-0FFC0F76EE4F}" dt="2022-12-04T11:31:32.016" v="0" actId="26606"/>
          <ac:spMkLst>
            <pc:docMk/>
            <pc:sldMk cId="1534977406" sldId="256"/>
            <ac:spMk id="2" creationId="{3F30823B-4E95-6991-B6EE-F94A66DE9F9A}"/>
          </ac:spMkLst>
        </pc:spChg>
        <pc:spChg chg="mod">
          <ac:chgData name="김 유현" userId="919b010c742b464c" providerId="LiveId" clId="{4063144F-8560-4C17-B44C-0FFC0F76EE4F}" dt="2022-12-04T11:31:32.016" v="0" actId="26606"/>
          <ac:spMkLst>
            <pc:docMk/>
            <pc:sldMk cId="1534977406" sldId="256"/>
            <ac:spMk id="3" creationId="{580B49EB-3FC4-C087-2E37-0AD420C6B997}"/>
          </ac:spMkLst>
        </pc:spChg>
        <pc:spChg chg="add">
          <ac:chgData name="김 유현" userId="919b010c742b464c" providerId="LiveId" clId="{4063144F-8560-4C17-B44C-0FFC0F76EE4F}" dt="2022-12-04T11:31:32.016" v="0" actId="26606"/>
          <ac:spMkLst>
            <pc:docMk/>
            <pc:sldMk cId="1534977406" sldId="256"/>
            <ac:spMk id="8" creationId="{88294908-8B00-4F58-BBBA-20F71A40AA9E}"/>
          </ac:spMkLst>
        </pc:spChg>
        <pc:spChg chg="add">
          <ac:chgData name="김 유현" userId="919b010c742b464c" providerId="LiveId" clId="{4063144F-8560-4C17-B44C-0FFC0F76EE4F}" dt="2022-12-04T11:31:32.016" v="0" actId="26606"/>
          <ac:spMkLst>
            <pc:docMk/>
            <pc:sldMk cId="1534977406" sldId="256"/>
            <ac:spMk id="10" creationId="{4364C879-1404-4203-8E9D-CC5DE0A621A2}"/>
          </ac:spMkLst>
        </pc:spChg>
        <pc:spChg chg="add">
          <ac:chgData name="김 유현" userId="919b010c742b464c" providerId="LiveId" clId="{4063144F-8560-4C17-B44C-0FFC0F76EE4F}" dt="2022-12-04T11:31:32.016" v="0" actId="26606"/>
          <ac:spMkLst>
            <pc:docMk/>
            <pc:sldMk cId="1534977406" sldId="256"/>
            <ac:spMk id="12" creationId="{84617302-4B0D-4351-A6BB-6F0930D943AC}"/>
          </ac:spMkLst>
        </pc:spChg>
        <pc:spChg chg="add">
          <ac:chgData name="김 유현" userId="919b010c742b464c" providerId="LiveId" clId="{4063144F-8560-4C17-B44C-0FFC0F76EE4F}" dt="2022-12-04T11:31:32.016" v="0" actId="26606"/>
          <ac:spMkLst>
            <pc:docMk/>
            <pc:sldMk cId="1534977406" sldId="256"/>
            <ac:spMk id="14" creationId="{DA2C7802-C2E0-4218-8F89-8DD7CCD2CD1C}"/>
          </ac:spMkLst>
        </pc:spChg>
        <pc:spChg chg="add">
          <ac:chgData name="김 유현" userId="919b010c742b464c" providerId="LiveId" clId="{4063144F-8560-4C17-B44C-0FFC0F76EE4F}" dt="2022-12-04T11:31:32.016" v="0" actId="26606"/>
          <ac:spMkLst>
            <pc:docMk/>
            <pc:sldMk cId="1534977406" sldId="256"/>
            <ac:spMk id="16" creationId="{A6D7111A-21E5-4EE9-8A78-10E5530F0116}"/>
          </ac:spMkLst>
        </pc:spChg>
        <pc:spChg chg="add">
          <ac:chgData name="김 유현" userId="919b010c742b464c" providerId="LiveId" clId="{4063144F-8560-4C17-B44C-0FFC0F76EE4F}" dt="2022-12-04T11:31:32.016" v="0" actId="26606"/>
          <ac:spMkLst>
            <pc:docMk/>
            <pc:sldMk cId="1534977406" sldId="256"/>
            <ac:spMk id="18" creationId="{A3969E80-A77B-49FC-9122-D89AFD5EE118}"/>
          </ac:spMkLst>
        </pc:spChg>
        <pc:spChg chg="add">
          <ac:chgData name="김 유현" userId="919b010c742b464c" providerId="LiveId" clId="{4063144F-8560-4C17-B44C-0FFC0F76EE4F}" dt="2022-12-04T11:31:32.016" v="0" actId="26606"/>
          <ac:spMkLst>
            <pc:docMk/>
            <pc:sldMk cId="1534977406" sldId="256"/>
            <ac:spMk id="20" creationId="{1849CA57-76BD-4CF2-80BA-D7A46A01B7B1}"/>
          </ac:spMkLst>
        </pc:spChg>
        <pc:spChg chg="add">
          <ac:chgData name="김 유현" userId="919b010c742b464c" providerId="LiveId" clId="{4063144F-8560-4C17-B44C-0FFC0F76EE4F}" dt="2022-12-04T11:31:32.016" v="0" actId="26606"/>
          <ac:spMkLst>
            <pc:docMk/>
            <pc:sldMk cId="1534977406" sldId="256"/>
            <ac:spMk id="22" creationId="{35E9085E-E730-4768-83D4-6CB7E9897153}"/>
          </ac:spMkLst>
        </pc:spChg>
        <pc:spChg chg="add">
          <ac:chgData name="김 유현" userId="919b010c742b464c" providerId="LiveId" clId="{4063144F-8560-4C17-B44C-0FFC0F76EE4F}" dt="2022-12-04T11:31:32.016" v="0" actId="26606"/>
          <ac:spMkLst>
            <pc:docMk/>
            <pc:sldMk cId="1534977406" sldId="256"/>
            <ac:spMk id="24" creationId="{973272FE-A474-4CAE-8CA2-BCC8B476C3F4}"/>
          </ac:spMkLst>
        </pc:spChg>
        <pc:spChg chg="add">
          <ac:chgData name="김 유현" userId="919b010c742b464c" providerId="LiveId" clId="{4063144F-8560-4C17-B44C-0FFC0F76EE4F}" dt="2022-12-04T11:31:32.016" v="0" actId="26606"/>
          <ac:spMkLst>
            <pc:docMk/>
            <pc:sldMk cId="1534977406" sldId="256"/>
            <ac:spMk id="26" creationId="{E07981EA-05A6-437C-88D7-B377B92B031D}"/>
          </ac:spMkLst>
        </pc:spChg>
        <pc:spChg chg="add">
          <ac:chgData name="김 유현" userId="919b010c742b464c" providerId="LiveId" clId="{4063144F-8560-4C17-B44C-0FFC0F76EE4F}" dt="2022-12-04T11:31:32.016" v="0" actId="26606"/>
          <ac:spMkLst>
            <pc:docMk/>
            <pc:sldMk cId="1534977406" sldId="256"/>
            <ac:spMk id="28" creationId="{15E3C750-986E-4769-B1AE-49289FBEE757}"/>
          </ac:spMkLst>
        </pc:spChg>
      </pc:sldChg>
      <pc:sldChg chg="addSp modSp mod setBg">
        <pc:chgData name="김 유현" userId="919b010c742b464c" providerId="LiveId" clId="{4063144F-8560-4C17-B44C-0FFC0F76EE4F}" dt="2022-12-04T14:13:34.961" v="2356"/>
        <pc:sldMkLst>
          <pc:docMk/>
          <pc:sldMk cId="2177603649" sldId="257"/>
        </pc:sldMkLst>
        <pc:spChg chg="mod">
          <ac:chgData name="김 유현" userId="919b010c742b464c" providerId="LiveId" clId="{4063144F-8560-4C17-B44C-0FFC0F76EE4F}" dt="2022-12-04T13:30:55.871" v="1033" actId="20577"/>
          <ac:spMkLst>
            <pc:docMk/>
            <pc:sldMk cId="2177603649" sldId="257"/>
            <ac:spMk id="2" creationId="{65C2B702-9A03-4D0C-DA3B-BE81C0A0A02D}"/>
          </ac:spMkLst>
        </pc:spChg>
        <pc:spChg chg="mod">
          <ac:chgData name="김 유현" userId="919b010c742b464c" providerId="LiveId" clId="{4063144F-8560-4C17-B44C-0FFC0F76EE4F}" dt="2022-12-04T14:13:34.961" v="2356"/>
          <ac:spMkLst>
            <pc:docMk/>
            <pc:sldMk cId="2177603649" sldId="257"/>
            <ac:spMk id="3" creationId="{88CB0F0E-FAD2-C2B8-250E-959615586D55}"/>
          </ac:spMkLst>
        </pc:spChg>
        <pc:spChg chg="add">
          <ac:chgData name="김 유현" userId="919b010c742b464c" providerId="LiveId" clId="{4063144F-8560-4C17-B44C-0FFC0F76EE4F}" dt="2022-12-04T13:30:53.637" v="1032" actId="26606"/>
          <ac:spMkLst>
            <pc:docMk/>
            <pc:sldMk cId="2177603649" sldId="257"/>
            <ac:spMk id="8" creationId="{18873D23-2DCF-4B31-A009-95721C06E8E1}"/>
          </ac:spMkLst>
        </pc:spChg>
        <pc:spChg chg="add">
          <ac:chgData name="김 유현" userId="919b010c742b464c" providerId="LiveId" clId="{4063144F-8560-4C17-B44C-0FFC0F76EE4F}" dt="2022-12-04T13:30:53.637" v="1032" actId="26606"/>
          <ac:spMkLst>
            <pc:docMk/>
            <pc:sldMk cId="2177603649" sldId="257"/>
            <ac:spMk id="10" creationId="{C13EF075-D4EF-4929-ADBC-91B27DA19955}"/>
          </ac:spMkLst>
        </pc:spChg>
        <pc:grpChg chg="add">
          <ac:chgData name="김 유현" userId="919b010c742b464c" providerId="LiveId" clId="{4063144F-8560-4C17-B44C-0FFC0F76EE4F}" dt="2022-12-04T13:30:53.637" v="1032" actId="26606"/>
          <ac:grpSpMkLst>
            <pc:docMk/>
            <pc:sldMk cId="2177603649" sldId="257"/>
            <ac:grpSpMk id="12" creationId="{DAA26DFA-AAB2-4973-9C17-16D587C7B198}"/>
          </ac:grpSpMkLst>
        </pc:grpChg>
      </pc:sldChg>
      <pc:sldChg chg="addSp modSp mod setBg">
        <pc:chgData name="김 유현" userId="919b010c742b464c" providerId="LiveId" clId="{4063144F-8560-4C17-B44C-0FFC0F76EE4F}" dt="2022-12-04T13:36:31.867" v="1848" actId="20577"/>
        <pc:sldMkLst>
          <pc:docMk/>
          <pc:sldMk cId="977665664" sldId="258"/>
        </pc:sldMkLst>
        <pc:spChg chg="mod">
          <ac:chgData name="김 유현" userId="919b010c742b464c" providerId="LiveId" clId="{4063144F-8560-4C17-B44C-0FFC0F76EE4F}" dt="2022-12-04T13:31:55.384" v="1119" actId="20577"/>
          <ac:spMkLst>
            <pc:docMk/>
            <pc:sldMk cId="977665664" sldId="258"/>
            <ac:spMk id="2" creationId="{EB33AE1A-0AF5-85BC-1C57-8152A979B3DD}"/>
          </ac:spMkLst>
        </pc:spChg>
        <pc:spChg chg="mod">
          <ac:chgData name="김 유현" userId="919b010c742b464c" providerId="LiveId" clId="{4063144F-8560-4C17-B44C-0FFC0F76EE4F}" dt="2022-12-04T13:36:31.867" v="1848" actId="20577"/>
          <ac:spMkLst>
            <pc:docMk/>
            <pc:sldMk cId="977665664" sldId="258"/>
            <ac:spMk id="3" creationId="{D9422619-5D74-6E21-733D-CDE20FCF5DB7}"/>
          </ac:spMkLst>
        </pc:spChg>
        <pc:spChg chg="add">
          <ac:chgData name="김 유현" userId="919b010c742b464c" providerId="LiveId" clId="{4063144F-8560-4C17-B44C-0FFC0F76EE4F}" dt="2022-12-04T12:20:12.465" v="442" actId="26606"/>
          <ac:spMkLst>
            <pc:docMk/>
            <pc:sldMk cId="977665664" sldId="258"/>
            <ac:spMk id="8" creationId="{18873D23-2DCF-4B31-A009-95721C06E8E1}"/>
          </ac:spMkLst>
        </pc:spChg>
        <pc:spChg chg="add">
          <ac:chgData name="김 유현" userId="919b010c742b464c" providerId="LiveId" clId="{4063144F-8560-4C17-B44C-0FFC0F76EE4F}" dt="2022-12-04T12:20:12.465" v="442" actId="26606"/>
          <ac:spMkLst>
            <pc:docMk/>
            <pc:sldMk cId="977665664" sldId="258"/>
            <ac:spMk id="10" creationId="{C13EF075-D4EF-4929-ADBC-91B27DA19955}"/>
          </ac:spMkLst>
        </pc:spChg>
        <pc:grpChg chg="add">
          <ac:chgData name="김 유현" userId="919b010c742b464c" providerId="LiveId" clId="{4063144F-8560-4C17-B44C-0FFC0F76EE4F}" dt="2022-12-04T12:20:12.465" v="442" actId="26606"/>
          <ac:grpSpMkLst>
            <pc:docMk/>
            <pc:sldMk cId="977665664" sldId="258"/>
            <ac:grpSpMk id="12" creationId="{DAA26DFA-AAB2-4973-9C17-16D587C7B198}"/>
          </ac:grpSpMkLst>
        </pc:grpChg>
      </pc:sldChg>
      <pc:sldChg chg="addSp delSp modSp mod setBg">
        <pc:chgData name="김 유현" userId="919b010c742b464c" providerId="LiveId" clId="{4063144F-8560-4C17-B44C-0FFC0F76EE4F}" dt="2022-12-04T13:41:45.688" v="1851" actId="14100"/>
        <pc:sldMkLst>
          <pc:docMk/>
          <pc:sldMk cId="417945574" sldId="260"/>
        </pc:sldMkLst>
        <pc:spChg chg="mod">
          <ac:chgData name="김 유현" userId="919b010c742b464c" providerId="LiveId" clId="{4063144F-8560-4C17-B44C-0FFC0F76EE4F}" dt="2022-12-04T13:21:43.322" v="489" actId="26606"/>
          <ac:spMkLst>
            <pc:docMk/>
            <pc:sldMk cId="417945574" sldId="260"/>
            <ac:spMk id="2" creationId="{8CD7BD7A-EC98-1C81-3DA8-9A2EF818EAB0}"/>
          </ac:spMkLst>
        </pc:spChg>
        <pc:spChg chg="del">
          <ac:chgData name="김 유현" userId="919b010c742b464c" providerId="LiveId" clId="{4063144F-8560-4C17-B44C-0FFC0F76EE4F}" dt="2022-12-04T13:21:20.800" v="482" actId="931"/>
          <ac:spMkLst>
            <pc:docMk/>
            <pc:sldMk cId="417945574" sldId="260"/>
            <ac:spMk id="3" creationId="{4E1C34EC-A0A4-892C-C52F-145714BDCB98}"/>
          </ac:spMkLst>
        </pc:spChg>
        <pc:spChg chg="add mod">
          <ac:chgData name="김 유현" userId="919b010c742b464c" providerId="LiveId" clId="{4063144F-8560-4C17-B44C-0FFC0F76EE4F}" dt="2022-12-04T13:24:35.723" v="828" actId="113"/>
          <ac:spMkLst>
            <pc:docMk/>
            <pc:sldMk cId="417945574" sldId="260"/>
            <ac:spMk id="9" creationId="{823F9B78-67C3-C3F8-F104-FFBCDED60CC2}"/>
          </ac:spMkLst>
        </pc:spChg>
        <pc:spChg chg="add">
          <ac:chgData name="김 유현" userId="919b010c742b464c" providerId="LiveId" clId="{4063144F-8560-4C17-B44C-0FFC0F76EE4F}" dt="2022-12-04T13:21:43.322" v="489" actId="26606"/>
          <ac:spMkLst>
            <pc:docMk/>
            <pc:sldMk cId="417945574" sldId="260"/>
            <ac:spMk id="12" creationId="{5E39A796-BE83-48B1-B33F-35C4A32AAB57}"/>
          </ac:spMkLst>
        </pc:spChg>
        <pc:spChg chg="add">
          <ac:chgData name="김 유현" userId="919b010c742b464c" providerId="LiveId" clId="{4063144F-8560-4C17-B44C-0FFC0F76EE4F}" dt="2022-12-04T13:21:43.322" v="489" actId="26606"/>
          <ac:spMkLst>
            <pc:docMk/>
            <pc:sldMk cId="417945574" sldId="260"/>
            <ac:spMk id="14" creationId="{72F84B47-E267-4194-8194-831DB7B5547F}"/>
          </ac:spMkLst>
        </pc:spChg>
        <pc:picChg chg="add mod">
          <ac:chgData name="김 유현" userId="919b010c742b464c" providerId="LiveId" clId="{4063144F-8560-4C17-B44C-0FFC0F76EE4F}" dt="2022-12-04T13:41:45.688" v="1851" actId="14100"/>
          <ac:picMkLst>
            <pc:docMk/>
            <pc:sldMk cId="417945574" sldId="260"/>
            <ac:picMk id="5" creationId="{96B8BBC9-EA92-695B-356C-24E08DE086AE}"/>
          </ac:picMkLst>
        </pc:picChg>
      </pc:sldChg>
      <pc:sldChg chg="addSp modSp del mod setBg">
        <pc:chgData name="김 유현" userId="919b010c742b464c" providerId="LiveId" clId="{4063144F-8560-4C17-B44C-0FFC0F76EE4F}" dt="2022-12-04T11:32:55.448" v="323" actId="2696"/>
        <pc:sldMkLst>
          <pc:docMk/>
          <pc:sldMk cId="3604008194" sldId="261"/>
        </pc:sldMkLst>
        <pc:spChg chg="mod">
          <ac:chgData name="김 유현" userId="919b010c742b464c" providerId="LiveId" clId="{4063144F-8560-4C17-B44C-0FFC0F76EE4F}" dt="2022-12-04T11:32:50.308" v="322" actId="26606"/>
          <ac:spMkLst>
            <pc:docMk/>
            <pc:sldMk cId="3604008194" sldId="261"/>
            <ac:spMk id="2" creationId="{9D6C2A13-3358-EA7E-C357-691A8E4DC77F}"/>
          </ac:spMkLst>
        </pc:spChg>
        <pc:spChg chg="mod">
          <ac:chgData name="김 유현" userId="919b010c742b464c" providerId="LiveId" clId="{4063144F-8560-4C17-B44C-0FFC0F76EE4F}" dt="2022-12-04T11:32:50.308" v="322" actId="26606"/>
          <ac:spMkLst>
            <pc:docMk/>
            <pc:sldMk cId="3604008194" sldId="261"/>
            <ac:spMk id="3" creationId="{A4EF1F33-66F2-880A-D782-B4B842D1D6E4}"/>
          </ac:spMkLst>
        </pc:spChg>
        <pc:spChg chg="add">
          <ac:chgData name="김 유현" userId="919b010c742b464c" providerId="LiveId" clId="{4063144F-8560-4C17-B44C-0FFC0F76EE4F}" dt="2022-12-04T11:32:50.308" v="322" actId="26606"/>
          <ac:spMkLst>
            <pc:docMk/>
            <pc:sldMk cId="3604008194" sldId="261"/>
            <ac:spMk id="8" creationId="{2B566528-1B12-4246-9431-5C2D7D081168}"/>
          </ac:spMkLst>
        </pc:spChg>
        <pc:spChg chg="add">
          <ac:chgData name="김 유현" userId="919b010c742b464c" providerId="LiveId" clId="{4063144F-8560-4C17-B44C-0FFC0F76EE4F}" dt="2022-12-04T11:32:50.308" v="322" actId="26606"/>
          <ac:spMkLst>
            <pc:docMk/>
            <pc:sldMk cId="3604008194" sldId="261"/>
            <ac:spMk id="10" creationId="{2E80C965-DB6D-4F81-9E9E-B027384D0BD6}"/>
          </ac:spMkLst>
        </pc:spChg>
        <pc:spChg chg="add">
          <ac:chgData name="김 유현" userId="919b010c742b464c" providerId="LiveId" clId="{4063144F-8560-4C17-B44C-0FFC0F76EE4F}" dt="2022-12-04T11:32:50.308" v="322" actId="26606"/>
          <ac:spMkLst>
            <pc:docMk/>
            <pc:sldMk cId="3604008194" sldId="261"/>
            <ac:spMk id="12" creationId="{A580F890-B085-4E95-96AA-55AEBEC5CE6E}"/>
          </ac:spMkLst>
        </pc:spChg>
        <pc:spChg chg="add">
          <ac:chgData name="김 유현" userId="919b010c742b464c" providerId="LiveId" clId="{4063144F-8560-4C17-B44C-0FFC0F76EE4F}" dt="2022-12-04T11:32:50.308" v="322" actId="26606"/>
          <ac:spMkLst>
            <pc:docMk/>
            <pc:sldMk cId="3604008194" sldId="261"/>
            <ac:spMk id="14" creationId="{D3F51FEB-38FB-4F6C-9F7B-2F2AFAB65463}"/>
          </ac:spMkLst>
        </pc:spChg>
        <pc:spChg chg="add">
          <ac:chgData name="김 유현" userId="919b010c742b464c" providerId="LiveId" clId="{4063144F-8560-4C17-B44C-0FFC0F76EE4F}" dt="2022-12-04T11:32:50.308" v="322" actId="26606"/>
          <ac:spMkLst>
            <pc:docMk/>
            <pc:sldMk cId="3604008194" sldId="261"/>
            <ac:spMk id="16" creationId="{1E547BA6-BAE0-43BB-A7CA-60F69CE252F0}"/>
          </ac:spMkLst>
        </pc:spChg>
      </pc:sldChg>
      <pc:sldChg chg="addSp modSp mod setBg">
        <pc:chgData name="김 유현" userId="919b010c742b464c" providerId="LiveId" clId="{4063144F-8560-4C17-B44C-0FFC0F76EE4F}" dt="2022-12-04T14:12:24.492" v="2282" actId="255"/>
        <pc:sldMkLst>
          <pc:docMk/>
          <pc:sldMk cId="2151342267" sldId="262"/>
        </pc:sldMkLst>
        <pc:spChg chg="mod">
          <ac:chgData name="김 유현" userId="919b010c742b464c" providerId="LiveId" clId="{4063144F-8560-4C17-B44C-0FFC0F76EE4F}" dt="2022-12-04T14:12:24.492" v="2282" actId="255"/>
          <ac:spMkLst>
            <pc:docMk/>
            <pc:sldMk cId="2151342267" sldId="262"/>
            <ac:spMk id="2" creationId="{0BDB7352-2231-1F45-A7FB-E45C609A5E20}"/>
          </ac:spMkLst>
        </pc:spChg>
        <pc:spChg chg="mod">
          <ac:chgData name="김 유현" userId="919b010c742b464c" providerId="LiveId" clId="{4063144F-8560-4C17-B44C-0FFC0F76EE4F}" dt="2022-12-04T14:12:10.273" v="2281" actId="20577"/>
          <ac:spMkLst>
            <pc:docMk/>
            <pc:sldMk cId="2151342267" sldId="262"/>
            <ac:spMk id="3" creationId="{C79FEE2C-959D-66F6-3145-5A62A4EED2A2}"/>
          </ac:spMkLst>
        </pc:spChg>
        <pc:spChg chg="add">
          <ac:chgData name="김 유현" userId="919b010c742b464c" providerId="LiveId" clId="{4063144F-8560-4C17-B44C-0FFC0F76EE4F}" dt="2022-12-04T11:32:45.868" v="321" actId="26606"/>
          <ac:spMkLst>
            <pc:docMk/>
            <pc:sldMk cId="2151342267" sldId="262"/>
            <ac:spMk id="8" creationId="{2B566528-1B12-4246-9431-5C2D7D081168}"/>
          </ac:spMkLst>
        </pc:spChg>
        <pc:spChg chg="add">
          <ac:chgData name="김 유현" userId="919b010c742b464c" providerId="LiveId" clId="{4063144F-8560-4C17-B44C-0FFC0F76EE4F}" dt="2022-12-04T11:32:45.868" v="321" actId="26606"/>
          <ac:spMkLst>
            <pc:docMk/>
            <pc:sldMk cId="2151342267" sldId="262"/>
            <ac:spMk id="10" creationId="{2E80C965-DB6D-4F81-9E9E-B027384D0BD6}"/>
          </ac:spMkLst>
        </pc:spChg>
        <pc:spChg chg="add">
          <ac:chgData name="김 유현" userId="919b010c742b464c" providerId="LiveId" clId="{4063144F-8560-4C17-B44C-0FFC0F76EE4F}" dt="2022-12-04T11:32:45.868" v="321" actId="26606"/>
          <ac:spMkLst>
            <pc:docMk/>
            <pc:sldMk cId="2151342267" sldId="262"/>
            <ac:spMk id="12" creationId="{A580F890-B085-4E95-96AA-55AEBEC5CE6E}"/>
          </ac:spMkLst>
        </pc:spChg>
        <pc:spChg chg="add">
          <ac:chgData name="김 유현" userId="919b010c742b464c" providerId="LiveId" clId="{4063144F-8560-4C17-B44C-0FFC0F76EE4F}" dt="2022-12-04T11:32:45.868" v="321" actId="26606"/>
          <ac:spMkLst>
            <pc:docMk/>
            <pc:sldMk cId="2151342267" sldId="262"/>
            <ac:spMk id="14" creationId="{D3F51FEB-38FB-4F6C-9F7B-2F2AFAB65463}"/>
          </ac:spMkLst>
        </pc:spChg>
        <pc:spChg chg="add">
          <ac:chgData name="김 유현" userId="919b010c742b464c" providerId="LiveId" clId="{4063144F-8560-4C17-B44C-0FFC0F76EE4F}" dt="2022-12-04T11:32:45.868" v="321" actId="26606"/>
          <ac:spMkLst>
            <pc:docMk/>
            <pc:sldMk cId="2151342267" sldId="262"/>
            <ac:spMk id="16" creationId="{1E547BA6-BAE0-43BB-A7CA-60F69CE252F0}"/>
          </ac:spMkLst>
        </pc:spChg>
      </pc:sldChg>
      <pc:sldChg chg="modSp del mod">
        <pc:chgData name="김 유현" userId="919b010c742b464c" providerId="LiveId" clId="{4063144F-8560-4C17-B44C-0FFC0F76EE4F}" dt="2022-12-04T13:24:47.689" v="829" actId="2696"/>
        <pc:sldMkLst>
          <pc:docMk/>
          <pc:sldMk cId="1974016126" sldId="263"/>
        </pc:sldMkLst>
        <pc:spChg chg="mod">
          <ac:chgData name="김 유현" userId="919b010c742b464c" providerId="LiveId" clId="{4063144F-8560-4C17-B44C-0FFC0F76EE4F}" dt="2022-12-04T13:21:36.779" v="488" actId="20577"/>
          <ac:spMkLst>
            <pc:docMk/>
            <pc:sldMk cId="1974016126" sldId="263"/>
            <ac:spMk id="3" creationId="{3ACB190D-1A8A-032D-E7EF-695D47CC58EB}"/>
          </ac:spMkLst>
        </pc:spChg>
      </pc:sldChg>
      <pc:sldChg chg="addSp delSp modSp new mod ord setBg">
        <pc:chgData name="김 유현" userId="919b010c742b464c" providerId="LiveId" clId="{4063144F-8560-4C17-B44C-0FFC0F76EE4F}" dt="2022-12-04T14:13:04.543" v="2285" actId="26606"/>
        <pc:sldMkLst>
          <pc:docMk/>
          <pc:sldMk cId="3939332700" sldId="263"/>
        </pc:sldMkLst>
        <pc:spChg chg="mod">
          <ac:chgData name="김 유현" userId="919b010c742b464c" providerId="LiveId" clId="{4063144F-8560-4C17-B44C-0FFC0F76EE4F}" dt="2022-12-04T14:13:04.543" v="2285" actId="26606"/>
          <ac:spMkLst>
            <pc:docMk/>
            <pc:sldMk cId="3939332700" sldId="263"/>
            <ac:spMk id="2" creationId="{79B2658E-9D06-7401-06B8-1A8C40F03263}"/>
          </ac:spMkLst>
        </pc:spChg>
        <pc:spChg chg="del mod">
          <ac:chgData name="김 유현" userId="919b010c742b464c" providerId="LiveId" clId="{4063144F-8560-4C17-B44C-0FFC0F76EE4F}" dt="2022-12-04T13:57:18.760" v="1852" actId="931"/>
          <ac:spMkLst>
            <pc:docMk/>
            <pc:sldMk cId="3939332700" sldId="263"/>
            <ac:spMk id="3" creationId="{F001FE10-66C0-E362-034F-A4D14C1E26AB}"/>
          </ac:spMkLst>
        </pc:spChg>
        <pc:spChg chg="add del">
          <ac:chgData name="김 유현" userId="919b010c742b464c" providerId="LiveId" clId="{4063144F-8560-4C17-B44C-0FFC0F76EE4F}" dt="2022-12-04T13:57:29.968" v="1855" actId="26606"/>
          <ac:spMkLst>
            <pc:docMk/>
            <pc:sldMk cId="3939332700" sldId="263"/>
            <ac:spMk id="8" creationId="{18873D23-2DCF-4B31-A009-95721C06E8E1}"/>
          </ac:spMkLst>
        </pc:spChg>
        <pc:spChg chg="add del">
          <ac:chgData name="김 유현" userId="919b010c742b464c" providerId="LiveId" clId="{4063144F-8560-4C17-B44C-0FFC0F76EE4F}" dt="2022-12-04T13:57:29.968" v="1855" actId="26606"/>
          <ac:spMkLst>
            <pc:docMk/>
            <pc:sldMk cId="3939332700" sldId="263"/>
            <ac:spMk id="10" creationId="{C13EF075-D4EF-4929-ADBC-91B27DA19955}"/>
          </ac:spMkLst>
        </pc:spChg>
        <pc:spChg chg="add del mod ord">
          <ac:chgData name="김 유현" userId="919b010c742b464c" providerId="LiveId" clId="{4063144F-8560-4C17-B44C-0FFC0F76EE4F}" dt="2022-12-04T13:59:10.735" v="1905" actId="931"/>
          <ac:spMkLst>
            <pc:docMk/>
            <pc:sldMk cId="3939332700" sldId="263"/>
            <ac:spMk id="20" creationId="{C085CB21-B24D-9654-F208-973691DCDAE0}"/>
          </ac:spMkLst>
        </pc:spChg>
        <pc:spChg chg="add del">
          <ac:chgData name="김 유현" userId="919b010c742b464c" providerId="LiveId" clId="{4063144F-8560-4C17-B44C-0FFC0F76EE4F}" dt="2022-12-04T13:57:49.370" v="1858" actId="26606"/>
          <ac:spMkLst>
            <pc:docMk/>
            <pc:sldMk cId="3939332700" sldId="263"/>
            <ac:spMk id="23" creationId="{2B566528-1B12-4246-9431-5C2D7D081168}"/>
          </ac:spMkLst>
        </pc:spChg>
        <pc:spChg chg="add del mod">
          <ac:chgData name="김 유현" userId="919b010c742b464c" providerId="LiveId" clId="{4063144F-8560-4C17-B44C-0FFC0F76EE4F}" dt="2022-12-04T14:04:17.047" v="1932" actId="931"/>
          <ac:spMkLst>
            <pc:docMk/>
            <pc:sldMk cId="3939332700" sldId="263"/>
            <ac:spMk id="24" creationId="{14A2E9F2-45E2-F3F3-A243-014012BD2336}"/>
          </ac:spMkLst>
        </pc:spChg>
        <pc:spChg chg="add del">
          <ac:chgData name="김 유현" userId="919b010c742b464c" providerId="LiveId" clId="{4063144F-8560-4C17-B44C-0FFC0F76EE4F}" dt="2022-12-04T14:13:04.543" v="2285" actId="26606"/>
          <ac:spMkLst>
            <pc:docMk/>
            <pc:sldMk cId="3939332700" sldId="263"/>
            <ac:spMk id="36" creationId="{FF0330B1-AAAC-427D-8A95-40380162BC65}"/>
          </ac:spMkLst>
        </pc:spChg>
        <pc:spChg chg="add del">
          <ac:chgData name="김 유현" userId="919b010c742b464c" providerId="LiveId" clId="{4063144F-8560-4C17-B44C-0FFC0F76EE4F}" dt="2022-12-04T14:13:00.474" v="2284" actId="26606"/>
          <ac:spMkLst>
            <pc:docMk/>
            <pc:sldMk cId="3939332700" sldId="263"/>
            <ac:spMk id="40" creationId="{B794FF8A-EBD0-DD37-D408-669CAA429E9F}"/>
          </ac:spMkLst>
        </pc:spChg>
        <pc:spChg chg="add">
          <ac:chgData name="김 유현" userId="919b010c742b464c" providerId="LiveId" clId="{4063144F-8560-4C17-B44C-0FFC0F76EE4F}" dt="2022-12-04T14:13:04.543" v="2285" actId="26606"/>
          <ac:spMkLst>
            <pc:docMk/>
            <pc:sldMk cId="3939332700" sldId="263"/>
            <ac:spMk id="41" creationId="{A4AC5506-6312-4701-8D3C-40187889A947}"/>
          </ac:spMkLst>
        </pc:spChg>
        <pc:spChg chg="add del">
          <ac:chgData name="김 유현" userId="919b010c742b464c" providerId="LiveId" clId="{4063144F-8560-4C17-B44C-0FFC0F76EE4F}" dt="2022-12-04T14:13:00.474" v="2284" actId="26606"/>
          <ac:spMkLst>
            <pc:docMk/>
            <pc:sldMk cId="3939332700" sldId="263"/>
            <ac:spMk id="43" creationId="{73DE2CFE-42F2-48F0-8706-5264E012B10C}"/>
          </ac:spMkLst>
        </pc:spChg>
        <pc:grpChg chg="add del">
          <ac:chgData name="김 유현" userId="919b010c742b464c" providerId="LiveId" clId="{4063144F-8560-4C17-B44C-0FFC0F76EE4F}" dt="2022-12-04T13:57:29.968" v="1855" actId="26606"/>
          <ac:grpSpMkLst>
            <pc:docMk/>
            <pc:sldMk cId="3939332700" sldId="263"/>
            <ac:grpSpMk id="12" creationId="{DAA26DFA-AAB2-4973-9C17-16D587C7B198}"/>
          </ac:grpSpMkLst>
        </pc:grpChg>
        <pc:grpChg chg="add del">
          <ac:chgData name="김 유현" userId="919b010c742b464c" providerId="LiveId" clId="{4063144F-8560-4C17-B44C-0FFC0F76EE4F}" dt="2022-12-04T13:57:49.370" v="1858" actId="26606"/>
          <ac:grpSpMkLst>
            <pc:docMk/>
            <pc:sldMk cId="3939332700" sldId="263"/>
            <ac:grpSpMk id="25" creationId="{FA366754-A2F4-475B-8217-AB06F5F15F36}"/>
          </ac:grpSpMkLst>
        </pc:grpChg>
        <pc:grpChg chg="add del">
          <ac:chgData name="김 유현" userId="919b010c742b464c" providerId="LiveId" clId="{4063144F-8560-4C17-B44C-0FFC0F76EE4F}" dt="2022-12-04T13:57:49.370" v="1858" actId="26606"/>
          <ac:grpSpMkLst>
            <pc:docMk/>
            <pc:sldMk cId="3939332700" sldId="263"/>
            <ac:grpSpMk id="29" creationId="{828A5161-06F1-46CF-8AD7-844680A59E13}"/>
          </ac:grpSpMkLst>
        </pc:grpChg>
        <pc:picChg chg="add del mod">
          <ac:chgData name="김 유현" userId="919b010c742b464c" providerId="LiveId" clId="{4063144F-8560-4C17-B44C-0FFC0F76EE4F}" dt="2022-12-04T14:00:56.534" v="1914" actId="21"/>
          <ac:picMkLst>
            <pc:docMk/>
            <pc:sldMk cId="3939332700" sldId="263"/>
            <ac:picMk id="5" creationId="{2AF4DD92-3586-8BFF-7B6C-2BDBC9382E8B}"/>
          </ac:picMkLst>
        </pc:picChg>
        <pc:picChg chg="add del mod">
          <ac:chgData name="김 유현" userId="919b010c742b464c" providerId="LiveId" clId="{4063144F-8560-4C17-B44C-0FFC0F76EE4F}" dt="2022-12-04T14:03:29.807" v="1929" actId="21"/>
          <ac:picMkLst>
            <pc:docMk/>
            <pc:sldMk cId="3939332700" sldId="263"/>
            <ac:picMk id="7" creationId="{72448E1E-32FF-834A-E7A8-A53594B20A72}"/>
          </ac:picMkLst>
        </pc:picChg>
        <pc:picChg chg="add del mod">
          <ac:chgData name="김 유현" userId="919b010c742b464c" providerId="LiveId" clId="{4063144F-8560-4C17-B44C-0FFC0F76EE4F}" dt="2022-12-04T14:01:22.779" v="1919" actId="21"/>
          <ac:picMkLst>
            <pc:docMk/>
            <pc:sldMk cId="3939332700" sldId="263"/>
            <ac:picMk id="11" creationId="{49E59EA2-53B3-A929-06C0-F49149031A4D}"/>
          </ac:picMkLst>
        </pc:picChg>
        <pc:picChg chg="add del mod">
          <ac:chgData name="김 유현" userId="919b010c742b464c" providerId="LiveId" clId="{4063144F-8560-4C17-B44C-0FFC0F76EE4F}" dt="2022-12-04T14:03:00.966" v="1920" actId="21"/>
          <ac:picMkLst>
            <pc:docMk/>
            <pc:sldMk cId="3939332700" sldId="263"/>
            <ac:picMk id="18" creationId="{EFCC6BD0-E35C-4041-22B7-C39FC054E562}"/>
          </ac:picMkLst>
        </pc:picChg>
        <pc:picChg chg="add del mod">
          <ac:chgData name="김 유현" userId="919b010c742b464c" providerId="LiveId" clId="{4063144F-8560-4C17-B44C-0FFC0F76EE4F}" dt="2022-12-04T14:04:25.818" v="1936" actId="21"/>
          <ac:picMkLst>
            <pc:docMk/>
            <pc:sldMk cId="3939332700" sldId="263"/>
            <ac:picMk id="21" creationId="{E672A993-4BC7-69D4-D2BA-6B0C7A53CF52}"/>
          </ac:picMkLst>
        </pc:picChg>
        <pc:picChg chg="add mod">
          <ac:chgData name="김 유현" userId="919b010c742b464c" providerId="LiveId" clId="{4063144F-8560-4C17-B44C-0FFC0F76EE4F}" dt="2022-12-04T14:13:04.543" v="2285" actId="26606"/>
          <ac:picMkLst>
            <pc:docMk/>
            <pc:sldMk cId="3939332700" sldId="263"/>
            <ac:picMk id="32" creationId="{97D1C91E-668D-F4BB-5319-AEEB9BF90AD4}"/>
          </ac:picMkLst>
        </pc:picChg>
      </pc:sldChg>
      <pc:sldChg chg="addSp delSp modSp new mod setBg">
        <pc:chgData name="김 유현" userId="919b010c742b464c" providerId="LiveId" clId="{4063144F-8560-4C17-B44C-0FFC0F76EE4F}" dt="2022-12-04T14:13:09.208" v="2286" actId="26606"/>
        <pc:sldMkLst>
          <pc:docMk/>
          <pc:sldMk cId="3028325984" sldId="264"/>
        </pc:sldMkLst>
        <pc:spChg chg="mod ord">
          <ac:chgData name="김 유현" userId="919b010c742b464c" providerId="LiveId" clId="{4063144F-8560-4C17-B44C-0FFC0F76EE4F}" dt="2022-12-04T14:13:09.208" v="2286" actId="26606"/>
          <ac:spMkLst>
            <pc:docMk/>
            <pc:sldMk cId="3028325984" sldId="264"/>
            <ac:spMk id="2" creationId="{AC1352EC-4BC8-D165-361A-029F3D6442D1}"/>
          </ac:spMkLst>
        </pc:spChg>
        <pc:spChg chg="del">
          <ac:chgData name="김 유현" userId="919b010c742b464c" providerId="LiveId" clId="{4063144F-8560-4C17-B44C-0FFC0F76EE4F}" dt="2022-12-04T14:04:47.184" v="1939" actId="931"/>
          <ac:spMkLst>
            <pc:docMk/>
            <pc:sldMk cId="3028325984" sldId="264"/>
            <ac:spMk id="3" creationId="{299C17EF-BE3A-F5E4-D959-2DD48A5167D1}"/>
          </ac:spMkLst>
        </pc:spChg>
        <pc:spChg chg="add">
          <ac:chgData name="김 유현" userId="919b010c742b464c" providerId="LiveId" clId="{4063144F-8560-4C17-B44C-0FFC0F76EE4F}" dt="2022-12-04T14:13:09.208" v="2286" actId="26606"/>
          <ac:spMkLst>
            <pc:docMk/>
            <pc:sldMk cId="3028325984" sldId="264"/>
            <ac:spMk id="14" creationId="{96918796-2918-40D6-BE3A-4600C47FCD42}"/>
          </ac:spMkLst>
        </pc:spChg>
        <pc:picChg chg="add mod ord">
          <ac:chgData name="김 유현" userId="919b010c742b464c" providerId="LiveId" clId="{4063144F-8560-4C17-B44C-0FFC0F76EE4F}" dt="2022-12-04T14:13:09.208" v="2286" actId="26606"/>
          <ac:picMkLst>
            <pc:docMk/>
            <pc:sldMk cId="3028325984" sldId="264"/>
            <ac:picMk id="5" creationId="{BDDE1858-5428-3CF1-F498-F360078FDC00}"/>
          </ac:picMkLst>
        </pc:picChg>
        <pc:picChg chg="add mod ord">
          <ac:chgData name="김 유현" userId="919b010c742b464c" providerId="LiveId" clId="{4063144F-8560-4C17-B44C-0FFC0F76EE4F}" dt="2022-12-04T14:13:09.208" v="2286" actId="26606"/>
          <ac:picMkLst>
            <pc:docMk/>
            <pc:sldMk cId="3028325984" sldId="264"/>
            <ac:picMk id="7" creationId="{1086D9F7-5F89-E8C5-9638-62B18859A38F}"/>
          </ac:picMkLst>
        </pc:picChg>
        <pc:picChg chg="add mod">
          <ac:chgData name="김 유현" userId="919b010c742b464c" providerId="LiveId" clId="{4063144F-8560-4C17-B44C-0FFC0F76EE4F}" dt="2022-12-04T14:13:09.208" v="2286" actId="26606"/>
          <ac:picMkLst>
            <pc:docMk/>
            <pc:sldMk cId="3028325984" sldId="264"/>
            <ac:picMk id="9" creationId="{9E1B48C3-FCCF-09B8-922D-C5B2125AEE9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A4272-E6C9-A45C-FC63-1398AB8AD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6BEFB5-5703-7F9A-19A7-482ECE042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FBAEE8-32AC-8D1F-E457-7B4825588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2B98-EF55-45F2-A252-C5743D495D17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09890F-17D0-3AA2-2063-1842339ED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F35DB7-9C97-5F54-B12A-E698452C4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B84C8-0B88-4717-BB15-E4FF3E5E6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53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E7A5F-EA58-8BCD-7675-2F918E2D6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B0E22D-63E1-2E1D-F24E-B7FF80A0B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71911D-2133-4387-4034-66A0020C1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2B98-EF55-45F2-A252-C5743D495D17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A3BF32-5674-1274-3973-571EC9738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CE4159-2DC2-3181-11C2-6180E7F2E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B84C8-0B88-4717-BB15-E4FF3E5E6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42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349EFF-B609-5F41-5E62-045761AACD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478425-8C7A-E647-1F99-E915BD974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6D5AAC-0F50-FA6E-5410-3EC363088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2B98-EF55-45F2-A252-C5743D495D17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0FC9AA-F0AD-D190-056C-BCD4EEC48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19AD71-34DD-22E3-49D9-10C288F25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B84C8-0B88-4717-BB15-E4FF3E5E6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81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8767A-5847-FB92-704E-C81A71330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6A8F26-771E-D097-4FC4-DDE7072B3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3CB8C6-C049-F169-0579-00E22E720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2B98-EF55-45F2-A252-C5743D495D17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8AAA99-0FA9-68AE-CE45-A3BB7298C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0A5E90-C881-A3EE-FDD0-EF2EB6400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B84C8-0B88-4717-BB15-E4FF3E5E6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188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12F00-FD19-EEBA-8B8D-B6501F83D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A47C01-95B7-995D-ADC1-21B722243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D28313-64C3-78AE-A225-0CE637CB4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2B98-EF55-45F2-A252-C5743D495D17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A77DDC-55B6-8B7A-5F84-4E820F4DC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39611C-059B-F11A-1B20-735C48888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B84C8-0B88-4717-BB15-E4FF3E5E6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105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06A8E-1FF9-94AB-A7E5-D05D70B4A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65F340-7000-BD76-C0BA-1CC6757148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50F88A-411B-A078-E28A-811EDC01A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D8A909-C05D-3046-D6FF-F4FF19B85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2B98-EF55-45F2-A252-C5743D495D17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76441D-2ED0-2182-062A-AEAD267AD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0C6C76-5713-9EF8-8CD6-93915634A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B84C8-0B88-4717-BB15-E4FF3E5E6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404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BC6B56-7F02-39F9-EB0E-FAC49D0C4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8133E4-C3C2-B739-41B1-F38CB30DC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FB5500-2AEE-2E62-D34E-73138C6E1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ACBDAF-2B6D-531F-13BC-26CBF22BB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0A3833-0665-C31B-693D-097494C153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7FE987-95E2-0365-4643-DB5E35211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2B98-EF55-45F2-A252-C5743D495D17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2607D8-A75A-83E3-1E24-C2D69C6DB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23F39D-1331-7FBE-2BA2-AAF8FA5A0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B84C8-0B88-4717-BB15-E4FF3E5E6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525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830A9-1DE1-247F-542E-1C15AC10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358CD2-8642-27B3-DC8B-6CCBCB6FC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2B98-EF55-45F2-A252-C5743D495D17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A07A59-3D6B-C496-4747-020791D9E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EF495C-7CB8-AF87-88DB-71848CC3D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B84C8-0B88-4717-BB15-E4FF3E5E6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224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ABD9FE-F510-DC58-1137-6D93C482E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2B98-EF55-45F2-A252-C5743D495D17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F3308E-0A6C-D93C-0905-E773AFA97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36B6E3-2571-2094-9CF4-CF38902BA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B84C8-0B88-4717-BB15-E4FF3E5E6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56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C1628-FAE4-AF45-5473-25653DBA7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5EE108-6E5A-7786-9E41-3CEF93230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16C49D-28A0-BCDD-6AD5-FAE2C3C3E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173B6D-DFC8-D3C0-792C-771E510DB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2B98-EF55-45F2-A252-C5743D495D17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38886F-182E-E148-4834-6D94C10B7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C5F134-6855-0399-EB52-3E7158D88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B84C8-0B88-4717-BB15-E4FF3E5E6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016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92C0F7-B003-A6AB-926F-007477C27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93CA62-5C3D-8D00-388C-A47A71E448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370C9-EA17-9CD0-878E-1BB612E57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94B497-1065-09D5-DA6E-A1FB7F947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2B98-EF55-45F2-A252-C5743D495D17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26C92E-3A1F-560B-F517-C61564A36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96AAEA-BD8D-0DF7-360C-6AC732FCA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B84C8-0B88-4717-BB15-E4FF3E5E6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4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DF1594-4988-B360-CCD8-00D9C5E2D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FB197E-6EDD-3C6D-12DF-EC16E2535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F50046-5865-89CC-F60C-6B751225D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92B98-EF55-45F2-A252-C5743D495D17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9886C4-F02C-F181-DE29-808E651A7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13B269-187A-D275-A1E3-FC671B555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B84C8-0B88-4717-BB15-E4FF3E5E6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55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0B49EB-3FC4-C087-2E37-0AD420C6B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altLang="ko-KR" sz="2000">
                <a:solidFill>
                  <a:srgbClr val="080808"/>
                </a:solidFill>
              </a:rPr>
              <a:t>202035510 </a:t>
            </a:r>
            <a:r>
              <a:rPr lang="ko-KR" altLang="en-US" sz="2000">
                <a:solidFill>
                  <a:srgbClr val="080808"/>
                </a:solidFill>
              </a:rPr>
              <a:t>김유현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F30823B-4E95-6991-B6EE-F94A66DE9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ko-KR" altLang="en-US" sz="3600">
                <a:solidFill>
                  <a:srgbClr val="080808"/>
                </a:solidFill>
              </a:rPr>
              <a:t>응용프로그래밍</a:t>
            </a:r>
            <a:br>
              <a:rPr lang="en-US" altLang="ko-KR" sz="3600">
                <a:solidFill>
                  <a:srgbClr val="080808"/>
                </a:solidFill>
              </a:rPr>
            </a:br>
            <a:r>
              <a:rPr lang="ko-KR" altLang="en-US" sz="3600">
                <a:solidFill>
                  <a:srgbClr val="080808"/>
                </a:solidFill>
              </a:rPr>
              <a:t>최종 결과 보고서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77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5C2B702-9A03-4D0C-DA3B-BE81C0A0A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solidFill>
                  <a:schemeClr val="tx2"/>
                </a:solidFill>
              </a:rPr>
              <a:t>팀 명 소개</a:t>
            </a:r>
            <a:r>
              <a:rPr lang="en-US" altLang="ko-KR" sz="3600" dirty="0">
                <a:solidFill>
                  <a:schemeClr val="tx2"/>
                </a:solidFill>
              </a:rPr>
              <a:t>, </a:t>
            </a:r>
            <a:br>
              <a:rPr lang="en-US" altLang="ko-KR" sz="3600" dirty="0">
                <a:solidFill>
                  <a:schemeClr val="tx2"/>
                </a:solidFill>
              </a:rPr>
            </a:br>
            <a:r>
              <a:rPr lang="ko-KR" altLang="en-US" sz="3600" dirty="0">
                <a:solidFill>
                  <a:schemeClr val="tx2"/>
                </a:solidFill>
              </a:rPr>
              <a:t>팀원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CB0F0E-FAD2-C2B8-250E-959615586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ko-KR" altLang="en-US" sz="1800" dirty="0">
                <a:solidFill>
                  <a:schemeClr val="tx2"/>
                </a:solidFill>
              </a:rPr>
              <a:t>팀 명</a:t>
            </a:r>
            <a:r>
              <a:rPr lang="en-US" altLang="ko-KR" sz="1800" dirty="0">
                <a:solidFill>
                  <a:schemeClr val="tx2"/>
                </a:solidFill>
              </a:rPr>
              <a:t>:</a:t>
            </a:r>
            <a:r>
              <a:rPr lang="ko-KR" altLang="en-US" sz="1800" dirty="0">
                <a:solidFill>
                  <a:schemeClr val="tx2"/>
                </a:solidFill>
              </a:rPr>
              <a:t> 나는 홀로</a:t>
            </a:r>
            <a:endParaRPr lang="en-US" altLang="ko-KR" sz="1800" dirty="0">
              <a:solidFill>
                <a:schemeClr val="tx2"/>
              </a:solidFill>
            </a:endParaRPr>
          </a:p>
          <a:p>
            <a:r>
              <a:rPr lang="ko-KR" altLang="en-US" sz="1800" dirty="0">
                <a:solidFill>
                  <a:schemeClr val="tx2"/>
                </a:solidFill>
              </a:rPr>
              <a:t>팀원</a:t>
            </a:r>
            <a:r>
              <a:rPr lang="en-US" altLang="ko-KR" sz="1800" dirty="0">
                <a:solidFill>
                  <a:schemeClr val="tx2"/>
                </a:solidFill>
              </a:rPr>
              <a:t>: 202035510 </a:t>
            </a:r>
            <a:r>
              <a:rPr lang="ko-KR" altLang="en-US" sz="1800" dirty="0">
                <a:solidFill>
                  <a:schemeClr val="tx2"/>
                </a:solidFill>
              </a:rPr>
              <a:t>김유현</a:t>
            </a:r>
            <a:endParaRPr lang="en-US" altLang="ko-KR" sz="1800" dirty="0">
              <a:solidFill>
                <a:schemeClr val="tx2"/>
              </a:solidFill>
            </a:endParaRPr>
          </a:p>
          <a:p>
            <a:r>
              <a:rPr lang="ko-KR" altLang="en-US" sz="1800" dirty="0">
                <a:solidFill>
                  <a:schemeClr val="tx2"/>
                </a:solidFill>
              </a:rPr>
              <a:t>프로젝트 제목</a:t>
            </a:r>
            <a:r>
              <a:rPr lang="en-US" altLang="ko-KR" sz="1800" dirty="0">
                <a:solidFill>
                  <a:schemeClr val="tx2"/>
                </a:solidFill>
              </a:rPr>
              <a:t>: </a:t>
            </a:r>
            <a:r>
              <a:rPr lang="ko-KR" altLang="en-US" sz="1800" dirty="0">
                <a:solidFill>
                  <a:schemeClr val="tx2"/>
                </a:solidFill>
              </a:rPr>
              <a:t>희망하는 성적 </a:t>
            </a:r>
            <a:endParaRPr lang="en-US" altLang="ko-KR" sz="1800" dirty="0">
              <a:solidFill>
                <a:schemeClr val="tx2"/>
              </a:solidFill>
            </a:endParaRPr>
          </a:p>
          <a:p>
            <a:endParaRPr lang="ko-KR" alt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603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B33AE1A-0AF5-85BC-1C57-8152A979B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solidFill>
                  <a:schemeClr val="tx2"/>
                </a:solidFill>
              </a:rPr>
              <a:t>프로그램의 </a:t>
            </a:r>
            <a:br>
              <a:rPr lang="en-US" altLang="ko-KR" sz="3600" dirty="0">
                <a:solidFill>
                  <a:schemeClr val="tx2"/>
                </a:solidFill>
              </a:rPr>
            </a:br>
            <a:r>
              <a:rPr lang="ko-KR" altLang="en-US" sz="3600" dirty="0">
                <a:solidFill>
                  <a:schemeClr val="tx2"/>
                </a:solidFill>
              </a:rPr>
              <a:t>알고리즘 및 </a:t>
            </a:r>
            <a:r>
              <a:rPr lang="en-US" altLang="ko-KR" sz="3600" dirty="0">
                <a:solidFill>
                  <a:schemeClr val="tx2"/>
                </a:solidFill>
              </a:rPr>
              <a:t>input, output</a:t>
            </a:r>
            <a:endParaRPr lang="ko-KR" altLang="en-US" sz="3600" dirty="0">
              <a:solidFill>
                <a:schemeClr val="tx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422619-5D74-6E21-733D-CDE20FCF5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ko-KR" altLang="en-US" sz="1800" dirty="0">
                <a:solidFill>
                  <a:schemeClr val="tx2"/>
                </a:solidFill>
              </a:rPr>
              <a:t>프로그램 구동원리</a:t>
            </a:r>
            <a:endParaRPr lang="en-US" altLang="ko-KR" sz="1800" dirty="0">
              <a:solidFill>
                <a:schemeClr val="tx2"/>
              </a:solidFill>
            </a:endParaRPr>
          </a:p>
          <a:p>
            <a:r>
              <a:rPr lang="en-US" altLang="ko-KR" sz="1800" dirty="0">
                <a:solidFill>
                  <a:schemeClr val="tx2"/>
                </a:solidFill>
              </a:rPr>
              <a:t>1. score.txt</a:t>
            </a:r>
            <a:r>
              <a:rPr lang="ko-KR" altLang="en-US" sz="1800" dirty="0">
                <a:solidFill>
                  <a:schemeClr val="tx2"/>
                </a:solidFill>
              </a:rPr>
              <a:t>라는 파일을 작성</a:t>
            </a:r>
            <a:endParaRPr lang="en-US" altLang="ko-KR" sz="1800" dirty="0">
              <a:solidFill>
                <a:schemeClr val="tx2"/>
              </a:solidFill>
            </a:endParaRPr>
          </a:p>
          <a:p>
            <a:r>
              <a:rPr lang="en-US" altLang="ko-KR" sz="1800" dirty="0">
                <a:solidFill>
                  <a:schemeClr val="tx2"/>
                </a:solidFill>
              </a:rPr>
              <a:t>2. Korean, Math, English</a:t>
            </a:r>
            <a:r>
              <a:rPr lang="ko-KR" altLang="en-US" sz="1800" dirty="0">
                <a:solidFill>
                  <a:schemeClr val="tx2"/>
                </a:solidFill>
              </a:rPr>
              <a:t>라는 값을 랜덤하게 일정 점수 내에서 </a:t>
            </a:r>
            <a:r>
              <a:rPr lang="en-US" altLang="ko-KR" sz="1800" dirty="0">
                <a:solidFill>
                  <a:schemeClr val="tx2"/>
                </a:solidFill>
              </a:rPr>
              <a:t>5</a:t>
            </a:r>
            <a:r>
              <a:rPr lang="ko-KR" altLang="en-US" sz="1800" dirty="0">
                <a:solidFill>
                  <a:schemeClr val="tx2"/>
                </a:solidFill>
              </a:rPr>
              <a:t>개 생성</a:t>
            </a:r>
            <a:endParaRPr lang="en-US" altLang="ko-KR" sz="1800" dirty="0">
              <a:solidFill>
                <a:schemeClr val="tx2"/>
              </a:solidFill>
            </a:endParaRPr>
          </a:p>
          <a:p>
            <a:r>
              <a:rPr lang="en-US" altLang="ko-KR" sz="1800" dirty="0">
                <a:solidFill>
                  <a:schemeClr val="tx2"/>
                </a:solidFill>
              </a:rPr>
              <a:t>3. window</a:t>
            </a:r>
            <a:r>
              <a:rPr lang="ko-KR" altLang="en-US" sz="1800" dirty="0">
                <a:solidFill>
                  <a:schemeClr val="tx2"/>
                </a:solidFill>
              </a:rPr>
              <a:t> 화면을 생성한 뒤 이름 입력하는 칸과 성적 조회 버튼을 만들어 이름이 출력되게 한다</a:t>
            </a:r>
            <a:r>
              <a:rPr lang="en-US" altLang="ko-KR" sz="1800" dirty="0">
                <a:solidFill>
                  <a:schemeClr val="tx2"/>
                </a:solidFill>
              </a:rPr>
              <a:t>. </a:t>
            </a:r>
          </a:p>
          <a:p>
            <a:r>
              <a:rPr lang="en-US" altLang="ko-KR" sz="1800" dirty="0">
                <a:solidFill>
                  <a:schemeClr val="tx2"/>
                </a:solidFill>
              </a:rPr>
              <a:t>4. score.txt</a:t>
            </a:r>
            <a:r>
              <a:rPr lang="ko-KR" altLang="en-US" sz="1800" dirty="0">
                <a:solidFill>
                  <a:schemeClr val="tx2"/>
                </a:solidFill>
              </a:rPr>
              <a:t>라는 파일을 </a:t>
            </a:r>
            <a:r>
              <a:rPr lang="en-US" altLang="ko-KR" sz="1800" dirty="0">
                <a:solidFill>
                  <a:schemeClr val="tx2"/>
                </a:solidFill>
              </a:rPr>
              <a:t>read</a:t>
            </a:r>
            <a:r>
              <a:rPr lang="ko-KR" altLang="en-US" sz="1800" dirty="0">
                <a:solidFill>
                  <a:schemeClr val="tx2"/>
                </a:solidFill>
              </a:rPr>
              <a:t>해서 국어</a:t>
            </a:r>
            <a:r>
              <a:rPr lang="en-US" altLang="ko-KR" sz="1800" dirty="0">
                <a:solidFill>
                  <a:schemeClr val="tx2"/>
                </a:solidFill>
              </a:rPr>
              <a:t>, </a:t>
            </a:r>
            <a:r>
              <a:rPr lang="ko-KR" altLang="en-US" sz="1800" dirty="0">
                <a:solidFill>
                  <a:schemeClr val="tx2"/>
                </a:solidFill>
              </a:rPr>
              <a:t>수학</a:t>
            </a:r>
            <a:r>
              <a:rPr lang="en-US" altLang="ko-KR" sz="1800" dirty="0">
                <a:solidFill>
                  <a:schemeClr val="tx2"/>
                </a:solidFill>
              </a:rPr>
              <a:t>, </a:t>
            </a:r>
            <a:r>
              <a:rPr lang="ko-KR" altLang="en-US" sz="1800" dirty="0">
                <a:solidFill>
                  <a:schemeClr val="tx2"/>
                </a:solidFill>
              </a:rPr>
              <a:t>영어 점수를 차례대로 출력한다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</a:p>
          <a:p>
            <a:r>
              <a:rPr lang="en-US" altLang="ko-KR" sz="1800" dirty="0">
                <a:solidFill>
                  <a:schemeClr val="tx2"/>
                </a:solidFill>
              </a:rPr>
              <a:t>5. data</a:t>
            </a:r>
            <a:r>
              <a:rPr lang="ko-KR" altLang="en-US" sz="1800" dirty="0">
                <a:solidFill>
                  <a:schemeClr val="tx2"/>
                </a:solidFill>
              </a:rPr>
              <a:t>라는 </a:t>
            </a:r>
            <a:r>
              <a:rPr lang="en-US" altLang="ko-KR" sz="1800" dirty="0">
                <a:solidFill>
                  <a:schemeClr val="tx2"/>
                </a:solidFill>
              </a:rPr>
              <a:t>list</a:t>
            </a:r>
            <a:r>
              <a:rPr lang="ko-KR" altLang="en-US" sz="1800" dirty="0">
                <a:solidFill>
                  <a:schemeClr val="tx2"/>
                </a:solidFill>
              </a:rPr>
              <a:t>에 </a:t>
            </a:r>
            <a:r>
              <a:rPr lang="en-US" altLang="ko-KR" sz="1800" dirty="0">
                <a:solidFill>
                  <a:schemeClr val="tx2"/>
                </a:solidFill>
              </a:rPr>
              <a:t>Korean, Math, English </a:t>
            </a:r>
            <a:r>
              <a:rPr lang="ko-KR" altLang="en-US" sz="1800" dirty="0">
                <a:solidFill>
                  <a:schemeClr val="tx2"/>
                </a:solidFill>
              </a:rPr>
              <a:t>값을 넣고 평균을 구한 값을 출력한다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</a:p>
          <a:p>
            <a:r>
              <a:rPr lang="en-US" altLang="ko-KR" sz="1800" dirty="0">
                <a:solidFill>
                  <a:schemeClr val="tx2"/>
                </a:solidFill>
              </a:rPr>
              <a:t>6. </a:t>
            </a:r>
            <a:r>
              <a:rPr lang="ko-KR" altLang="en-US" sz="1800" dirty="0">
                <a:solidFill>
                  <a:schemeClr val="tx2"/>
                </a:solidFill>
              </a:rPr>
              <a:t>최종 결과 화면에는 이름</a:t>
            </a:r>
            <a:r>
              <a:rPr lang="en-US" altLang="ko-KR" sz="1800" dirty="0">
                <a:solidFill>
                  <a:schemeClr val="tx2"/>
                </a:solidFill>
              </a:rPr>
              <a:t>, </a:t>
            </a:r>
            <a:r>
              <a:rPr lang="ko-KR" altLang="en-US" sz="1800" dirty="0">
                <a:solidFill>
                  <a:schemeClr val="tx2"/>
                </a:solidFill>
              </a:rPr>
              <a:t>국어</a:t>
            </a:r>
            <a:r>
              <a:rPr lang="en-US" altLang="ko-KR" sz="1800" dirty="0">
                <a:solidFill>
                  <a:schemeClr val="tx2"/>
                </a:solidFill>
              </a:rPr>
              <a:t>, </a:t>
            </a:r>
            <a:r>
              <a:rPr lang="ko-KR" altLang="en-US" sz="1800" dirty="0">
                <a:solidFill>
                  <a:schemeClr val="tx2"/>
                </a:solidFill>
              </a:rPr>
              <a:t>수학</a:t>
            </a:r>
            <a:r>
              <a:rPr lang="en-US" altLang="ko-KR" sz="1800" dirty="0">
                <a:solidFill>
                  <a:schemeClr val="tx2"/>
                </a:solidFill>
              </a:rPr>
              <a:t>, </a:t>
            </a:r>
            <a:r>
              <a:rPr lang="ko-KR" altLang="en-US" sz="1800" dirty="0">
                <a:solidFill>
                  <a:schemeClr val="tx2"/>
                </a:solidFill>
              </a:rPr>
              <a:t>영어</a:t>
            </a:r>
            <a:r>
              <a:rPr lang="en-US" altLang="ko-KR" sz="1800" dirty="0">
                <a:solidFill>
                  <a:schemeClr val="tx2"/>
                </a:solidFill>
              </a:rPr>
              <a:t>, </a:t>
            </a:r>
            <a:r>
              <a:rPr lang="ko-KR" altLang="en-US" sz="1800" dirty="0">
                <a:solidFill>
                  <a:schemeClr val="tx2"/>
                </a:solidFill>
              </a:rPr>
              <a:t>평균을 출력한다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  <a:endParaRPr lang="ko-KR" alt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665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D7BD7A-EC98-1C81-3DA8-9A2EF818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ko-KR" altLang="en-US" dirty="0"/>
              <a:t>코드 실행 화면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3F9B78-67C3-C3F8-F104-FFBCDED60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ko-KR" altLang="en-US" sz="2000" b="1" i="1" dirty="0"/>
              <a:t>파일 입출력</a:t>
            </a:r>
            <a:r>
              <a:rPr lang="en-US" altLang="ko-KR" sz="2000" dirty="0"/>
              <a:t>: score.txt</a:t>
            </a:r>
            <a:r>
              <a:rPr lang="ko-KR" altLang="en-US" sz="2000" dirty="0"/>
              <a:t>파일 </a:t>
            </a:r>
            <a:r>
              <a:rPr lang="en-US" altLang="ko-KR" sz="2000" dirty="0"/>
              <a:t>“w” &amp; “r”</a:t>
            </a:r>
          </a:p>
          <a:p>
            <a:r>
              <a:rPr lang="ko-KR" altLang="en-US" sz="2000" b="1" i="1" dirty="0"/>
              <a:t>클래스의 사용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myGrade</a:t>
            </a:r>
            <a:endParaRPr lang="en-US" altLang="ko-KR" sz="2000" dirty="0"/>
          </a:p>
          <a:p>
            <a:r>
              <a:rPr lang="ko-KR" altLang="en-US" sz="2000" b="1" i="1" dirty="0"/>
              <a:t>모듈의 사용</a:t>
            </a:r>
            <a:r>
              <a:rPr lang="en-US" altLang="ko-KR" sz="2000" dirty="0"/>
              <a:t>: average</a:t>
            </a:r>
            <a:r>
              <a:rPr lang="ko-KR" altLang="en-US" sz="2000" dirty="0"/>
              <a:t>라는 모듈을 사용하여 함수 삽입</a:t>
            </a:r>
            <a:endParaRPr lang="en-US" altLang="ko-KR" sz="2000" dirty="0"/>
          </a:p>
          <a:p>
            <a:r>
              <a:rPr lang="ko-KR" altLang="en-US" sz="2000" b="1" i="1" dirty="0"/>
              <a:t>리스트의 사용</a:t>
            </a:r>
            <a:r>
              <a:rPr lang="en-US" altLang="ko-KR" sz="2000" dirty="0"/>
              <a:t>: data</a:t>
            </a:r>
            <a:r>
              <a:rPr lang="ko-KR" altLang="en-US" sz="2000" dirty="0"/>
              <a:t>라는 </a:t>
            </a:r>
            <a:r>
              <a:rPr lang="en-US" altLang="ko-KR" sz="2000" dirty="0"/>
              <a:t>list</a:t>
            </a:r>
            <a:r>
              <a:rPr lang="ko-KR" altLang="en-US" sz="2000" dirty="0"/>
              <a:t>를 생성</a:t>
            </a:r>
            <a:endParaRPr lang="en-US" altLang="ko-KR" sz="2000" dirty="0"/>
          </a:p>
          <a:p>
            <a:r>
              <a:rPr lang="en-US" sz="2000" b="1" i="1" dirty="0"/>
              <a:t>GUI </a:t>
            </a:r>
            <a:r>
              <a:rPr lang="ko-KR" altLang="en-US" sz="2000" b="1" i="1" dirty="0"/>
              <a:t>사용</a:t>
            </a:r>
            <a:r>
              <a:rPr lang="en-US" altLang="ko-KR" sz="2000" dirty="0"/>
              <a:t>: Label, Entry, Grid</a:t>
            </a:r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6B8BBC9-EA92-695B-356C-24E08DE08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21092" y="828675"/>
            <a:ext cx="5588871" cy="517207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7945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9E1B48C3-FCCF-09B8-922D-C5B2125AE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2166938"/>
            <a:ext cx="5003800" cy="3457575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086D9F7-5F89-E8C5-9638-62B18859A3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338" y="2166938"/>
            <a:ext cx="5264150" cy="2370138"/>
          </a:xfrm>
          <a:prstGeom prst="rect">
            <a:avLst/>
          </a:prstGeom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DDE1858-5428-3CF1-F498-F360078FD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338" y="4606925"/>
            <a:ext cx="5264150" cy="1016000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C1352EC-4BC8-D165-361A-029F3D644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ko-KR" altLang="en-US" sz="2200">
                <a:solidFill>
                  <a:schemeClr val="bg1"/>
                </a:solidFill>
              </a:rPr>
              <a:t>실행화면</a:t>
            </a:r>
            <a:r>
              <a:rPr lang="en-US" altLang="ko-KR" sz="2200">
                <a:solidFill>
                  <a:schemeClr val="bg1"/>
                </a:solidFill>
              </a:rPr>
              <a:t> &amp;</a:t>
            </a:r>
            <a:r>
              <a:rPr lang="ko-KR" altLang="en-US" sz="2200">
                <a:solidFill>
                  <a:schemeClr val="bg1"/>
                </a:solidFill>
              </a:rPr>
              <a:t> 새로운 모듈</a:t>
            </a:r>
            <a:r>
              <a:rPr lang="en-US" altLang="ko-KR" sz="2200">
                <a:solidFill>
                  <a:schemeClr val="bg1"/>
                </a:solidFill>
              </a:rPr>
              <a:t> </a:t>
            </a:r>
            <a:br>
              <a:rPr lang="en-US" altLang="ko-KR" sz="2200">
                <a:solidFill>
                  <a:schemeClr val="bg1"/>
                </a:solidFill>
              </a:rPr>
            </a:br>
            <a:r>
              <a:rPr lang="en-US" altLang="ko-KR" sz="2200">
                <a:solidFill>
                  <a:schemeClr val="bg1"/>
                </a:solidFill>
              </a:rPr>
              <a:t>&amp; </a:t>
            </a:r>
            <a:r>
              <a:rPr lang="ko-KR" altLang="en-US" sz="2200">
                <a:solidFill>
                  <a:schemeClr val="bg1"/>
                </a:solidFill>
              </a:rPr>
              <a:t>입출력된 파일</a:t>
            </a:r>
          </a:p>
        </p:txBody>
      </p:sp>
    </p:spTree>
    <p:extLst>
      <p:ext uri="{BB962C8B-B14F-4D97-AF65-F5344CB8AC3E}">
        <p14:creationId xmlns:p14="http://schemas.microsoft.com/office/powerpoint/2010/main" val="3028325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9B2658E-9D06-7401-06B8-1A8C40F03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최종 실행화면 </a:t>
            </a:r>
            <a:r>
              <a:rPr lang="en-US" altLang="ko-KR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</a:t>
            </a:r>
          </a:p>
        </p:txBody>
      </p:sp>
      <p:pic>
        <p:nvPicPr>
          <p:cNvPr id="32" name="내용 개체 틀 31" descr="텍스트이(가) 표시된 사진&#10;&#10;자동 생성된 설명">
            <a:extLst>
              <a:ext uri="{FF2B5EF4-FFF2-40B4-BE49-F238E27FC236}">
                <a16:creationId xmlns:a16="http://schemas.microsoft.com/office/drawing/2014/main" id="{97D1C91E-668D-F4BB-5319-AEEB9BF90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025" y="1675227"/>
            <a:ext cx="840994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332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DB7352-2231-1F45-A7FB-E45C609A5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ko-KR" altLang="en-US" dirty="0"/>
              <a:t>제작 일정 및 소감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9FEE2C-959D-66F6-3145-5A62A4EED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&lt;</a:t>
            </a:r>
            <a:r>
              <a:rPr lang="ko-KR" altLang="en-US" sz="2000" dirty="0"/>
              <a:t>제작일정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11/25: </a:t>
            </a:r>
            <a:r>
              <a:rPr lang="ko-KR" altLang="en-US" sz="2000" dirty="0"/>
              <a:t>아이디어 구상</a:t>
            </a:r>
            <a:endParaRPr lang="en-US" altLang="ko-KR" sz="2000" dirty="0"/>
          </a:p>
          <a:p>
            <a:r>
              <a:rPr lang="en-US" altLang="ko-KR" sz="2000" dirty="0"/>
              <a:t>11/28: 1</a:t>
            </a:r>
            <a:r>
              <a:rPr lang="ko-KR" altLang="en-US" sz="2000" dirty="0"/>
              <a:t>차 코딩</a:t>
            </a:r>
            <a:endParaRPr lang="en-US" altLang="ko-KR" sz="2000" dirty="0"/>
          </a:p>
          <a:p>
            <a:r>
              <a:rPr lang="en-US" altLang="ko-KR" sz="2000" dirty="0"/>
              <a:t>12/2: 2</a:t>
            </a:r>
            <a:r>
              <a:rPr lang="ko-KR" altLang="en-US" sz="2000" dirty="0"/>
              <a:t>차 코딩</a:t>
            </a:r>
            <a:endParaRPr lang="en-US" altLang="ko-KR" sz="2000" dirty="0"/>
          </a:p>
          <a:p>
            <a:r>
              <a:rPr lang="en-US" altLang="ko-KR" sz="2000" dirty="0"/>
              <a:t>12/3: 3</a:t>
            </a:r>
            <a:r>
              <a:rPr lang="ko-KR" altLang="en-US" sz="2000" dirty="0"/>
              <a:t>차 코딩</a:t>
            </a:r>
            <a:endParaRPr lang="en-US" altLang="ko-KR" sz="2000" dirty="0"/>
          </a:p>
          <a:p>
            <a:r>
              <a:rPr lang="en-US" altLang="ko-KR" sz="2000" dirty="0"/>
              <a:t>12/4: </a:t>
            </a:r>
            <a:r>
              <a:rPr lang="ko-KR" altLang="en-US" sz="2000" dirty="0"/>
              <a:t>코딩 완료 및 결과보고서 제작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&lt;</a:t>
            </a:r>
            <a:r>
              <a:rPr lang="ko-KR" altLang="en-US" sz="2000" dirty="0"/>
              <a:t>소감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: </a:t>
            </a:r>
            <a:r>
              <a:rPr lang="ko-KR" altLang="en-US" sz="2000" dirty="0"/>
              <a:t>혼자 작업을 하다 보니 조언을 구할 상대가 없었기에 어려운 부분을 만났을 때 해결하기 굉장히 어려웠기에 파이썬 공부에 대한 부족함을 느낄 수 있었다</a:t>
            </a:r>
            <a:r>
              <a:rPr lang="en-US" altLang="ko-KR" sz="2000" dirty="0"/>
              <a:t>. </a:t>
            </a:r>
            <a:r>
              <a:rPr lang="ko-KR" altLang="en-US" sz="2000" dirty="0"/>
              <a:t>부족함을 느끼게 되어 파이썬 공부를 더욱 열심히 해야 한다는 생각이 든 유익한 경험이었다</a:t>
            </a:r>
            <a:r>
              <a:rPr lang="en-US" altLang="ko-KR" sz="2000" dirty="0"/>
              <a:t>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42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261</Words>
  <Application>Microsoft Office PowerPoint</Application>
  <PresentationFormat>와이드스크린</PresentationFormat>
  <Paragraphs>32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Calibri</vt:lpstr>
      <vt:lpstr>Office 테마</vt:lpstr>
      <vt:lpstr>응용프로그래밍 최종 결과 보고서</vt:lpstr>
      <vt:lpstr>팀 명 소개,  팀원 소개</vt:lpstr>
      <vt:lpstr>프로그램의  알고리즘 및 input, output</vt:lpstr>
      <vt:lpstr>코드 실행 화면</vt:lpstr>
      <vt:lpstr>실행화면 &amp; 새로운 모듈  &amp; 입출력된 파일</vt:lpstr>
      <vt:lpstr>최종 실행화면 2</vt:lpstr>
      <vt:lpstr>제작 일정 및 소감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응용프로그래밍 최종 결과 보고서</dc:title>
  <dc:creator>김 유현</dc:creator>
  <cp:lastModifiedBy>김 유현</cp:lastModifiedBy>
  <cp:revision>1</cp:revision>
  <dcterms:created xsi:type="dcterms:W3CDTF">2022-12-01T15:03:53Z</dcterms:created>
  <dcterms:modified xsi:type="dcterms:W3CDTF">2022-12-04T14:13:36Z</dcterms:modified>
</cp:coreProperties>
</file>