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CF2A0-1F46-24B2-F221-A8AE7A3A7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18059-9250-081A-132A-46E89D5B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B636B-EDDE-4478-AF4F-0F3FD290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8B32-147A-404C-81A0-AA84784DB047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F355C-E954-B025-043F-44ABE69C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EC19B-FBE4-0615-E6EA-EF3F4FC4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CBF1-F933-4DE7-BEEC-4DD697AFC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86A80-5404-79D1-FA79-CAC22E99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9C699-F73F-B766-BBA2-E86471B05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E1974-D047-1C33-878E-23202E94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8B32-147A-404C-81A0-AA84784DB047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1799C-CF16-C477-1950-83990441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26C4B-D457-9AF8-A83D-864D2EDD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CBF1-F933-4DE7-BEEC-4DD697AFC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13CA84-3297-8B57-6BB2-7C45FF5BB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1451E-C7C5-3C3A-0ECF-11EE8D948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18EE6-3FA3-A09B-AB62-C332C9B4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8B32-147A-404C-81A0-AA84784DB047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F4B5E-1FC8-22E5-F66B-F51B6BA4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C66A1-99D0-BE36-9F74-F0BD26A1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CBF1-F933-4DE7-BEEC-4DD697AFC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6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DA970-7802-D0E4-E13B-35C848E3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5EFB2-1E98-B939-0420-6CEC44D8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49AC5-9107-6DA8-6446-61E3BFDF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8B32-147A-404C-81A0-AA84784DB047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9DCD3-AF46-7B2A-489A-347F20A7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55222-5118-CEEC-61F2-E90B7275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CBF1-F933-4DE7-BEEC-4DD697AFC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9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FFAA-6F3D-A675-220A-61E1193E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63D22-5BAF-746C-0A03-50ED60036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8D22C-FD4D-1DAE-BD6F-FA46E836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8B32-147A-404C-81A0-AA84784DB047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03400-3282-3EC9-5AE9-1E7CD6A9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02731-AE93-345C-64F2-90A8EDB1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CBF1-F933-4DE7-BEEC-4DD697AFC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3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6325A-E566-FA0D-96AC-03374CA5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3542C-068B-6B46-2966-F9CDEC220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6EF40B-3587-3416-9DDF-633F64789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85E2-C916-049B-BD27-4D6A8356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8B32-147A-404C-81A0-AA84784DB047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08382-C3C7-A833-50EB-64BA13B9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0F96B-C787-6BD6-336F-CA66B550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CBF1-F933-4DE7-BEEC-4DD697AFC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0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888B5-F1C0-509F-BB44-8ADA4ABE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FC76D-8623-1019-60D1-08908232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1A8E3-D6F0-B08E-E92B-989CAC7E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8E649-35DF-5352-AD38-11E2885FE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F6A2B-41C6-FAB9-D62A-5E00DE2CC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82DEC8-B12A-E564-5D81-FC654E10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8B32-147A-404C-81A0-AA84784DB047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FB4AB-FBA9-BE56-B1E0-AEA0760A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2E4389-9C44-CD93-2EBA-BF7ACB7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CBF1-F933-4DE7-BEEC-4DD697AFC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FEC53-CCC2-3888-D9E0-B2BE5E45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42851D-D81C-447F-2DE2-181C019C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8B32-147A-404C-81A0-AA84784DB047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A5B38-1A2E-B8B6-CD4B-B12DC875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101721-1317-5B3F-9648-448B0018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CBF1-F933-4DE7-BEEC-4DD697AFC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4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C54A01-2560-759F-B67B-987983A5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8B32-147A-404C-81A0-AA84784DB047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1208FA-E3ED-88C6-7FA7-2F72D5F4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A9AF2F-B7FE-F1CC-396D-32E88BC7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CBF1-F933-4DE7-BEEC-4DD697AFC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3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A52DD-5F0F-38FF-B663-EA57042D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48088-9820-B1FE-A25D-DA9BCF68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19ACF0-E5FD-7272-0123-F7799A41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DFCC1-E14C-DDC9-F595-DE94BB94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8B32-147A-404C-81A0-AA84784DB047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9084C-5D67-9164-051C-D5D62464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F29B-0D8E-B051-A251-72555572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CBF1-F933-4DE7-BEEC-4DD697AFC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D52CA-FD5C-9480-BAD8-96A33ADB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EDCA5A-97E0-F8D5-9CEA-52FBC7B60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9256DC-6836-6588-2A48-DBB7378FB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0D36B-64EC-6719-1193-C89C8466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8B32-147A-404C-81A0-AA84784DB047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0E323-7D74-33CB-78AC-26114A6A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32EA4-7CF2-720C-19C2-9C678018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CBF1-F933-4DE7-BEEC-4DD697AFC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AC28A4-AB12-2CED-9E7B-DD980BE5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96E48-3A71-42E1-D660-77CBDC83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40372-B132-7A27-F24D-E3F6791EF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8B32-147A-404C-81A0-AA84784DB047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F7AD5-EB66-F497-0C7A-A3C1725A4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2262-718C-6593-EC81-721080B3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ECBF1-F933-4DE7-BEEC-4DD697AFC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6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9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대구3</dc:creator>
  <cp:lastModifiedBy>대구3</cp:lastModifiedBy>
  <cp:revision>1</cp:revision>
  <dcterms:created xsi:type="dcterms:W3CDTF">2023-07-06T02:13:34Z</dcterms:created>
  <dcterms:modified xsi:type="dcterms:W3CDTF">2023-07-06T02:13:45Z</dcterms:modified>
</cp:coreProperties>
</file>