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9999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7F69-5042-91CD-B78B-8CB9759D4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D41B12-406D-751F-306A-214353B9E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8B322-6BE0-F995-36E1-06C76BD1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D4D-726F-4717-B8CB-CCA0E573C070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167E4-43B6-852F-7221-761F0B42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3B424-414A-08E7-B84A-D1B318E1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140E-08F2-4913-9AB7-F447ED91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6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9C83A-4458-28BA-C8ED-3DC0D80D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C6DF0-2DA3-DC21-ED74-68DD534D2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E5313-8EE0-C718-3904-50A6F693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D4D-726F-4717-B8CB-CCA0E573C070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AF8C5-4D51-8E7E-62BB-CC092501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FAB7C-6B7D-72DF-1E94-FA092629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140E-08F2-4913-9AB7-F447ED91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50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7BE02D-88CD-BFEF-0063-629460142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113F98-D820-59F8-B979-D41F0869F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DEDBB-1E76-CF4A-3645-8C747226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D4D-726F-4717-B8CB-CCA0E573C070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FE48F-9C00-27D9-B8A7-F062A83F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FA0FC-A1D6-F8D0-F2AB-7FA5E9E0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140E-08F2-4913-9AB7-F447ED91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6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D9A9F-6FEF-99A3-678A-7C42B627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83D9E-61C5-225D-7321-58EE76E01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F4253-81B8-A325-6C68-999A7CB0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D4D-726F-4717-B8CB-CCA0E573C070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09042-AA07-8156-36EA-0CF4BD4C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D2135-DFA8-CA44-C848-3A2308F3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140E-08F2-4913-9AB7-F447ED91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0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A0E01-F0A3-CD84-6CF6-184AFB35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0527B-AC92-4917-90FC-FC8973CE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92EC1-214B-B906-962F-9052B9DC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D4D-726F-4717-B8CB-CCA0E573C070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8C2C0-D685-3C65-30F1-8EA15ED4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46FEF-8EE5-17C2-0101-606132B8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140E-08F2-4913-9AB7-F447ED91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89438-5AAC-E5D2-CF3A-3832EE3A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6C068-64DE-F4CF-A683-89075A1BD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A2D4C-6422-FA8B-885F-95DB81F19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082A34-C277-4C1C-5AB1-1B1EF57D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D4D-726F-4717-B8CB-CCA0E573C070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50BA39-6646-4EB6-BD45-DFB2ACEC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EFA71A-E908-5D1D-CCE8-D92166BE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140E-08F2-4913-9AB7-F447ED91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2A502-1CD9-A6AE-54DB-722EB174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5327CC-1988-FF46-56A5-BA70D239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1CB170-4EB6-7878-2FB3-9051CB8C7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5A323D-D59D-3168-F9F6-91C18BEBE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ECF3C-8A74-F2BE-FC56-F74F9E5AD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E2CFE9-471F-3149-C954-6BE39629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D4D-726F-4717-B8CB-CCA0E573C070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875604-DA29-E897-EE7F-81C2367C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71363C-E38C-4710-2A6A-25C4372D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140E-08F2-4913-9AB7-F447ED91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7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07CB9-13C0-CA41-00ED-B7E16671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BBF96C-EF38-3963-B108-5E5C5224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D4D-726F-4717-B8CB-CCA0E573C070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EFED0-A05F-5F75-58D6-08A54E6A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02AB47-73AA-7C62-3103-E3FB4293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140E-08F2-4913-9AB7-F447ED91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58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CD007B-00D6-615A-3C89-0E7B863E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D4D-726F-4717-B8CB-CCA0E573C070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338877-6AAD-3CD1-4D53-26DFC9F7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5660C6-C3B4-2B82-4DAA-FD3DEF48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140E-08F2-4913-9AB7-F447ED91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B97CC-975A-036B-EBB4-F9088B23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6246E-7150-2B78-03B9-435F8347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C122AB-2338-BE73-1974-9A1A85153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8D30D-CA69-81C2-2F7B-2807DE10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D4D-726F-4717-B8CB-CCA0E573C070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A66F1-2163-0A1F-119C-F4CC07C0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E9F90-42B5-054C-405F-6F2F38F9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140E-08F2-4913-9AB7-F447ED91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9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A200-9836-759A-DF25-3D2FD16E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0B5528-FF6C-CA2B-9F31-8F0ED5E6A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50E76E-8701-7FB3-A4E5-A6687E8D4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10D27F-2CB2-D2F5-8B78-B51CDFFC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D4D-726F-4717-B8CB-CCA0E573C070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67484-8CB2-0FBE-87C1-0C53D02A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7392F-E0E4-9F3B-ADD2-433A2AFB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140E-08F2-4913-9AB7-F447ED91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7B4EF-E1DB-289E-2F1C-40403F1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095FD4-FE17-9BA2-2D7F-FDE4A487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A3F5B-892A-30BC-41CA-03C7813EA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5D4D-726F-4717-B8CB-CCA0E573C070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15E3F-D456-E957-A387-13A0D1B03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EB555-D06A-F643-4179-9E58DDFF3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140E-08F2-4913-9AB7-F447ED91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9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5860AF5-57E9-3646-2A30-C1FA34C23333}"/>
              </a:ext>
            </a:extLst>
          </p:cNvPr>
          <p:cNvSpPr/>
          <p:nvPr/>
        </p:nvSpPr>
        <p:spPr>
          <a:xfrm>
            <a:off x="3767522" y="496759"/>
            <a:ext cx="8246473" cy="1216273"/>
          </a:xfrm>
          <a:prstGeom prst="rect">
            <a:avLst/>
          </a:prstGeom>
          <a:solidFill>
            <a:srgbClr val="1E1E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화살표: 아래쪽 101">
            <a:extLst>
              <a:ext uri="{FF2B5EF4-FFF2-40B4-BE49-F238E27FC236}">
                <a16:creationId xmlns:a16="http://schemas.microsoft.com/office/drawing/2014/main" id="{CBF2D232-DB65-933B-295B-7BA090FFC95D}"/>
              </a:ext>
            </a:extLst>
          </p:cNvPr>
          <p:cNvSpPr/>
          <p:nvPr/>
        </p:nvSpPr>
        <p:spPr>
          <a:xfrm>
            <a:off x="1289048" y="1974850"/>
            <a:ext cx="222263" cy="7037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470D35D-B952-2CA2-4212-20A67E480226}"/>
              </a:ext>
            </a:extLst>
          </p:cNvPr>
          <p:cNvSpPr/>
          <p:nvPr/>
        </p:nvSpPr>
        <p:spPr>
          <a:xfrm>
            <a:off x="1981200" y="2269629"/>
            <a:ext cx="7861299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08F93B9-D717-ED0E-0D8E-8FE2092D4414}"/>
              </a:ext>
            </a:extLst>
          </p:cNvPr>
          <p:cNvSpPr/>
          <p:nvPr/>
        </p:nvSpPr>
        <p:spPr>
          <a:xfrm rot="16200000" flipH="1">
            <a:off x="6589712" y="4842433"/>
            <a:ext cx="993776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8CDB3A6-78C7-DBA4-529A-834AD632BF89}"/>
              </a:ext>
            </a:extLst>
          </p:cNvPr>
          <p:cNvSpPr/>
          <p:nvPr/>
        </p:nvSpPr>
        <p:spPr>
          <a:xfrm rot="16200000" flipH="1">
            <a:off x="2308257" y="4842433"/>
            <a:ext cx="993776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1C5819-E77D-507B-8ED5-D3E03069C55D}"/>
              </a:ext>
            </a:extLst>
          </p:cNvPr>
          <p:cNvSpPr/>
          <p:nvPr/>
        </p:nvSpPr>
        <p:spPr>
          <a:xfrm>
            <a:off x="8033849" y="2998868"/>
            <a:ext cx="4127499" cy="2056045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859873-7837-ABEC-CB31-D5AA57E23ABA}"/>
              </a:ext>
            </a:extLst>
          </p:cNvPr>
          <p:cNvSpPr/>
          <p:nvPr/>
        </p:nvSpPr>
        <p:spPr>
          <a:xfrm>
            <a:off x="6173822" y="2998868"/>
            <a:ext cx="1757327" cy="2056045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CAAA84B-5175-E404-B193-2B198D60778F}"/>
              </a:ext>
            </a:extLst>
          </p:cNvPr>
          <p:cNvSpPr/>
          <p:nvPr/>
        </p:nvSpPr>
        <p:spPr>
          <a:xfrm>
            <a:off x="18354" y="2998868"/>
            <a:ext cx="6061841" cy="2056045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510CD5-B54B-AA9A-3A34-DB8922421046}"/>
              </a:ext>
            </a:extLst>
          </p:cNvPr>
          <p:cNvSpPr/>
          <p:nvPr/>
        </p:nvSpPr>
        <p:spPr>
          <a:xfrm>
            <a:off x="178005" y="755808"/>
            <a:ext cx="2255076" cy="1291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9364E9-F11D-D4A9-2743-3EDBDD77E2AA}"/>
              </a:ext>
            </a:extLst>
          </p:cNvPr>
          <p:cNvSpPr txBox="1"/>
          <p:nvPr/>
        </p:nvSpPr>
        <p:spPr>
          <a:xfrm>
            <a:off x="843128" y="361950"/>
            <a:ext cx="1266737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string_list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95FE74-E9FD-8BBE-875F-AECABDEEA17B}"/>
              </a:ext>
            </a:extLst>
          </p:cNvPr>
          <p:cNvSpPr txBox="1"/>
          <p:nvPr/>
        </p:nvSpPr>
        <p:spPr>
          <a:xfrm>
            <a:off x="191561" y="761672"/>
            <a:ext cx="233244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문장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.',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예시문장 일까요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?',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이런 문장도 있지요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', 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하지만 어쩌면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', 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이렇게 만들어 볼 수도 있지</a:t>
            </a:r>
            <a:r>
              <a:rPr lang="ko-KR" altLang="en-US" sz="1100" dirty="0">
                <a:latin typeface="Consolas" panose="020B0609020204030204" pitchFamily="49" charset="0"/>
              </a:rPr>
              <a:t>요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278A2E-1178-7102-656A-3799A65B931A}"/>
              </a:ext>
            </a:extLst>
          </p:cNvPr>
          <p:cNvSpPr txBox="1"/>
          <p:nvPr/>
        </p:nvSpPr>
        <p:spPr>
          <a:xfrm>
            <a:off x="-23777" y="2984637"/>
            <a:ext cx="6235700" cy="1995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[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(</a:t>
            </a:r>
            <a:r>
              <a:rPr lang="ko-KR" altLang="en-US" sz="1200" dirty="0" err="1"/>
              <a:t>array</a:t>
            </a:r>
            <a:r>
              <a:rPr lang="ko-KR" altLang="en-US" sz="1200" dirty="0"/>
              <a:t>([ 2, 2120, 7178, </a:t>
            </a:r>
            <a:r>
              <a:rPr lang="en-US" altLang="ko-KR" sz="1200" dirty="0">
                <a:solidFill>
                  <a:srgbClr val="FF9999"/>
                </a:solidFill>
              </a:rPr>
              <a:t>00</a:t>
            </a:r>
            <a:r>
              <a:rPr lang="ko-KR" altLang="en-US" sz="1200" dirty="0"/>
              <a:t>93, </a:t>
            </a:r>
            <a:r>
              <a:rPr lang="en-US" altLang="ko-KR" sz="1200" dirty="0">
                <a:solidFill>
                  <a:srgbClr val="FF9999"/>
                </a:solidFill>
              </a:rPr>
              <a:t>0</a:t>
            </a:r>
            <a:r>
              <a:rPr lang="ko-KR" altLang="en-US" sz="1200" dirty="0"/>
              <a:t>517, 7139, </a:t>
            </a:r>
            <a:r>
              <a:rPr lang="en-US" altLang="ko-KR" sz="1200" dirty="0">
                <a:solidFill>
                  <a:srgbClr val="FF9999"/>
                </a:solidFill>
              </a:rPr>
              <a:t>00</a:t>
            </a:r>
            <a:r>
              <a:rPr lang="ko-KR" altLang="en-US" sz="1200" dirty="0"/>
              <a:t>54, </a:t>
            </a:r>
            <a:r>
              <a:rPr lang="en-US" altLang="ko-KR" sz="1200" dirty="0">
                <a:solidFill>
                  <a:srgbClr val="FF9999"/>
                </a:solidFill>
              </a:rPr>
              <a:t>000</a:t>
            </a:r>
            <a:r>
              <a:rPr lang="ko-KR" altLang="en-US" sz="1200" dirty="0"/>
              <a:t>3, </a:t>
            </a:r>
            <a:r>
              <a:rPr lang="en-US" altLang="ko-KR" sz="1200" dirty="0">
                <a:solidFill>
                  <a:srgbClr val="FF9999"/>
                </a:solidFill>
              </a:rPr>
              <a:t>00</a:t>
            </a:r>
            <a:r>
              <a:rPr lang="ko-KR" altLang="en-US" sz="1200" dirty="0"/>
              <a:t>1, 1, 1, 1, 1, 1, 1],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=int32),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(</a:t>
            </a:r>
            <a:r>
              <a:rPr lang="ko-KR" altLang="en-US" sz="1200" dirty="0" err="1"/>
              <a:t>array</a:t>
            </a:r>
            <a:r>
              <a:rPr lang="ko-KR" altLang="en-US" sz="1200" dirty="0"/>
              <a:t>([ 2, 3396, 6705, 6234, 7178, 3803, 5591, 6999, 258, 3, 1, 1, 1, 1, 1],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=int32),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(</a:t>
            </a:r>
            <a:r>
              <a:rPr lang="ko-KR" altLang="en-US" sz="1200" dirty="0" err="1"/>
              <a:t>array</a:t>
            </a:r>
            <a:r>
              <a:rPr lang="ko-KR" altLang="en-US" sz="1200" dirty="0"/>
              <a:t>([ 2, 3672, 2120, 7178, 5859, 3884, 6999, </a:t>
            </a:r>
            <a:r>
              <a:rPr lang="en-US" altLang="ko-KR" sz="1200" dirty="0">
                <a:solidFill>
                  <a:srgbClr val="FF9999"/>
                </a:solidFill>
              </a:rPr>
              <a:t>000</a:t>
            </a:r>
            <a:r>
              <a:rPr lang="ko-KR" altLang="en-US" sz="1200" dirty="0"/>
              <a:t>3, </a:t>
            </a:r>
            <a:r>
              <a:rPr lang="en-US" altLang="ko-KR" sz="1200" dirty="0">
                <a:solidFill>
                  <a:srgbClr val="FF9999"/>
                </a:solidFill>
              </a:rPr>
              <a:t>00</a:t>
            </a:r>
            <a:r>
              <a:rPr lang="ko-KR" altLang="en-US" sz="1200" dirty="0"/>
              <a:t>1, 1, 1, 1, 1, 1, 1],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=int32),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(</a:t>
            </a:r>
            <a:r>
              <a:rPr lang="ko-KR" altLang="en-US" sz="1200" dirty="0" err="1"/>
              <a:t>array</a:t>
            </a:r>
            <a:r>
              <a:rPr lang="ko-KR" altLang="en-US" sz="1200" dirty="0"/>
              <a:t>([ 2, 4946, 3220, 7371, 6198, </a:t>
            </a:r>
            <a:r>
              <a:rPr lang="en-US" altLang="ko-KR" sz="1200" dirty="0">
                <a:solidFill>
                  <a:srgbClr val="FF9999"/>
                </a:solidFill>
              </a:rPr>
              <a:t>000</a:t>
            </a:r>
            <a:r>
              <a:rPr lang="ko-KR" altLang="en-US" sz="1200" dirty="0"/>
              <a:t>3, </a:t>
            </a:r>
            <a:r>
              <a:rPr lang="en-US" altLang="ko-KR" sz="1200" dirty="0">
                <a:solidFill>
                  <a:srgbClr val="FF9999"/>
                </a:solidFill>
              </a:rPr>
              <a:t>000</a:t>
            </a:r>
            <a:r>
              <a:rPr lang="ko-KR" altLang="en-US" sz="1200" dirty="0"/>
              <a:t>1, </a:t>
            </a:r>
            <a:r>
              <a:rPr lang="en-US" altLang="ko-KR" sz="1200" dirty="0">
                <a:solidFill>
                  <a:srgbClr val="FF9999"/>
                </a:solidFill>
              </a:rPr>
              <a:t>000</a:t>
            </a:r>
            <a:r>
              <a:rPr lang="ko-KR" altLang="en-US" sz="1200" dirty="0"/>
              <a:t>1, </a:t>
            </a:r>
            <a:r>
              <a:rPr lang="en-US" altLang="ko-KR" sz="1200" dirty="0">
                <a:solidFill>
                  <a:srgbClr val="FF9999"/>
                </a:solidFill>
              </a:rPr>
              <a:t>00</a:t>
            </a:r>
            <a:r>
              <a:rPr lang="ko-KR" altLang="en-US" sz="1200" dirty="0"/>
              <a:t>1, 1, 1, 1, 1, 1, 1],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=int32),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(</a:t>
            </a:r>
            <a:r>
              <a:rPr lang="ko-KR" altLang="en-US" sz="1200" dirty="0" err="1"/>
              <a:t>array</a:t>
            </a:r>
            <a:r>
              <a:rPr lang="ko-KR" altLang="en-US" sz="1200" dirty="0"/>
              <a:t>([ 2, 3673, 1943, 2417, 2874, 3884, 6999, </a:t>
            </a:r>
            <a:r>
              <a:rPr lang="en-US" altLang="ko-KR" sz="1200" dirty="0">
                <a:solidFill>
                  <a:srgbClr val="FF9999"/>
                </a:solidFill>
              </a:rPr>
              <a:t>000</a:t>
            </a:r>
            <a:r>
              <a:rPr lang="ko-KR" altLang="en-US" sz="1200" dirty="0"/>
              <a:t>3, </a:t>
            </a:r>
            <a:r>
              <a:rPr lang="en-US" altLang="ko-KR" sz="1200" dirty="0">
                <a:solidFill>
                  <a:srgbClr val="FF9999"/>
                </a:solidFill>
              </a:rPr>
              <a:t>00</a:t>
            </a:r>
            <a:r>
              <a:rPr lang="ko-KR" altLang="en-US" sz="1200" dirty="0"/>
              <a:t>1, 1, 1, 1, 1, 1, 1],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=int32),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CDC67A-8549-18E9-F0BC-F0D9D33FC4B1}"/>
              </a:ext>
            </a:extLst>
          </p:cNvPr>
          <p:cNvSpPr txBox="1"/>
          <p:nvPr/>
        </p:nvSpPr>
        <p:spPr>
          <a:xfrm>
            <a:off x="1469318" y="2660865"/>
            <a:ext cx="3159912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0" dirty="0">
                <a:effectLst/>
                <a:latin typeface="Consolas" panose="020B0609020204030204" pitchFamily="49" charset="0"/>
              </a:rPr>
              <a:t>string_ids_list (</a:t>
            </a:r>
            <a:r>
              <a:rPr lang="en-US" altLang="ko-KR" sz="1100" dirty="0">
                <a:latin typeface="Consolas" panose="020B0609020204030204" pitchFamily="49" charset="0"/>
              </a:rPr>
              <a:t>padding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=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15)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9DF9BE-F606-04AB-69E5-E6E9B8116299}"/>
              </a:ext>
            </a:extLst>
          </p:cNvPr>
          <p:cNvSpPr txBox="1"/>
          <p:nvPr/>
        </p:nvSpPr>
        <p:spPr>
          <a:xfrm>
            <a:off x="5725350" y="2660865"/>
            <a:ext cx="2568392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0" dirty="0">
                <a:effectLst/>
                <a:latin typeface="Consolas" panose="020B0609020204030204" pitchFamily="49" charset="0"/>
              </a:rPr>
              <a:t>valid_length_list (</a:t>
            </a:r>
            <a:r>
              <a:rPr lang="ko-KR" altLang="en-US" sz="1100" dirty="0"/>
              <a:t>유효 </a:t>
            </a:r>
            <a:r>
              <a:rPr lang="en-US" altLang="ko-KR" sz="1100" dirty="0"/>
              <a:t>ids </a:t>
            </a:r>
            <a:r>
              <a:rPr lang="ko-KR" altLang="en-US" sz="1100" dirty="0"/>
              <a:t>개수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CB2F1E-AFD7-BFC0-36E8-54005BD860AD}"/>
              </a:ext>
            </a:extLst>
          </p:cNvPr>
          <p:cNvSpPr txBox="1"/>
          <p:nvPr/>
        </p:nvSpPr>
        <p:spPr>
          <a:xfrm>
            <a:off x="8542813" y="2660864"/>
            <a:ext cx="3109570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0" dirty="0">
                <a:effectLst/>
                <a:latin typeface="Consolas" panose="020B0609020204030204" pitchFamily="49" charset="0"/>
              </a:rPr>
              <a:t>segment_ids_list (</a:t>
            </a:r>
            <a:r>
              <a:rPr lang="ko-KR" altLang="en-US" sz="1100" dirty="0"/>
              <a:t>문장</a:t>
            </a:r>
            <a:r>
              <a:rPr lang="en-US" altLang="ko-KR" sz="1100" dirty="0"/>
              <a:t> </a:t>
            </a:r>
            <a:r>
              <a:rPr lang="ko-KR" altLang="en-US" sz="1100" dirty="0"/>
              <a:t>구분</a:t>
            </a:r>
            <a:r>
              <a:rPr lang="en-US" altLang="ko-KR" sz="1100" dirty="0"/>
              <a:t> id)</a:t>
            </a:r>
            <a:endParaRPr lang="ko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17265B-84B9-E172-0F72-7B64E5EA641B}"/>
              </a:ext>
            </a:extLst>
          </p:cNvPr>
          <p:cNvSpPr txBox="1"/>
          <p:nvPr/>
        </p:nvSpPr>
        <p:spPr>
          <a:xfrm>
            <a:off x="481703" y="2201364"/>
            <a:ext cx="1867798" cy="253916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get_tokenized_value()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4D90DB-6D6B-B422-0AE5-29B46704B6A1}"/>
              </a:ext>
            </a:extLst>
          </p:cNvPr>
          <p:cNvSpPr txBox="1"/>
          <p:nvPr/>
        </p:nvSpPr>
        <p:spPr>
          <a:xfrm>
            <a:off x="6194879" y="2998489"/>
            <a:ext cx="1741000" cy="1995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[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array</a:t>
            </a:r>
            <a:r>
              <a:rPr lang="ko-KR" altLang="en-US" sz="1200" dirty="0"/>
              <a:t>(</a:t>
            </a:r>
            <a:r>
              <a:rPr lang="en-US" altLang="ko-KR" sz="1200" dirty="0">
                <a:solidFill>
                  <a:srgbClr val="FF7C80"/>
                </a:solidFill>
              </a:rPr>
              <a:t>0</a:t>
            </a:r>
            <a:r>
              <a:rPr lang="ko-KR" altLang="en-US" sz="1200" dirty="0"/>
              <a:t>8,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=int32),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array</a:t>
            </a:r>
            <a:r>
              <a:rPr lang="ko-KR" altLang="en-US" sz="1200" dirty="0"/>
              <a:t>(10,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=int32),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array</a:t>
            </a:r>
            <a:r>
              <a:rPr lang="ko-KR" altLang="en-US" sz="1200" dirty="0"/>
              <a:t>(</a:t>
            </a:r>
            <a:r>
              <a:rPr lang="en-US" altLang="ko-KR" sz="1200" dirty="0">
                <a:solidFill>
                  <a:srgbClr val="FF7C80"/>
                </a:solidFill>
              </a:rPr>
              <a:t>0</a:t>
            </a:r>
            <a:r>
              <a:rPr lang="ko-KR" altLang="en-US" sz="1200" dirty="0"/>
              <a:t>8,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=int32),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a</a:t>
            </a:r>
            <a:r>
              <a:rPr lang="ko-KR" altLang="en-US" sz="1200" dirty="0" err="1"/>
              <a:t>rray</a:t>
            </a:r>
            <a:r>
              <a:rPr lang="ko-KR" altLang="en-US" sz="1200" dirty="0"/>
              <a:t>(</a:t>
            </a:r>
            <a:r>
              <a:rPr lang="en-US" altLang="ko-KR" sz="1200" dirty="0">
                <a:solidFill>
                  <a:srgbClr val="FF7C80"/>
                </a:solidFill>
              </a:rPr>
              <a:t>0</a:t>
            </a:r>
            <a:r>
              <a:rPr lang="ko-KR" altLang="en-US" sz="1200" dirty="0"/>
              <a:t>6,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=int32),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array</a:t>
            </a:r>
            <a:r>
              <a:rPr lang="ko-KR" altLang="en-US" sz="1200" dirty="0"/>
              <a:t>(</a:t>
            </a:r>
            <a:r>
              <a:rPr lang="en-US" altLang="ko-KR" sz="1200" dirty="0">
                <a:solidFill>
                  <a:srgbClr val="FF7C80"/>
                </a:solidFill>
              </a:rPr>
              <a:t>0</a:t>
            </a:r>
            <a:r>
              <a:rPr lang="ko-KR" altLang="en-US" sz="1200" dirty="0"/>
              <a:t>8,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=int32),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B31514-5893-7E3F-C0E3-90990BBBE21E}"/>
              </a:ext>
            </a:extLst>
          </p:cNvPr>
          <p:cNvSpPr txBox="1"/>
          <p:nvPr/>
        </p:nvSpPr>
        <p:spPr>
          <a:xfrm>
            <a:off x="8061779" y="3043019"/>
            <a:ext cx="4334328" cy="1995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[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array</a:t>
            </a:r>
            <a:r>
              <a:rPr lang="ko-KR" altLang="en-US" sz="1200" dirty="0"/>
              <a:t>([0, 0, 0, 0, 0, 0, 0, 0, 0, 0, 0, 0, 0, 0, 0],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=int32)),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array</a:t>
            </a:r>
            <a:r>
              <a:rPr lang="ko-KR" altLang="en-US" sz="1200" dirty="0"/>
              <a:t>([0, 0, 0, 0, 0, 0, 0, 0, 0, 0, 0, 0, 0, 0, 0],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=int32)),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array</a:t>
            </a:r>
            <a:r>
              <a:rPr lang="ko-KR" altLang="en-US" sz="1200" dirty="0"/>
              <a:t>([0, 0, 0, 0, 0, 0, 0, 0, 0, 0, 0, 0, 0, 0, 0],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=int32)),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array</a:t>
            </a:r>
            <a:r>
              <a:rPr lang="ko-KR" altLang="en-US" sz="1200" dirty="0"/>
              <a:t>([0, 0, 0, 0, 0, 0, 0, 0, 0, 0, 0, 0, 0, 0, 0],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=int32)),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array</a:t>
            </a:r>
            <a:r>
              <a:rPr lang="ko-KR" altLang="en-US" sz="1200" dirty="0"/>
              <a:t>([0, 0, 0, 0, 0, 0, 0, 0, 0, 0, 0, 0, 0, 0, 0],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=int32))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]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AC1CA4A-75CA-7B03-EA12-79C735519FBA}"/>
              </a:ext>
            </a:extLst>
          </p:cNvPr>
          <p:cNvSpPr/>
          <p:nvPr/>
        </p:nvSpPr>
        <p:spPr>
          <a:xfrm>
            <a:off x="2766409" y="755808"/>
            <a:ext cx="425202" cy="1300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AFB2C6-0CF7-51DD-66B1-FFFD7A39BAE5}"/>
              </a:ext>
            </a:extLst>
          </p:cNvPr>
          <p:cNvSpPr txBox="1"/>
          <p:nvPr/>
        </p:nvSpPr>
        <p:spPr>
          <a:xfrm>
            <a:off x="2837753" y="761538"/>
            <a:ext cx="377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0,2,0,1,2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]</a:t>
            </a:r>
          </a:p>
          <a:p>
            <a:endParaRPr lang="ko-KR" altLang="en-US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D802456-9698-7814-4B0E-44534DEC7A36}"/>
              </a:ext>
            </a:extLst>
          </p:cNvPr>
          <p:cNvSpPr txBox="1"/>
          <p:nvPr/>
        </p:nvSpPr>
        <p:spPr>
          <a:xfrm>
            <a:off x="2309173" y="361950"/>
            <a:ext cx="1266737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label_list</a:t>
            </a:r>
            <a:endParaRPr lang="ko-KR" altLang="en-US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C279A6F-6A20-9491-B4A7-61D725BDAB1F}"/>
              </a:ext>
            </a:extLst>
          </p:cNvPr>
          <p:cNvSpPr txBox="1"/>
          <p:nvPr/>
        </p:nvSpPr>
        <p:spPr>
          <a:xfrm>
            <a:off x="3111146" y="5848835"/>
            <a:ext cx="3488062" cy="9387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tensor([[1., 1., 1., 1., 1., 1., 1., 1., 0., 0., 0., 0., 0., 0., 0.],</a:t>
            </a:r>
          </a:p>
          <a:p>
            <a:r>
              <a:rPr lang="ko-KR" altLang="en-US" sz="1100" dirty="0"/>
              <a:t>        [1., 1., 1., 1., 1., 1., 1., 1., 1., 1., 0., 0., 0., 0., 0.],</a:t>
            </a:r>
          </a:p>
          <a:p>
            <a:r>
              <a:rPr lang="ko-KR" altLang="en-US" sz="1100" dirty="0"/>
              <a:t>        [1., 1., 1., 1., 1., 1., 1., 1., 0., 0., 0., 0., 0., 0., 0.],</a:t>
            </a:r>
          </a:p>
          <a:p>
            <a:r>
              <a:rPr lang="ko-KR" altLang="en-US" sz="1100" dirty="0"/>
              <a:t>        [1., 1., 1., 1., 1., 1., 0., 0., 0., 0., 0., 0., 0., 0., 0.],</a:t>
            </a:r>
          </a:p>
          <a:p>
            <a:r>
              <a:rPr lang="ko-KR" altLang="en-US" sz="1100" dirty="0"/>
              <a:t>        [1., 1., 1., 1., 1., 1., 1., 1., 0., 0., 0., 0., 0., 0., 0.]])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DFD10D-8FFA-3C42-9FB7-40E30751AAB6}"/>
              </a:ext>
            </a:extLst>
          </p:cNvPr>
          <p:cNvSpPr txBox="1"/>
          <p:nvPr/>
        </p:nvSpPr>
        <p:spPr>
          <a:xfrm>
            <a:off x="4221809" y="5563377"/>
            <a:ext cx="1266737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0" dirty="0">
                <a:effectLst/>
                <a:latin typeface="Consolas" panose="020B0609020204030204" pitchFamily="49" charset="0"/>
              </a:rPr>
              <a:t>attention mask</a:t>
            </a:r>
            <a:endParaRPr lang="ko-KR" altLang="en-US" sz="1100" dirty="0"/>
          </a:p>
        </p:txBody>
      </p:sp>
      <p:sp>
        <p:nvSpPr>
          <p:cNvPr id="95" name="화살표: 아래쪽 94">
            <a:extLst>
              <a:ext uri="{FF2B5EF4-FFF2-40B4-BE49-F238E27FC236}">
                <a16:creationId xmlns:a16="http://schemas.microsoft.com/office/drawing/2014/main" id="{0878483E-90C3-12ED-3089-E7BF21B2259C}"/>
              </a:ext>
            </a:extLst>
          </p:cNvPr>
          <p:cNvSpPr/>
          <p:nvPr/>
        </p:nvSpPr>
        <p:spPr>
          <a:xfrm>
            <a:off x="4744046" y="5340370"/>
            <a:ext cx="222263" cy="3358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485D58F-22EC-5078-5FE6-99B5458826A9}"/>
              </a:ext>
            </a:extLst>
          </p:cNvPr>
          <p:cNvSpPr/>
          <p:nvPr/>
        </p:nvSpPr>
        <p:spPr>
          <a:xfrm>
            <a:off x="2752725" y="5306187"/>
            <a:ext cx="4391025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724708-D6A7-BEA7-A9A6-8A84A3D7005F}"/>
              </a:ext>
            </a:extLst>
          </p:cNvPr>
          <p:cNvSpPr txBox="1"/>
          <p:nvPr/>
        </p:nvSpPr>
        <p:spPr>
          <a:xfrm>
            <a:off x="2902015" y="5224837"/>
            <a:ext cx="4090598" cy="26161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gen_attention_mask(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string_ids_list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valid_length_list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2327E52E-4220-06B1-2C12-CFAADDB3D7FF}"/>
              </a:ext>
            </a:extLst>
          </p:cNvPr>
          <p:cNvSpPr/>
          <p:nvPr/>
        </p:nvSpPr>
        <p:spPr>
          <a:xfrm>
            <a:off x="6975359" y="2269628"/>
            <a:ext cx="222263" cy="4090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아래쪽 103">
            <a:extLst>
              <a:ext uri="{FF2B5EF4-FFF2-40B4-BE49-F238E27FC236}">
                <a16:creationId xmlns:a16="http://schemas.microsoft.com/office/drawing/2014/main" id="{342897C7-F248-92B6-A391-EA522A45F4B9}"/>
              </a:ext>
            </a:extLst>
          </p:cNvPr>
          <p:cNvSpPr/>
          <p:nvPr/>
        </p:nvSpPr>
        <p:spPr>
          <a:xfrm>
            <a:off x="9730932" y="2269628"/>
            <a:ext cx="222263" cy="4090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D5AEB58-0B96-4F2A-2D00-F846AA0C6CD3}"/>
              </a:ext>
            </a:extLst>
          </p:cNvPr>
          <p:cNvSpPr txBox="1"/>
          <p:nvPr/>
        </p:nvSpPr>
        <p:spPr>
          <a:xfrm>
            <a:off x="3767523" y="513170"/>
            <a:ext cx="7884860" cy="253916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.string_ids_list[i], </a:t>
            </a:r>
            <a:r>
              <a:rPr lang="en-US" altLang="ko-K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.attention_mask_list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[i],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.segment_ids_list[i],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.label_list[i]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896832A-D23C-AC5A-FB81-9703CCD3DBCA}"/>
              </a:ext>
            </a:extLst>
          </p:cNvPr>
          <p:cNvSpPr/>
          <p:nvPr/>
        </p:nvSpPr>
        <p:spPr>
          <a:xfrm>
            <a:off x="4358078" y="918781"/>
            <a:ext cx="1684259" cy="223139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0D69AA4-BFAC-3012-B58E-AD8276791AF7}"/>
              </a:ext>
            </a:extLst>
          </p:cNvPr>
          <p:cNvSpPr/>
          <p:nvPr/>
        </p:nvSpPr>
        <p:spPr>
          <a:xfrm>
            <a:off x="6204609" y="918781"/>
            <a:ext cx="1947501" cy="2231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22D2566-D76D-EA33-9184-A1CADA7026EC}"/>
              </a:ext>
            </a:extLst>
          </p:cNvPr>
          <p:cNvSpPr/>
          <p:nvPr/>
        </p:nvSpPr>
        <p:spPr>
          <a:xfrm>
            <a:off x="8288385" y="918781"/>
            <a:ext cx="1773594" cy="223139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C355306-54CB-4A00-7F0E-F2197437F81D}"/>
              </a:ext>
            </a:extLst>
          </p:cNvPr>
          <p:cNvSpPr/>
          <p:nvPr/>
        </p:nvSpPr>
        <p:spPr>
          <a:xfrm>
            <a:off x="10224252" y="918781"/>
            <a:ext cx="1305537" cy="2231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A3A94C6-DF5A-A6BB-D7AC-712708EDDD14}"/>
              </a:ext>
            </a:extLst>
          </p:cNvPr>
          <p:cNvSpPr/>
          <p:nvPr/>
        </p:nvSpPr>
        <p:spPr>
          <a:xfrm>
            <a:off x="4358078" y="1213926"/>
            <a:ext cx="1684259" cy="223139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154079B-BA38-E0B2-A159-52CA2EB9B3F9}"/>
              </a:ext>
            </a:extLst>
          </p:cNvPr>
          <p:cNvSpPr/>
          <p:nvPr/>
        </p:nvSpPr>
        <p:spPr>
          <a:xfrm>
            <a:off x="6204609" y="1213926"/>
            <a:ext cx="1947501" cy="2231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E2D0EAE-B27D-B602-567D-4D96428D3B6A}"/>
              </a:ext>
            </a:extLst>
          </p:cNvPr>
          <p:cNvSpPr/>
          <p:nvPr/>
        </p:nvSpPr>
        <p:spPr>
          <a:xfrm>
            <a:off x="8288385" y="1213926"/>
            <a:ext cx="1773594" cy="223139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AF62AFD-649B-33E9-C212-0FD438766370}"/>
              </a:ext>
            </a:extLst>
          </p:cNvPr>
          <p:cNvSpPr/>
          <p:nvPr/>
        </p:nvSpPr>
        <p:spPr>
          <a:xfrm>
            <a:off x="10224252" y="1213926"/>
            <a:ext cx="1305537" cy="2231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94E9CC4-415D-683E-5C20-A868F571FE22}"/>
              </a:ext>
            </a:extLst>
          </p:cNvPr>
          <p:cNvSpPr/>
          <p:nvPr/>
        </p:nvSpPr>
        <p:spPr>
          <a:xfrm>
            <a:off x="4358078" y="1511617"/>
            <a:ext cx="1684259" cy="10664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F9F787C-5127-8B48-2A0E-427BE03F9A74}"/>
              </a:ext>
            </a:extLst>
          </p:cNvPr>
          <p:cNvSpPr/>
          <p:nvPr/>
        </p:nvSpPr>
        <p:spPr>
          <a:xfrm>
            <a:off x="6204609" y="1511616"/>
            <a:ext cx="1947501" cy="10664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89F0B1E-F9E9-0585-A953-2DB444A7CACD}"/>
              </a:ext>
            </a:extLst>
          </p:cNvPr>
          <p:cNvSpPr/>
          <p:nvPr/>
        </p:nvSpPr>
        <p:spPr>
          <a:xfrm>
            <a:off x="8288385" y="1511616"/>
            <a:ext cx="1773594" cy="106642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B921683-15E0-998E-CA7A-E53812B6B9EA}"/>
              </a:ext>
            </a:extLst>
          </p:cNvPr>
          <p:cNvSpPr/>
          <p:nvPr/>
        </p:nvSpPr>
        <p:spPr>
          <a:xfrm>
            <a:off x="10224252" y="1511617"/>
            <a:ext cx="1305537" cy="1066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오른쪽 중괄호 137">
            <a:extLst>
              <a:ext uri="{FF2B5EF4-FFF2-40B4-BE49-F238E27FC236}">
                <a16:creationId xmlns:a16="http://schemas.microsoft.com/office/drawing/2014/main" id="{F28B6DCB-3D7A-058D-B3EE-03FE687401DB}"/>
              </a:ext>
            </a:extLst>
          </p:cNvPr>
          <p:cNvSpPr/>
          <p:nvPr/>
        </p:nvSpPr>
        <p:spPr>
          <a:xfrm>
            <a:off x="11601133" y="913461"/>
            <a:ext cx="143138" cy="2231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오른쪽 중괄호 138">
            <a:extLst>
              <a:ext uri="{FF2B5EF4-FFF2-40B4-BE49-F238E27FC236}">
                <a16:creationId xmlns:a16="http://schemas.microsoft.com/office/drawing/2014/main" id="{0FB3870C-B110-5A18-4B3F-1B2693A89700}"/>
              </a:ext>
            </a:extLst>
          </p:cNvPr>
          <p:cNvSpPr/>
          <p:nvPr/>
        </p:nvSpPr>
        <p:spPr>
          <a:xfrm>
            <a:off x="11601133" y="1213926"/>
            <a:ext cx="143138" cy="2231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중괄호 139">
            <a:extLst>
              <a:ext uri="{FF2B5EF4-FFF2-40B4-BE49-F238E27FC236}">
                <a16:creationId xmlns:a16="http://schemas.microsoft.com/office/drawing/2014/main" id="{F1D3B8DF-FFBE-AF90-DC9B-F533643CBCCA}"/>
              </a:ext>
            </a:extLst>
          </p:cNvPr>
          <p:cNvSpPr/>
          <p:nvPr/>
        </p:nvSpPr>
        <p:spPr>
          <a:xfrm>
            <a:off x="11601133" y="1511616"/>
            <a:ext cx="143138" cy="1066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5D347B4-25AB-E14F-A942-84CFE8A9B47D}"/>
              </a:ext>
            </a:extLst>
          </p:cNvPr>
          <p:cNvSpPr txBox="1"/>
          <p:nvPr/>
        </p:nvSpPr>
        <p:spPr>
          <a:xfrm>
            <a:off x="11692062" y="889892"/>
            <a:ext cx="321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52F6ECE-1E7F-11C1-3F61-5F88AAB3A048}"/>
              </a:ext>
            </a:extLst>
          </p:cNvPr>
          <p:cNvSpPr txBox="1"/>
          <p:nvPr/>
        </p:nvSpPr>
        <p:spPr>
          <a:xfrm>
            <a:off x="11692062" y="1195653"/>
            <a:ext cx="321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BD2CC5F-05D6-BCC0-9942-13C37D6BFB46}"/>
              </a:ext>
            </a:extLst>
          </p:cNvPr>
          <p:cNvSpPr txBox="1"/>
          <p:nvPr/>
        </p:nvSpPr>
        <p:spPr>
          <a:xfrm>
            <a:off x="11692062" y="1426557"/>
            <a:ext cx="321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3EAFEAB-37CA-C98C-29B1-45B8C37E0877}"/>
              </a:ext>
            </a:extLst>
          </p:cNvPr>
          <p:cNvSpPr txBox="1"/>
          <p:nvPr/>
        </p:nvSpPr>
        <p:spPr>
          <a:xfrm>
            <a:off x="6228042" y="108392"/>
            <a:ext cx="3185536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Dataloader</a:t>
            </a:r>
            <a:r>
              <a:rPr lang="ko-KR" altLang="en-US" sz="1100" dirty="0"/>
              <a:t> </a:t>
            </a:r>
            <a:r>
              <a:rPr lang="en-US" altLang="ko-KR" sz="1100" dirty="0"/>
              <a:t>(batch=2)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9945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729</Words>
  <Application>Microsoft Office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대구3</dc:creator>
  <cp:lastModifiedBy>대구3</cp:lastModifiedBy>
  <cp:revision>151</cp:revision>
  <dcterms:created xsi:type="dcterms:W3CDTF">2022-06-28T01:11:34Z</dcterms:created>
  <dcterms:modified xsi:type="dcterms:W3CDTF">2022-09-01T02:31:48Z</dcterms:modified>
</cp:coreProperties>
</file>