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4" r:id="rId29"/>
    <p:sldId id="287" r:id="rId30"/>
    <p:sldId id="283" r:id="rId31"/>
    <p:sldId id="285" r:id="rId32"/>
    <p:sldId id="288" r:id="rId33"/>
    <p:sldId id="286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7923D-F6AE-4E21-83AD-7244AE6A2133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E04C3-C342-4FB6-94F1-FD7A8394E0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4C40-3D45-45A0-A211-5E0C508E1972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13CE-0131-477A-A562-C1AFD26BC0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모두의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2 (1,2)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ko-KR" altLang="en-US" dirty="0" smtClean="0"/>
              <a:t>팀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최우혁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Tensor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449351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00694" y="5143512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1571612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D Array with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Tensor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1571612"/>
            <a:ext cx="2593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2D Array with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48006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786190"/>
            <a:ext cx="24860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Broadcasting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30575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71942"/>
            <a:ext cx="2647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00496" y="1857364"/>
            <a:ext cx="492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Tensor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덧셈과 뺄셈은 원래</a:t>
            </a:r>
            <a:endParaRPr lang="en-US" altLang="ko-KR" dirty="0" smtClean="0"/>
          </a:p>
          <a:p>
            <a:r>
              <a:rPr lang="ko-KR" altLang="en-US" dirty="0" smtClean="0"/>
              <a:t>크기</a:t>
            </a:r>
            <a:r>
              <a:rPr lang="ko-KR" altLang="en-US" dirty="0"/>
              <a:t>가</a:t>
            </a:r>
            <a:r>
              <a:rPr lang="ko-KR" altLang="en-US" dirty="0" smtClean="0"/>
              <a:t> 같아야 한다는 조건이 있지만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ko-KR" altLang="en-US" dirty="0" smtClean="0"/>
              <a:t>에서는 자동으로 </a:t>
            </a:r>
            <a:r>
              <a:rPr lang="en-US" altLang="ko-KR" dirty="0" smtClean="0"/>
              <a:t>broadcasting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3071810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 2] + [3] = ?</a:t>
            </a:r>
          </a:p>
          <a:p>
            <a:r>
              <a:rPr lang="en-US" altLang="ko-KR" dirty="0" smtClean="0"/>
              <a:t>[1 2] + [3 3] = [4(1+3) 5(2+3)]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9124" y="4357694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 2] + [3],[4]</a:t>
            </a:r>
          </a:p>
          <a:p>
            <a:r>
              <a:rPr lang="en-US" altLang="ko-KR" dirty="0" smtClean="0"/>
              <a:t>       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29322" y="435769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?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562" y="4786322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 2]   [3 3]</a:t>
            </a:r>
          </a:p>
          <a:p>
            <a:r>
              <a:rPr lang="en-US" altLang="ko-KR" dirty="0" smtClean="0"/>
              <a:t>[1 2]   [4 4]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628" y="492919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0760" y="4786322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[4(1+3) 5(3+2)]</a:t>
            </a:r>
          </a:p>
          <a:p>
            <a:r>
              <a:rPr lang="en-US" altLang="ko-KR" dirty="0" smtClean="0"/>
              <a:t>[5(1+4) 6(2+4)]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Broadcasting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42100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429132"/>
            <a:ext cx="33718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214942" y="5357826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 2]</a:t>
            </a:r>
          </a:p>
          <a:p>
            <a:r>
              <a:rPr lang="en-US" altLang="ko-KR" dirty="0" smtClean="0"/>
              <a:t>[3 4]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9322" y="550070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5074" y="5357826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 1]</a:t>
            </a:r>
          </a:p>
          <a:p>
            <a:r>
              <a:rPr lang="en-US" altLang="ko-KR" dirty="0" smtClean="0"/>
              <a:t>[</a:t>
            </a:r>
            <a:r>
              <a:rPr lang="en-US" altLang="ko-KR" dirty="0"/>
              <a:t>2</a:t>
            </a:r>
            <a:r>
              <a:rPr lang="en-US" altLang="ko-KR" dirty="0" smtClean="0"/>
              <a:t> 2]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72330" y="5357826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[1(1x1) 2(1x2)]</a:t>
            </a:r>
          </a:p>
          <a:p>
            <a:r>
              <a:rPr lang="en-US" altLang="ko-KR" dirty="0" smtClean="0"/>
              <a:t>[6(3x2) 8(4x2)]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86578" y="55007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72132" y="1785926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 2]</a:t>
            </a:r>
          </a:p>
          <a:p>
            <a:r>
              <a:rPr lang="en-US" altLang="ko-KR" dirty="0" smtClean="0"/>
              <a:t>[3 4]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6578" y="178592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[1]</a:t>
            </a:r>
          </a:p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57950" y="192880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00694" y="2857496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[5(1x1+2x2) 11(3x1+4x2)]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Mean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30230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43314"/>
            <a:ext cx="5143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857752" y="16430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평균값을 구하는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7884" y="4143380"/>
            <a:ext cx="307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LongTensor</a:t>
            </a:r>
            <a:r>
              <a:rPr lang="ko-KR" altLang="en-US" dirty="0" smtClean="0"/>
              <a:t>는 정수형이라서</a:t>
            </a:r>
            <a:endParaRPr lang="en-US" altLang="ko-KR" dirty="0" smtClean="0"/>
          </a:p>
          <a:p>
            <a:r>
              <a:rPr lang="ko-KR" altLang="en-US" dirty="0" err="1" smtClean="0"/>
              <a:t>안되는</a:t>
            </a:r>
            <a:r>
              <a:rPr lang="ko-KR" altLang="en-US" dirty="0" smtClean="0"/>
              <a:t>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2928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394337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643438" y="2143116"/>
            <a:ext cx="41424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r>
              <a:rPr lang="ko-KR" altLang="en-US" dirty="0" smtClean="0"/>
              <a:t>은 합을 구하는 메소드다</a:t>
            </a:r>
            <a:endParaRPr lang="en-US" altLang="ko-KR" dirty="0" smtClean="0"/>
          </a:p>
          <a:p>
            <a:r>
              <a:rPr lang="ko-KR" altLang="en-US" dirty="0" smtClean="0"/>
              <a:t>마찬가지로 </a:t>
            </a:r>
            <a:r>
              <a:rPr lang="en-US" altLang="ko-KR" dirty="0" smtClean="0"/>
              <a:t>dim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열방향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이면 행방향으로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-1</a:t>
            </a:r>
            <a:r>
              <a:rPr lang="ko-KR" altLang="en-US" dirty="0" smtClean="0"/>
              <a:t>이면 제일 마지막이므로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이랑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[1 2] </a:t>
            </a:r>
            <a:endParaRPr lang="en-US" altLang="ko-KR" dirty="0"/>
          </a:p>
          <a:p>
            <a:r>
              <a:rPr lang="en-US" altLang="ko-KR" dirty="0" smtClean="0"/>
              <a:t>[3 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2928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2924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00496" y="1714488"/>
            <a:ext cx="4740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</a:t>
            </a:r>
            <a:r>
              <a:rPr lang="ko-KR" altLang="en-US" dirty="0" smtClean="0"/>
              <a:t>는 가장 큰값을 돌려주는 </a:t>
            </a:r>
            <a:r>
              <a:rPr lang="ko-KR" altLang="en-US" dirty="0" err="1" smtClean="0"/>
              <a:t>메소드다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Max</a:t>
            </a:r>
            <a:r>
              <a:rPr lang="ko-KR" altLang="en-US" dirty="0" smtClean="0"/>
              <a:t>는 큰값과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rgMax</a:t>
            </a:r>
            <a:r>
              <a:rPr lang="en-US" altLang="ko-KR" dirty="0" smtClean="0"/>
              <a:t> 2</a:t>
            </a:r>
            <a:r>
              <a:rPr lang="ko-KR" altLang="en-US" dirty="0" smtClean="0"/>
              <a:t>개를 돌려주는데</a:t>
            </a:r>
            <a:endParaRPr lang="en-US" altLang="ko-KR" dirty="0" smtClean="0"/>
          </a:p>
          <a:p>
            <a:r>
              <a:rPr lang="ko-KR" altLang="en-US" dirty="0" smtClean="0"/>
              <a:t>이 때 </a:t>
            </a:r>
            <a:r>
              <a:rPr lang="en-US" altLang="ko-KR" dirty="0" err="1" smtClean="0"/>
              <a:t>ArgMax</a:t>
            </a:r>
            <a:r>
              <a:rPr lang="ko-KR" altLang="en-US" dirty="0" smtClean="0"/>
              <a:t>는 인덱스값이다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Dim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열기준이므로 </a:t>
            </a:r>
            <a:r>
              <a:rPr lang="en-US" altLang="ko-KR" dirty="0" smtClean="0"/>
              <a:t>(1,0</a:t>
            </a:r>
            <a:r>
              <a:rPr lang="ko-KR" altLang="en-US" dirty="0" smtClean="0"/>
              <a:t>이 나온다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71934" y="3286124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[1(0,0) 8(0,1)]</a:t>
            </a:r>
          </a:p>
          <a:p>
            <a:r>
              <a:rPr lang="en-US" altLang="ko-KR" dirty="0" smtClean="0"/>
              <a:t>[3(1,0) 4(1,1)]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View(Reshape)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2928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38957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86256"/>
            <a:ext cx="2524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00430" y="4429132"/>
            <a:ext cx="5155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를 다시 정할 때 쓰는</a:t>
            </a:r>
            <a:endParaRPr lang="en-US" altLang="ko-KR" dirty="0" smtClean="0"/>
          </a:p>
          <a:p>
            <a:r>
              <a:rPr lang="ko-KR" altLang="en-US" dirty="0" err="1" smtClean="0"/>
              <a:t>메소드다</a:t>
            </a:r>
            <a:r>
              <a:rPr lang="en-US" altLang="ko-KR" dirty="0" smtClean="0"/>
              <a:t>. -1</a:t>
            </a:r>
            <a:r>
              <a:rPr lang="ko-KR" altLang="en-US" dirty="0" smtClean="0"/>
              <a:t>같은 경우는 자동으로 </a:t>
            </a:r>
            <a:endParaRPr lang="en-US" altLang="ko-KR" dirty="0" smtClean="0"/>
          </a:p>
          <a:p>
            <a:r>
              <a:rPr lang="ko-KR" altLang="en-US" dirty="0" smtClean="0"/>
              <a:t>지정해준다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수를 잘못 쓰면 오류가 날 수 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코드의 경우는 앞의 </a:t>
            </a:r>
            <a:r>
              <a:rPr lang="en-US" altLang="ko-KR" dirty="0" smtClean="0"/>
              <a:t>2*2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바뀌었다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Squeeze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2928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2500306"/>
            <a:ext cx="5450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Dimension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 그 </a:t>
            </a:r>
            <a:r>
              <a:rPr lang="en-US" altLang="ko-KR" dirty="0" smtClean="0"/>
              <a:t>dimension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없애준다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코드의 경우 사이즈가 </a:t>
            </a:r>
            <a:r>
              <a:rPr lang="en-US" altLang="ko-KR" dirty="0" smtClean="0"/>
              <a:t>[3][1]</a:t>
            </a:r>
            <a:r>
              <a:rPr lang="ko-KR" altLang="en-US" dirty="0" smtClean="0"/>
              <a:t>라서</a:t>
            </a:r>
            <a:endParaRPr lang="en-US" altLang="ko-KR" dirty="0" smtClean="0"/>
          </a:p>
          <a:p>
            <a:r>
              <a:rPr lang="en-US" altLang="ko-KR" dirty="0" smtClean="0"/>
              <a:t>[1]</a:t>
            </a:r>
            <a:r>
              <a:rPr lang="ko-KR" altLang="en-US" dirty="0" smtClean="0"/>
              <a:t>이 없어졌다</a:t>
            </a:r>
            <a:r>
              <a:rPr lang="en-US" altLang="ko-KR" dirty="0" smtClean="0"/>
              <a:t>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2867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Unsqueeze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2928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71802" y="2428868"/>
            <a:ext cx="585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Unsqueeze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Squeeze</a:t>
            </a:r>
            <a:r>
              <a:rPr lang="ko-KR" altLang="en-US" dirty="0" smtClean="0"/>
              <a:t>와 반대다 원하는 </a:t>
            </a:r>
            <a:r>
              <a:rPr lang="en-US" altLang="ko-KR" dirty="0" smtClean="0"/>
              <a:t>dimension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넣어준다 그렇기 때문에 원하는 </a:t>
            </a:r>
            <a:r>
              <a:rPr lang="en-US" altLang="ko-KR" dirty="0" smtClean="0"/>
              <a:t>dimension</a:t>
            </a:r>
            <a:r>
              <a:rPr lang="ko-KR" altLang="en-US" dirty="0" smtClean="0"/>
              <a:t>을 적어줘야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27527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857628"/>
            <a:ext cx="1739735" cy="278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143240" y="4714884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로도 똑같이 구현할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텐서에</a:t>
            </a:r>
            <a:r>
              <a:rPr lang="ko-KR" altLang="en-US" dirty="0" smtClean="0"/>
              <a:t> 관하여</a:t>
            </a:r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관련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Linear regression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Casting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5429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643050"/>
            <a:ext cx="3286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Concatenate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42079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628" y="2143116"/>
            <a:ext cx="3608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</a:t>
            </a:r>
            <a:r>
              <a:rPr lang="ko-KR" altLang="en-US" dirty="0" smtClean="0"/>
              <a:t>은 이어 붙이는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Dim = 0</a:t>
            </a:r>
            <a:r>
              <a:rPr lang="ko-KR" altLang="en-US" dirty="0" smtClean="0"/>
              <a:t>은 아까의 말대로 </a:t>
            </a:r>
            <a:endParaRPr lang="en-US" altLang="ko-KR" dirty="0" smtClean="0"/>
          </a:p>
          <a:p>
            <a:r>
              <a:rPr lang="ko-KR" altLang="en-US" dirty="0" err="1" smtClean="0"/>
              <a:t>열방향으로</a:t>
            </a:r>
            <a:r>
              <a:rPr lang="ko-KR" altLang="en-US" dirty="0" smtClean="0"/>
              <a:t> 붙이니까 세로로</a:t>
            </a:r>
            <a:endParaRPr lang="en-US" altLang="ko-KR" dirty="0" smtClean="0"/>
          </a:p>
          <a:p>
            <a:r>
              <a:rPr lang="ko-KR" altLang="en-US" dirty="0" smtClean="0"/>
              <a:t>붙인 것 이고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은 행방향이므로 가로로 붙었다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8369" y="2000240"/>
            <a:ext cx="34756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Stacking</a:t>
            </a:r>
            <a:r>
              <a:rPr lang="ko-KR" altLang="en-US" dirty="0" smtClean="0"/>
              <a:t>은 쌓는것이다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파라미터로는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en-US" altLang="ko-KR" dirty="0" smtClean="0"/>
              <a:t>Dim</a:t>
            </a:r>
            <a:r>
              <a:rPr lang="ko-KR" altLang="en-US" dirty="0" smtClean="0"/>
              <a:t>이 들어가는데 역시 방향을 </a:t>
            </a:r>
            <a:endParaRPr lang="en-US" altLang="ko-KR" dirty="0" smtClean="0"/>
          </a:p>
          <a:p>
            <a:r>
              <a:rPr lang="ko-KR" altLang="en-US" dirty="0" smtClean="0"/>
              <a:t>정해주는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unsqueeze</a:t>
            </a:r>
            <a:r>
              <a:rPr lang="ko-KR" altLang="en-US" dirty="0" smtClean="0"/>
              <a:t>로도 똑같이</a:t>
            </a:r>
            <a:endParaRPr lang="en-US" altLang="ko-KR" dirty="0" smtClean="0"/>
          </a:p>
          <a:p>
            <a:r>
              <a:rPr lang="ko-KR" altLang="en-US" dirty="0" smtClean="0"/>
              <a:t>구현할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54197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Ones and Zeros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33813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00496" y="1857364"/>
            <a:ext cx="4762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채워주는 명령어다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에서 계산을 할 때</a:t>
            </a:r>
            <a:endParaRPr lang="en-US" altLang="ko-KR" dirty="0" smtClean="0"/>
          </a:p>
          <a:p>
            <a:r>
              <a:rPr lang="ko-KR" altLang="en-US" dirty="0" smtClean="0"/>
              <a:t>오류가 나는데 </a:t>
            </a:r>
            <a:r>
              <a:rPr lang="en-US" altLang="ko-KR" dirty="0" err="1" smtClean="0"/>
              <a:t>ones_like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zeros_like</a:t>
            </a:r>
            <a:r>
              <a:rPr lang="ko-KR" altLang="en-US" dirty="0" smtClean="0"/>
              <a:t>를 쓰면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에 선언을 해준다</a:t>
            </a:r>
            <a:r>
              <a:rPr lang="en-US" altLang="ko-KR" dirty="0" smtClean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In-place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46005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80204" y="2428868"/>
            <a:ext cx="3563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Mul</a:t>
            </a:r>
            <a:r>
              <a:rPr lang="ko-KR" altLang="en-US" dirty="0" smtClean="0"/>
              <a:t>은 곱해주는</a:t>
            </a:r>
            <a:endParaRPr lang="en-US" altLang="ko-KR" dirty="0" smtClean="0"/>
          </a:p>
          <a:p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Mul</a:t>
            </a:r>
            <a:r>
              <a:rPr lang="en-US" altLang="ko-KR" dirty="0" smtClean="0"/>
              <a:t>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값을 결과값으로 </a:t>
            </a:r>
            <a:endParaRPr lang="en-US" altLang="ko-KR" dirty="0" smtClean="0"/>
          </a:p>
          <a:p>
            <a:r>
              <a:rPr lang="ko-KR" altLang="en-US" dirty="0" smtClean="0"/>
              <a:t>바꿔준다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메모리에 </a:t>
            </a:r>
            <a:r>
              <a:rPr lang="ko-KR" altLang="en-US" dirty="0" err="1" smtClean="0"/>
              <a:t>안잡고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matmul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5867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229600" cy="180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39528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Hypotheis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60674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 loss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9343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998026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929198"/>
            <a:ext cx="5143536" cy="5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5180490" cy="291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636"/>
            <a:ext cx="6072230" cy="98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38" y="1857364"/>
            <a:ext cx="3500462" cy="235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Vector, Matrix and Tensor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4635"/>
            <a:ext cx="8229600" cy="345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2844" y="371475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371475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5918" y="1571612"/>
            <a:ext cx="6072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   Tensor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Hypothesis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3914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57290" y="4286256"/>
            <a:ext cx="47510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각각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트레이닝 셋을</a:t>
            </a:r>
            <a:endParaRPr lang="en-US" altLang="ko-KR" dirty="0" smtClean="0"/>
          </a:p>
          <a:p>
            <a:r>
              <a:rPr lang="ko-KR" altLang="en-US" dirty="0" smtClean="0"/>
              <a:t>선언해준다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weight bias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초기화한다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안에 들어가는</a:t>
            </a:r>
            <a:endParaRPr lang="en-US" altLang="ko-KR" dirty="0" smtClean="0"/>
          </a:p>
          <a:p>
            <a:r>
              <a:rPr lang="ko-KR" altLang="en-US" dirty="0" smtClean="0"/>
              <a:t>인자는 앞에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이고 </a:t>
            </a:r>
            <a:endParaRPr lang="en-US" altLang="ko-KR" dirty="0" smtClean="0"/>
          </a:p>
          <a:p>
            <a:r>
              <a:rPr lang="en-US" altLang="ko-KR" dirty="0" err="1" smtClean="0"/>
              <a:t>Requries_grad</a:t>
            </a:r>
            <a:r>
              <a:rPr lang="ko-KR" altLang="en-US" dirty="0" smtClean="0"/>
              <a:t>는 학습을 할지 안할지 정하는</a:t>
            </a:r>
            <a:endParaRPr lang="en-US" altLang="ko-KR" dirty="0" smtClean="0"/>
          </a:p>
          <a:p>
            <a:r>
              <a:rPr lang="ko-KR" altLang="en-US" dirty="0" smtClean="0"/>
              <a:t>값이다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3116"/>
            <a:ext cx="32956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071810"/>
            <a:ext cx="30384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65055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48958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코드설명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3762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14488"/>
            <a:ext cx="4071966" cy="21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5143512"/>
            <a:ext cx="7335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해주는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Backward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의 수식을 구해주는 메소드이다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Step() optimizer</a:t>
            </a:r>
            <a:r>
              <a:rPr lang="ko-KR" altLang="en-US" dirty="0" smtClean="0"/>
              <a:t>안에 있는 매개변수들을 </a:t>
            </a:r>
            <a:r>
              <a:rPr lang="ko-KR" altLang="en-US" dirty="0" smtClean="0"/>
              <a:t>업데이트 해주는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85992"/>
            <a:ext cx="443783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Tensor Shape Convention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892971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71604" y="528638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9290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batchsize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0694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width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9124" y="385762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batchsize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3438" y="23574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height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29190" y="171448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 비전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00034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PyTorch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Tensor Shape Convention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643050"/>
            <a:ext cx="4514877" cy="441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71736" y="300037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57356" y="40005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Batch size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7554" y="542926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length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157161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자연어 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짧은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379381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50017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1D Array with </a:t>
            </a:r>
            <a:r>
              <a:rPr lang="en-US" altLang="ko-KR" dirty="0" err="1" smtClean="0"/>
              <a:t>NumpPy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143380"/>
            <a:ext cx="392909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짧은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424385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07318" y="2143116"/>
            <a:ext cx="4036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-1</a:t>
            </a:r>
            <a:r>
              <a:rPr lang="ko-KR" altLang="en-US" dirty="0" smtClean="0"/>
              <a:t>은 마지막 </a:t>
            </a:r>
            <a:r>
              <a:rPr lang="en-US" altLang="ko-KR" dirty="0" smtClean="0"/>
              <a:t>-2</a:t>
            </a:r>
            <a:r>
              <a:rPr lang="ko-KR" altLang="en-US" dirty="0" smtClean="0"/>
              <a:t>는 마지막에서 두번쨰</a:t>
            </a:r>
            <a:endParaRPr lang="en-US" altLang="ko-KR" dirty="0" smtClean="0"/>
          </a:p>
          <a:p>
            <a:r>
              <a:rPr lang="en-US" altLang="ko-KR" dirty="0" smtClean="0"/>
              <a:t>[:2]</a:t>
            </a:r>
            <a:r>
              <a:rPr lang="ko-KR" altLang="en-US" dirty="0" smtClean="0"/>
              <a:t>는 시작하는 인덱스 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번까지</a:t>
            </a:r>
            <a:endParaRPr lang="en-US" altLang="ko-KR" dirty="0" smtClean="0"/>
          </a:p>
          <a:p>
            <a:r>
              <a:rPr lang="en-US" altLang="ko-KR" dirty="0" smtClean="0"/>
              <a:t>[3:]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번부터 끝 인덱스까지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문자열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동일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짧은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D Array with </a:t>
            </a:r>
            <a:r>
              <a:rPr lang="en-US" altLang="ko-KR" dirty="0" err="1" smtClean="0"/>
              <a:t>NumpPy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4454140" cy="161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391598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Tensor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5429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214554"/>
            <a:ext cx="25050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57884" y="2857496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cuda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로 연산을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5715016"/>
            <a:ext cx="40195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572132" y="578645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이렇게도 가능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625</Words>
  <Application>Microsoft Office PowerPoint</Application>
  <PresentationFormat>화면 슬라이드 쇼(4:3)</PresentationFormat>
  <Paragraphs>151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모두의 딥러닝2 (1,2)</vt:lpstr>
      <vt:lpstr>목차</vt:lpstr>
      <vt:lpstr>Vector, Matrix and Tensor</vt:lpstr>
      <vt:lpstr>PyTorch Tensor Shape Convention</vt:lpstr>
      <vt:lpstr>슬라이드 5</vt:lpstr>
      <vt:lpstr>짧은 NumPy</vt:lpstr>
      <vt:lpstr>짧은 NumPy</vt:lpstr>
      <vt:lpstr>짧은 NumPy</vt:lpstr>
      <vt:lpstr>PyTorch Tensor</vt:lpstr>
      <vt:lpstr>PyTorch Tensor</vt:lpstr>
      <vt:lpstr>PyTorch Tensor</vt:lpstr>
      <vt:lpstr>Broadcasting</vt:lpstr>
      <vt:lpstr>Broadcasting</vt:lpstr>
      <vt:lpstr>Mean</vt:lpstr>
      <vt:lpstr>Sum</vt:lpstr>
      <vt:lpstr>Max</vt:lpstr>
      <vt:lpstr>View(Reshape)</vt:lpstr>
      <vt:lpstr>Squeeze</vt:lpstr>
      <vt:lpstr>Unsqueeze</vt:lpstr>
      <vt:lpstr>Type Casting</vt:lpstr>
      <vt:lpstr>Concatenate</vt:lpstr>
      <vt:lpstr>Stacking</vt:lpstr>
      <vt:lpstr>Ones and Zeros</vt:lpstr>
      <vt:lpstr>In-place Operation</vt:lpstr>
      <vt:lpstr>matmul</vt:lpstr>
      <vt:lpstr>Linear Regression</vt:lpstr>
      <vt:lpstr>Hypotheis</vt:lpstr>
      <vt:lpstr>Compute loss</vt:lpstr>
      <vt:lpstr>Gradient Descent</vt:lpstr>
      <vt:lpstr>Hypothesis</vt:lpstr>
      <vt:lpstr>코드 설명</vt:lpstr>
      <vt:lpstr>코드 설명</vt:lpstr>
      <vt:lpstr>코드설명</vt:lpstr>
      <vt:lpstr>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모두의 딥러닝2 (1,2)</dc:title>
  <dc:creator>user</dc:creator>
  <cp:lastModifiedBy>user</cp:lastModifiedBy>
  <cp:revision>68</cp:revision>
  <dcterms:created xsi:type="dcterms:W3CDTF">2020-03-28T12:22:59Z</dcterms:created>
  <dcterms:modified xsi:type="dcterms:W3CDTF">2020-03-30T04:48:40Z</dcterms:modified>
</cp:coreProperties>
</file>