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1" r:id="rId11"/>
    <p:sldId id="262" r:id="rId12"/>
    <p:sldId id="269" r:id="rId13"/>
    <p:sldId id="263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6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7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4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1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4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8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4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932F-E30C-4348-88B4-1C0F16600A4C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2C66-5EC7-4D7A-9D3C-E728BAC2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2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모두의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7-1~8-2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53448" y="4160108"/>
            <a:ext cx="128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임가영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04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3783" y="822812"/>
            <a:ext cx="1936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Perceptron</a:t>
            </a:r>
            <a:endParaRPr lang="ko-KR" alt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12</a:t>
            </a:r>
            <a:r>
              <a:rPr lang="en-US" altLang="ko-KR" sz="4000" dirty="0" smtClean="0"/>
              <a:t>(8-1) Perceptron</a:t>
            </a:r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9241" y="1460958"/>
            <a:ext cx="8938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뉴런을 </a:t>
            </a:r>
            <a:r>
              <a:rPr lang="ko-KR" altLang="en-US" dirty="0" err="1" smtClean="0"/>
              <a:t>본따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인공신경망 중 하나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초창기 </a:t>
            </a:r>
            <a:r>
              <a:rPr lang="en-US" altLang="ko-KR" dirty="0" smtClean="0"/>
              <a:t>perceptron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linear classifier</a:t>
            </a:r>
            <a:r>
              <a:rPr lang="ko-KR" altLang="en-US" dirty="0" smtClean="0"/>
              <a:t>를 하려고 만들어짐 </a:t>
            </a:r>
            <a:r>
              <a:rPr lang="en-US" altLang="ko-KR" dirty="0" smtClean="0"/>
              <a:t>-&gt; and, or </a:t>
            </a:r>
            <a:r>
              <a:rPr lang="ko-KR" altLang="en-US" dirty="0" smtClean="0"/>
              <a:t>문제 해결 위해서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83" y="3853891"/>
            <a:ext cx="3390157" cy="16775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832" y="3897476"/>
            <a:ext cx="3312948" cy="1340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1932" y="3435811"/>
            <a:ext cx="123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AND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372865" y="3392226"/>
            <a:ext cx="123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OR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11" y="3873164"/>
            <a:ext cx="1846349" cy="16389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552" y="3818080"/>
            <a:ext cx="1802483" cy="1499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59241" y="5863764"/>
            <a:ext cx="89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Perceptron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and, or </a:t>
            </a:r>
            <a:r>
              <a:rPr lang="ko-KR" altLang="en-US" dirty="0" smtClean="0"/>
              <a:t>문제 해결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370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3783" y="822812"/>
            <a:ext cx="893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XOR</a:t>
            </a:r>
            <a:endParaRPr lang="ko-KR" alt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12</a:t>
            </a:r>
            <a:r>
              <a:rPr lang="en-US" altLang="ko-KR" sz="4000" dirty="0" smtClean="0"/>
              <a:t>(8-1) Perceptron</a:t>
            </a:r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9241" y="1460958"/>
            <a:ext cx="8938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개의 </a:t>
            </a:r>
            <a:r>
              <a:rPr lang="ko-KR" altLang="en-US" dirty="0" err="1" smtClean="0"/>
              <a:t>레이어로는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문제 해결할 수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여러 층의 </a:t>
            </a:r>
            <a:r>
              <a:rPr lang="ko-KR" altLang="en-US" dirty="0" err="1" smtClean="0"/>
              <a:t>레이어로만</a:t>
            </a:r>
            <a:r>
              <a:rPr lang="ko-KR" altLang="en-US" dirty="0" smtClean="0"/>
              <a:t> 문제 해결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 당시에는 이 </a:t>
            </a:r>
            <a:r>
              <a:rPr lang="ko-KR" altLang="en-US" dirty="0" err="1" smtClean="0"/>
              <a:t>레이어들의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w</a:t>
            </a:r>
            <a:r>
              <a:rPr lang="ko-KR" altLang="en-US" dirty="0" smtClean="0"/>
              <a:t>들을 학습할 수 있는 방법이 없었음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88" y="3420934"/>
            <a:ext cx="4295775" cy="2019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267" y="3259558"/>
            <a:ext cx="3548029" cy="2395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9241" y="5863764"/>
            <a:ext cx="89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linear classifier</a:t>
            </a:r>
            <a:r>
              <a:rPr lang="ko-KR" altLang="en-US" dirty="0" smtClean="0"/>
              <a:t>로는 분류 불가능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82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80" y="1089454"/>
            <a:ext cx="8810625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12</a:t>
            </a:r>
            <a:r>
              <a:rPr lang="en-US" altLang="ko-KR" sz="4000" dirty="0" smtClean="0"/>
              <a:t>(8-1) Perceptron</a:t>
            </a:r>
            <a:endParaRPr lang="ko-KR" altLang="en-US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785" y="1984804"/>
            <a:ext cx="1924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9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3783" y="822812"/>
            <a:ext cx="2918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Backpropagation</a:t>
            </a:r>
            <a:endParaRPr lang="ko-KR" alt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13</a:t>
            </a:r>
            <a:r>
              <a:rPr lang="en-US" altLang="ko-KR" sz="4000" dirty="0" smtClean="0"/>
              <a:t>(8-2) Multi Layer Perceptron</a:t>
            </a:r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9241" y="1460958"/>
            <a:ext cx="8938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학습 가능해짐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어떤 입력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들어면</a:t>
            </a:r>
            <a:r>
              <a:rPr lang="ko-KR" altLang="en-US" dirty="0" smtClean="0"/>
              <a:t> 뉴런 네트워크로 </a:t>
            </a:r>
            <a:r>
              <a:rPr lang="en-US" altLang="ko-KR" dirty="0" smtClean="0"/>
              <a:t>output y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Output</a:t>
            </a:r>
            <a:r>
              <a:rPr lang="ko-KR" altLang="en-US" dirty="0" smtClean="0"/>
              <a:t>과 원래 정답과의 </a:t>
            </a:r>
            <a:r>
              <a:rPr lang="en-US" altLang="ko-KR" dirty="0" smtClean="0"/>
              <a:t>loss </a:t>
            </a:r>
            <a:r>
              <a:rPr lang="ko-KR" altLang="en-US" dirty="0" smtClean="0"/>
              <a:t>구해서 </a:t>
            </a:r>
            <a:r>
              <a:rPr lang="ko-KR" altLang="en-US" dirty="0" err="1" smtClean="0"/>
              <a:t>미분값</a:t>
            </a:r>
            <a:r>
              <a:rPr lang="ko-KR" altLang="en-US" dirty="0" smtClean="0"/>
              <a:t> 구하고 이를 가지고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값 최소화할 수 있게 </a:t>
            </a:r>
            <a:r>
              <a:rPr lang="en-US" altLang="ko-KR" dirty="0" smtClean="0"/>
              <a:t>w </a:t>
            </a:r>
            <a:r>
              <a:rPr lang="ko-KR" altLang="en-US" dirty="0" smtClean="0"/>
              <a:t>업데이트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902"/>
          <a:stretch/>
        </p:blipFill>
        <p:spPr>
          <a:xfrm>
            <a:off x="385763" y="3713760"/>
            <a:ext cx="4986338" cy="29537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1" y="3492843"/>
            <a:ext cx="7119893" cy="33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8" y="1042344"/>
            <a:ext cx="8810625" cy="5086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13</a:t>
            </a:r>
            <a:r>
              <a:rPr lang="en-US" altLang="ko-KR" sz="4000" dirty="0" smtClean="0"/>
              <a:t>(8-2) Multi Layer Perceptron</a:t>
            </a:r>
            <a:endParaRPr lang="ko-KR" altLang="en-US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002" y="2023419"/>
            <a:ext cx="2228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2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22" y="4375784"/>
            <a:ext cx="3251400" cy="2347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5384"/>
          <a:stretch/>
        </p:blipFill>
        <p:spPr>
          <a:xfrm rot="21407563">
            <a:off x="6771617" y="2588288"/>
            <a:ext cx="1946447" cy="17344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10(7-1) Tips</a:t>
            </a:r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9242" y="1710838"/>
            <a:ext cx="740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Observation</a:t>
            </a:r>
            <a:r>
              <a:rPr lang="ko-KR" altLang="en-US" dirty="0" smtClean="0"/>
              <a:t>을 가장 잘 설명하는 </a:t>
            </a:r>
            <a:r>
              <a:rPr lang="en-US" altLang="ko-KR" dirty="0" smtClean="0"/>
              <a:t>θ </a:t>
            </a:r>
            <a:r>
              <a:rPr lang="ko-KR" altLang="en-US" dirty="0" smtClean="0"/>
              <a:t>찾아내는 과정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최저가 되는 </a:t>
            </a:r>
            <a:r>
              <a:rPr lang="en-US" altLang="ko-KR" dirty="0" smtClean="0"/>
              <a:t>Local Minimum </a:t>
            </a:r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3783" y="947752"/>
            <a:ext cx="6427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Maximum Likelihood Estimation (MLE)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3783" y="2874034"/>
            <a:ext cx="192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Overfitting</a:t>
            </a:r>
            <a:endParaRPr lang="ko-KR" alt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59242" y="3637120"/>
            <a:ext cx="7998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주어진 데이터에 과도하게 </a:t>
            </a:r>
            <a:r>
              <a:rPr lang="en-US" altLang="ko-KR" dirty="0" smtClean="0"/>
              <a:t>fitting </a:t>
            </a:r>
            <a:r>
              <a:rPr lang="ko-KR" altLang="en-US" dirty="0" smtClean="0"/>
              <a:t>되어버린 상황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Train, test, (develop) set</a:t>
            </a:r>
            <a:r>
              <a:rPr lang="ko-KR" altLang="en-US" dirty="0" smtClean="0"/>
              <a:t>으로 나누기 </a:t>
            </a:r>
            <a:r>
              <a:rPr lang="en-US" altLang="ko-KR" dirty="0" smtClean="0"/>
              <a:t>(0.8, 0.1~0.2, 0~0.1 </a:t>
            </a:r>
            <a:r>
              <a:rPr lang="ko-KR" altLang="en-US" dirty="0" smtClean="0"/>
              <a:t>정도의 비율로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Test set</a:t>
            </a:r>
            <a:r>
              <a:rPr lang="ko-KR" altLang="en-US" dirty="0" smtClean="0"/>
              <a:t>을 통해서 </a:t>
            </a:r>
            <a:r>
              <a:rPr lang="en-US" altLang="ko-KR" dirty="0" smtClean="0"/>
              <a:t>overfitting</a:t>
            </a:r>
            <a:r>
              <a:rPr lang="ko-KR" altLang="en-US" dirty="0" smtClean="0"/>
              <a:t>의 여부를 알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어느 순간부터 두 </a:t>
            </a:r>
            <a:r>
              <a:rPr lang="en-US" altLang="ko-KR" dirty="0" smtClean="0"/>
              <a:t>loss </a:t>
            </a:r>
            <a:r>
              <a:rPr lang="ko-KR" altLang="en-US" dirty="0" smtClean="0"/>
              <a:t>간의 거리가 커짐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58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3783" y="822812"/>
            <a:ext cx="4815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Overfitting</a:t>
            </a:r>
            <a:r>
              <a:rPr lang="ko-KR" altLang="en-US" sz="2800" dirty="0" smtClean="0"/>
              <a:t>을 막기 위한 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10(7-1) Tips</a:t>
            </a:r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9242" y="1460958"/>
            <a:ext cx="7998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더 많은 데이터 사용하기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 분포를 설명하는 특징</a:t>
            </a:r>
            <a:r>
              <a:rPr lang="en-US" altLang="ko-KR" dirty="0" smtClean="0"/>
              <a:t>(feature) </a:t>
            </a:r>
            <a:r>
              <a:rPr lang="ko-KR" altLang="en-US" dirty="0" smtClean="0"/>
              <a:t>적게 쓰기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regularization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3783" y="3053212"/>
            <a:ext cx="2485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Regularization</a:t>
            </a:r>
            <a:endParaRPr lang="ko-KR" alt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59242" y="3694219"/>
            <a:ext cx="79989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중간에 </a:t>
            </a:r>
            <a:r>
              <a:rPr lang="en-US" altLang="ko-KR" dirty="0" smtClean="0"/>
              <a:t>validation loss</a:t>
            </a:r>
            <a:r>
              <a:rPr lang="ko-KR" altLang="en-US" dirty="0" smtClean="0"/>
              <a:t>가 더 이상 낮아지지 않을 때 멈추기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뉴런 네트워크의 사이즈 줄이기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딥러닝만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Weight decay(</a:t>
            </a:r>
            <a:r>
              <a:rPr lang="ko-KR" altLang="en-US" dirty="0" smtClean="0"/>
              <a:t>뉴런 네트워크의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크기 제한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Dropout (</a:t>
            </a:r>
            <a:r>
              <a:rPr lang="ko-KR" altLang="en-US" dirty="0" err="1" smtClean="0"/>
              <a:t>딥러닝만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Batch Normalization (</a:t>
            </a:r>
            <a:r>
              <a:rPr lang="ko-KR" altLang="en-US" dirty="0" err="1" smtClean="0"/>
              <a:t>딥러닝만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076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3783" y="822812"/>
            <a:ext cx="7940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Basic Approach to DNN(Deep Neuron </a:t>
            </a:r>
            <a:r>
              <a:rPr lang="en-US" altLang="ko-KR" sz="2800" dirty="0"/>
              <a:t>N</a:t>
            </a:r>
            <a:r>
              <a:rPr lang="en-US" altLang="ko-KR" sz="2800" dirty="0" smtClean="0"/>
              <a:t>etwork)</a:t>
            </a:r>
            <a:endParaRPr lang="ko-KR" alt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10(7-1) Tips</a:t>
            </a:r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9242" y="1460958"/>
            <a:ext cx="7998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뉴런 네트워크 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Overfitting 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훈련 </a:t>
            </a:r>
            <a:r>
              <a:rPr lang="en-US" altLang="ko-KR" dirty="0" smtClean="0"/>
              <a:t>(input, output size</a:t>
            </a:r>
            <a:r>
              <a:rPr lang="ko-KR" altLang="en-US" dirty="0" smtClean="0"/>
              <a:t>는 고정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a. </a:t>
            </a:r>
            <a:r>
              <a:rPr lang="ko-KR" altLang="en-US" dirty="0" smtClean="0"/>
              <a:t>사이즈 늘리기 </a:t>
            </a:r>
            <a:r>
              <a:rPr lang="en-US" altLang="ko-KR" dirty="0" smtClean="0"/>
              <a:t>(deeper, wider)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b. </a:t>
            </a:r>
            <a:r>
              <a:rPr lang="en-US" altLang="ko-KR" dirty="0" err="1" smtClean="0"/>
              <a:t>overfittion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되면 </a:t>
            </a:r>
            <a:r>
              <a:rPr lang="en-US" altLang="ko-KR" dirty="0" smtClean="0"/>
              <a:t>regularization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3. 2</a:t>
            </a:r>
            <a:r>
              <a:rPr lang="ko-KR" altLang="en-US" dirty="0" smtClean="0"/>
              <a:t>번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139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10(7-1) Tips</a:t>
            </a:r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9242" y="1460958"/>
            <a:ext cx="7998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optimizer = </a:t>
            </a:r>
            <a:r>
              <a:rPr lang="en-US" altLang="ko-KR" dirty="0" err="1"/>
              <a:t>optim.SGD</a:t>
            </a:r>
            <a:r>
              <a:rPr lang="en-US" altLang="ko-KR" dirty="0"/>
              <a:t>(</a:t>
            </a:r>
            <a:r>
              <a:rPr lang="en-US" altLang="ko-KR" dirty="0" err="1"/>
              <a:t>model.parameters</a:t>
            </a:r>
            <a:r>
              <a:rPr lang="en-US" altLang="ko-KR" dirty="0"/>
              <a:t>(), </a:t>
            </a:r>
            <a:r>
              <a:rPr lang="en-US" altLang="ko-KR" dirty="0" err="1">
                <a:solidFill>
                  <a:srgbClr val="C00000"/>
                </a:solidFill>
              </a:rPr>
              <a:t>lr</a:t>
            </a:r>
            <a:r>
              <a:rPr lang="en-US" altLang="ko-KR" dirty="0">
                <a:solidFill>
                  <a:srgbClr val="C00000"/>
                </a:solidFill>
              </a:rPr>
              <a:t>=0.1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너무 크면 발산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너무 작으면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가 거의 줄지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적절한 숫자로 시작해서 발산하면 작게</a:t>
            </a:r>
            <a:r>
              <a:rPr lang="en-US" altLang="ko-KR" dirty="0" smtClean="0"/>
              <a:t>, cost</a:t>
            </a:r>
            <a:r>
              <a:rPr lang="ko-KR" altLang="en-US" dirty="0" smtClean="0"/>
              <a:t>가 줄지 않으면 크게 조정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49642" y="822812"/>
            <a:ext cx="2428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Learning Rate</a:t>
            </a:r>
            <a:endParaRPr lang="ko-KR" altLang="en-US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49642" y="3607209"/>
            <a:ext cx="5821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Data Preprocessing(</a:t>
            </a:r>
            <a:r>
              <a:rPr lang="ko-KR" altLang="en-US" sz="2800" dirty="0" smtClean="0"/>
              <a:t>데이터 전처리</a:t>
            </a:r>
            <a:r>
              <a:rPr lang="en-US" altLang="ko-KR" sz="2800" dirty="0" smtClean="0"/>
              <a:t>)</a:t>
            </a:r>
            <a:endParaRPr lang="ko-KR" altLang="en-US" sz="2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25038"/>
          <a:stretch/>
        </p:blipFill>
        <p:spPr>
          <a:xfrm>
            <a:off x="4300409" y="4540178"/>
            <a:ext cx="5057775" cy="16636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45" y="4879250"/>
            <a:ext cx="1784119" cy="985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1663" y="4509918"/>
            <a:ext cx="17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정규분포화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024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3783" y="822812"/>
            <a:ext cx="2834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MNIST </a:t>
            </a:r>
            <a:r>
              <a:rPr lang="ko-KR" altLang="en-US" sz="2800" dirty="0" err="1" smtClean="0"/>
              <a:t>데이터셋</a:t>
            </a:r>
            <a:endParaRPr lang="ko-KR" alt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11</a:t>
            </a:r>
            <a:r>
              <a:rPr lang="en-US" altLang="ko-KR" sz="4000" dirty="0" smtClean="0"/>
              <a:t>(7-2) MNIST Introduction</a:t>
            </a:r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9242" y="1460958"/>
            <a:ext cx="7998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손으로 써진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0~9</a:t>
            </a:r>
            <a:r>
              <a:rPr lang="ko-KR" altLang="en-US" dirty="0" smtClean="0"/>
              <a:t>까지의 숫자 이미지로 구성됨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28*28 </a:t>
            </a:r>
            <a:r>
              <a:rPr lang="ko-KR" altLang="en-US" dirty="0" smtClean="0"/>
              <a:t>해상도 </a:t>
            </a:r>
            <a:r>
              <a:rPr lang="en-US" altLang="ko-KR" dirty="0" smtClean="0"/>
              <a:t>-&gt; 784</a:t>
            </a:r>
            <a:r>
              <a:rPr lang="ko-KR" altLang="en-US" dirty="0" smtClean="0"/>
              <a:t>개의 값들로 이뤄진 데이터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개의 채널 가지는 </a:t>
            </a:r>
            <a:r>
              <a:rPr lang="en-US" altLang="ko-KR" dirty="0" smtClean="0"/>
              <a:t>gray image</a:t>
            </a:r>
          </a:p>
        </p:txBody>
      </p:sp>
    </p:spTree>
    <p:extLst>
      <p:ext uri="{BB962C8B-B14F-4D97-AF65-F5344CB8AC3E}">
        <p14:creationId xmlns:p14="http://schemas.microsoft.com/office/powerpoint/2010/main" val="5614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38776"/>
          <a:stretch/>
        </p:blipFill>
        <p:spPr>
          <a:xfrm>
            <a:off x="557212" y="1223488"/>
            <a:ext cx="4981575" cy="1831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11</a:t>
            </a:r>
            <a:r>
              <a:rPr lang="en-US" altLang="ko-KR" sz="4000" dirty="0" smtClean="0"/>
              <a:t>(7-2) MNIST Introduction</a:t>
            </a:r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5999" y="707886"/>
            <a:ext cx="59312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oot: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어디 경로에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MNIST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있는지</a:t>
            </a:r>
            <a:endParaRPr lang="en-US" altLang="ko-KR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True: MNIST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</a:t>
            </a:r>
            <a:r>
              <a:rPr lang="en-US" altLang="ko-KR" dirty="0" smtClean="0"/>
              <a:t>set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Flase</a:t>
            </a:r>
            <a:r>
              <a:rPr lang="en-US" altLang="ko-KR" dirty="0" smtClean="0"/>
              <a:t>: MNIST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 set</a:t>
            </a:r>
          </a:p>
          <a:p>
            <a:endParaRPr lang="en-US" altLang="ko-KR" dirty="0"/>
          </a:p>
          <a:p>
            <a:r>
              <a:rPr lang="en-US" altLang="ko-KR" dirty="0"/>
              <a:t>t</a:t>
            </a:r>
            <a:r>
              <a:rPr lang="en-US" altLang="ko-KR" dirty="0" smtClean="0"/>
              <a:t>ransform: </a:t>
            </a:r>
            <a:r>
              <a:rPr lang="ko-KR" altLang="en-US" dirty="0" smtClean="0"/>
              <a:t>어떤 </a:t>
            </a:r>
            <a:r>
              <a:rPr lang="en-US" altLang="ko-KR" dirty="0" err="1" smtClean="0"/>
              <a:t>transfor</a:t>
            </a:r>
            <a:r>
              <a:rPr lang="ko-KR" altLang="en-US" dirty="0" smtClean="0"/>
              <a:t>으로 불러올지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d</a:t>
            </a:r>
            <a:r>
              <a:rPr lang="en-US" altLang="ko-KR" dirty="0" smtClean="0"/>
              <a:t>ownload: root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MNIST </a:t>
            </a:r>
            <a:r>
              <a:rPr lang="ko-KR" altLang="en-US" dirty="0" smtClean="0"/>
              <a:t>존재하지 않으면 다운받을지</a:t>
            </a:r>
            <a:endParaRPr lang="en-US" altLang="ko-KR" dirty="0" smtClean="0"/>
          </a:p>
          <a:p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7834"/>
          <a:stretch/>
        </p:blipFill>
        <p:spPr>
          <a:xfrm>
            <a:off x="557212" y="4473145"/>
            <a:ext cx="4981575" cy="962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5998" y="3803083"/>
            <a:ext cx="5931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ataLoader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어떤 데이터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로드할지</a:t>
            </a:r>
            <a:endParaRPr lang="en-US" altLang="ko-KR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dirty="0" err="1"/>
              <a:t>b</a:t>
            </a:r>
            <a:r>
              <a:rPr lang="en-US" altLang="ko-K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atch_size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불러올 때 </a:t>
            </a:r>
            <a:r>
              <a:rPr lang="ko-KR" alt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몇개씩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잘라서 불러올지</a:t>
            </a:r>
            <a:endParaRPr lang="en-US" altLang="ko-KR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dirty="0"/>
              <a:t>s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huffle: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순서를 섞을지</a:t>
            </a:r>
            <a:endParaRPr lang="en-US" altLang="ko-KR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dirty="0" err="1"/>
              <a:t>d</a:t>
            </a:r>
            <a:r>
              <a:rPr lang="en-US" altLang="ko-K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rop_last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batch_size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잘라서 불러올 때 맨 뒤의 남든 데이터들을 사용할지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면 사용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x)</a:t>
            </a:r>
            <a:endParaRPr lang="ko-KR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01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2" y="701639"/>
            <a:ext cx="8506469" cy="6156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11</a:t>
            </a:r>
            <a:r>
              <a:rPr lang="en-US" altLang="ko-KR" sz="4000" dirty="0" smtClean="0"/>
              <a:t>(7-2) MNIST Introduction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2773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78" y="707886"/>
            <a:ext cx="7714163" cy="61463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82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11</a:t>
            </a:r>
            <a:r>
              <a:rPr lang="en-US" altLang="ko-KR" sz="4000" dirty="0" smtClean="0"/>
              <a:t>(7-2) MNIST Introduction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6138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418</Words>
  <Application>Microsoft Office PowerPoint</Application>
  <PresentationFormat>와이드스크린</PresentationFormat>
  <Paragraphs>107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모두의 딥러닝 7-1~8-2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모두의 딥러닝 7-1~8-2</dc:title>
  <dc:creator>임 가영</dc:creator>
  <cp:lastModifiedBy>임 가영</cp:lastModifiedBy>
  <cp:revision>15</cp:revision>
  <dcterms:created xsi:type="dcterms:W3CDTF">2020-04-11T15:43:18Z</dcterms:created>
  <dcterms:modified xsi:type="dcterms:W3CDTF">2020-04-12T02:23:29Z</dcterms:modified>
</cp:coreProperties>
</file>