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5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C79D-4169-4B50-B4C9-478C5536BCD5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C969-7C5A-4128-89F8-ACE251FA43F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C79D-4169-4B50-B4C9-478C5536BCD5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C969-7C5A-4128-89F8-ACE251FA43F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C79D-4169-4B50-B4C9-478C5536BCD5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C969-7C5A-4128-89F8-ACE251FA43F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C79D-4169-4B50-B4C9-478C5536BCD5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C969-7C5A-4128-89F8-ACE251FA43F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C79D-4169-4B50-B4C9-478C5536BCD5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C969-7C5A-4128-89F8-ACE251FA43F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C79D-4169-4B50-B4C9-478C5536BCD5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C969-7C5A-4128-89F8-ACE251FA43F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C79D-4169-4B50-B4C9-478C5536BCD5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C969-7C5A-4128-89F8-ACE251FA43F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C79D-4169-4B50-B4C9-478C5536BCD5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C969-7C5A-4128-89F8-ACE251FA43F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C79D-4169-4B50-B4C9-478C5536BCD5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C969-7C5A-4128-89F8-ACE251FA43F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C79D-4169-4B50-B4C9-478C5536BCD5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C969-7C5A-4128-89F8-ACE251FA43F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C79D-4169-4B50-B4C9-478C5536BCD5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0C969-7C5A-4128-89F8-ACE251FA43F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AC79D-4169-4B50-B4C9-478C5536BCD5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0C969-7C5A-4128-89F8-ACE251FA43F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/>
              <a:t>Dropout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</a:t>
            </a:r>
            <a:r>
              <a:rPr lang="ko-KR" altLang="en-US" dirty="0" smtClean="0"/>
              <a:t>팀</a:t>
            </a:r>
            <a:r>
              <a:rPr lang="en-US" altLang="ko-KR" dirty="0" smtClean="0"/>
              <a:t>-2 </a:t>
            </a:r>
            <a:r>
              <a:rPr lang="ko-KR" altLang="en-US" dirty="0" smtClean="0"/>
              <a:t>최우혁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성능</a:t>
            </a:r>
            <a:r>
              <a:rPr lang="en-US" altLang="ko-KR" b="1" dirty="0" smtClean="0"/>
              <a:t>!</a:t>
            </a:r>
            <a:endParaRPr lang="ko-KR" altLang="en-US" b="1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143116"/>
            <a:ext cx="64389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주의할 점</a:t>
            </a:r>
            <a:r>
              <a:rPr lang="en-US" altLang="ko-KR" b="1" dirty="0" smtClean="0"/>
              <a:t>!</a:t>
            </a:r>
            <a:endParaRPr lang="ko-KR" altLang="en-US" b="1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24" y="1571612"/>
            <a:ext cx="634365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4286256"/>
            <a:ext cx="3286148" cy="231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/>
              <a:t>Dropconnect</a:t>
            </a:r>
            <a:endParaRPr lang="ko-KR" altLang="en-US" b="1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571612"/>
            <a:ext cx="6000792" cy="257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4" y="4429132"/>
            <a:ext cx="3844289" cy="2285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</a:t>
            </a:r>
            <a:r>
              <a:rPr lang="ko-KR" altLang="en-US" dirty="0"/>
              <a:t>드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2428868"/>
            <a:ext cx="3409687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4714884"/>
            <a:ext cx="93345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Overfitting</a:t>
            </a:r>
            <a:endParaRPr lang="en-US" altLang="ko-KR" dirty="0" smtClean="0"/>
          </a:p>
          <a:p>
            <a:r>
              <a:rPr lang="en-US" altLang="ko-KR" dirty="0" smtClean="0"/>
              <a:t>Dropout</a:t>
            </a:r>
          </a:p>
          <a:p>
            <a:r>
              <a:rPr lang="ko-KR" altLang="en-US" dirty="0" smtClean="0"/>
              <a:t>코</a:t>
            </a:r>
            <a:r>
              <a:rPr lang="ko-KR" altLang="en-US" dirty="0"/>
              <a:t>드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/>
              <a:t>Overfitting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857364"/>
            <a:ext cx="8229600" cy="336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/>
              <a:t>Overfitting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2357430"/>
            <a:ext cx="5363412" cy="275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/>
              <a:t>Overfitting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해결방법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데이터 양 늘리기</a:t>
            </a:r>
            <a:endParaRPr lang="en-US" altLang="ko-KR" sz="2800" dirty="0" smtClean="0"/>
          </a:p>
          <a:p>
            <a:r>
              <a:rPr lang="ko-KR" altLang="en-US" sz="2800" dirty="0" smtClean="0"/>
              <a:t>모델의 복잡도 줄이기 </a:t>
            </a:r>
            <a:r>
              <a:rPr lang="en-US" altLang="ko-KR" sz="2800" dirty="0" smtClean="0"/>
              <a:t>(ex:</a:t>
            </a:r>
            <a:r>
              <a:rPr lang="ko-KR" altLang="en-US" sz="2800" dirty="0" err="1" smtClean="0"/>
              <a:t>리니어</a:t>
            </a:r>
            <a:r>
              <a:rPr lang="ko-KR" altLang="en-US" sz="2800" dirty="0" smtClean="0"/>
              <a:t> 수 줄이기</a:t>
            </a:r>
            <a:r>
              <a:rPr lang="en-US" altLang="ko-KR" sz="2800" dirty="0" smtClean="0"/>
              <a:t>)</a:t>
            </a:r>
          </a:p>
          <a:p>
            <a:r>
              <a:rPr lang="en-US" altLang="ko-KR" sz="2800" dirty="0" smtClean="0"/>
              <a:t>Regularization</a:t>
            </a:r>
          </a:p>
          <a:p>
            <a:r>
              <a:rPr lang="en-US" altLang="ko-KR" sz="2800" b="1" dirty="0" smtClean="0"/>
              <a:t>Dropout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Dropout?</a:t>
            </a:r>
            <a:endParaRPr lang="ko-KR" altLang="en-US" b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143116"/>
            <a:ext cx="645795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Dropout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2" y="4500570"/>
            <a:ext cx="439102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285860"/>
            <a:ext cx="5572164" cy="303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4857760"/>
            <a:ext cx="3571900" cy="961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Dropout</a:t>
            </a:r>
            <a:r>
              <a:rPr lang="ko-KR" altLang="en-US" b="1" dirty="0" smtClean="0"/>
              <a:t>의 좋은점</a:t>
            </a:r>
            <a:r>
              <a:rPr lang="en-US" altLang="ko-KR" b="1" dirty="0" smtClean="0"/>
              <a:t>!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동조화 현상 해결</a:t>
            </a:r>
            <a:endParaRPr lang="en-US" altLang="ko-KR" dirty="0"/>
          </a:p>
          <a:p>
            <a:r>
              <a:rPr lang="ko-KR" altLang="en-US" dirty="0" smtClean="0"/>
              <a:t>모델 결합 효과</a:t>
            </a:r>
            <a:endParaRPr lang="en-US" altLang="ko-KR" dirty="0" smtClean="0"/>
          </a:p>
          <a:p>
            <a:r>
              <a:rPr lang="ko-KR" altLang="en-US" dirty="0" smtClean="0"/>
              <a:t>뉴런들의 활성도 개선</a:t>
            </a:r>
            <a:endParaRPr lang="en-US" altLang="ko-KR" dirty="0"/>
          </a:p>
          <a:p>
            <a:r>
              <a:rPr lang="ko-KR" altLang="en-US" dirty="0" smtClean="0"/>
              <a:t>쉽게 사용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4143380"/>
            <a:ext cx="5214974" cy="2368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Max-norm Regularization</a:t>
            </a:r>
            <a:endParaRPr lang="ko-KR" altLang="en-US" b="1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2071678"/>
            <a:ext cx="7727373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072066" y="5143512"/>
            <a:ext cx="3971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대부분 </a:t>
            </a:r>
            <a:r>
              <a:rPr lang="en-US" altLang="ko-KR" dirty="0" smtClean="0"/>
              <a:t>Regularization</a:t>
            </a:r>
            <a:r>
              <a:rPr lang="ko-KR" altLang="en-US" dirty="0" smtClean="0"/>
              <a:t>과도 잘어울림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62</Words>
  <Application>Microsoft Office PowerPoint</Application>
  <PresentationFormat>화면 슬라이드 쇼(4:3)</PresentationFormat>
  <Paragraphs>26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Dropout</vt:lpstr>
      <vt:lpstr>목차</vt:lpstr>
      <vt:lpstr>Overfitting</vt:lpstr>
      <vt:lpstr>Overfitting</vt:lpstr>
      <vt:lpstr>Overfitting 해결방법</vt:lpstr>
      <vt:lpstr>Dropout?</vt:lpstr>
      <vt:lpstr>Dropout!</vt:lpstr>
      <vt:lpstr>Dropout의 좋은점!</vt:lpstr>
      <vt:lpstr>Max-norm Regularization</vt:lpstr>
      <vt:lpstr>성능!</vt:lpstr>
      <vt:lpstr>주의할 점!</vt:lpstr>
      <vt:lpstr>Dropconnect</vt:lpstr>
      <vt:lpstr>코드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Dropout</dc:title>
  <dc:creator>user</dc:creator>
  <cp:lastModifiedBy>user</cp:lastModifiedBy>
  <cp:revision>4</cp:revision>
  <dcterms:created xsi:type="dcterms:W3CDTF">2020-04-19T16:03:52Z</dcterms:created>
  <dcterms:modified xsi:type="dcterms:W3CDTF">2020-04-19T16:40:57Z</dcterms:modified>
</cp:coreProperties>
</file>