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5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</p:sldIdLst>
  <p:sldSz cx="12192000" cy="6858000"/>
  <p:notesSz cx="6858000" cy="9144000"/>
  <p:embeddedFontLst>
    <p:embeddedFont>
      <p:font typeface="바른돋움 3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바른돋움Pro 1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0333" y="2772580"/>
            <a:ext cx="3650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선형 회귀 분석</a:t>
            </a:r>
            <a:endParaRPr lang="en-US" altLang="ko-KR" sz="4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5" y="2980985"/>
            <a:ext cx="2886075" cy="600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0253" y="3801601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label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y_noise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대입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7" y="974184"/>
            <a:ext cx="4629847" cy="49423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5349" y="1404266"/>
            <a:ext cx="103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pytorch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에서는 기울기 계산 시 누적되도록 되어 있기 때문에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기울기를 다시 계산할 때는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으로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세팅해주어야함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7481" y="2320722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모델에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x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넣었을 때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output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저장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5206" y="2877458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L1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 함수 정의에 따라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output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과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의 차이를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loss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저장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985" y="3353055"/>
            <a:ext cx="608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w, 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대한 기울기 계산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13" y="4403509"/>
            <a:ext cx="4760583" cy="9047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65973" y="3777815"/>
            <a:ext cx="74098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.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strp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함수 호출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변수들의 기울기에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학습률을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곱하여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빼줌으로써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 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업데이트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1039" y="2005103"/>
            <a:ext cx="1030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w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출력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.item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개의 요소를 가지는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텐서를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숫자로 바꿔주는 역할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5" y="1006489"/>
            <a:ext cx="6225896" cy="1039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47" y="3030535"/>
            <a:ext cx="4263830" cy="33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7833" y="6204034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8423" y="622007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9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정리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12" name="Picture 2" descr="https://2.bp.blogspot.com/-lKv7rr5crQk/XE6nkO_veNI/AAAAAAAAA3Q/QRgFAe2TK3I9A3uuBnUBzAQX2tEXHtkOgCEwYBhgL/s400/%25E1%2584%2589%25E1%2585%25B3%25E1%2584%258F%25E1%2585%25B3%25E1%2584%2585%25E1%2585%25B5%25E1%2586%25AB%25E1%2584%2589%25E1%2585%25A3%25E1%2586%25BA%2B2019-01-25%2B%25E1%2584%258B%25E1%2585%25A9%25E1%2584%2592%25E1%2585%25AE%2B4.59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5" y="1261928"/>
            <a:ext cx="4454511" cy="43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502" y="1393307"/>
            <a:ext cx="4349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Cost = loss</a:t>
            </a:r>
          </a:p>
          <a:p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Loss </a:t>
            </a:r>
            <a:r>
              <a:rPr lang="ko-KR" altLang="en-US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값으로 기울기를 찾아서 변수 업데이트</a:t>
            </a:r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1502" y="3044202"/>
            <a:ext cx="6410729" cy="2260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Train Model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모델에 데이터를 통과시켜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예측값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현재 모델의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을 얻음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실제 정답과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예측값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비교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기울기 계산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이 값을 통해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w,b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업데이트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21189" y="2793724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감사합니다</a:t>
            </a:r>
            <a:endParaRPr lang="en-US" altLang="ko-KR" sz="36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1606" y="2873765"/>
            <a:ext cx="2813912" cy="923330"/>
            <a:chOff x="501606" y="2727991"/>
            <a:chExt cx="2813912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040536" y="2974210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선형 회귀 </a:t>
              </a:r>
              <a:r>
                <a:rPr lang="en-US" altLang="ko-KR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&amp; </a:t>
              </a:r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손실 함수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511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1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78569" y="2873762"/>
            <a:ext cx="5396235" cy="923330"/>
            <a:chOff x="501606" y="2727991"/>
            <a:chExt cx="539623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132885" y="2974211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경사 </a:t>
              </a:r>
              <a:r>
                <a:rPr lang="ko-KR" altLang="en-US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하강법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511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2</a:t>
              </a:r>
              <a:endParaRPr lang="ko-KR" altLang="en-US" sz="54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9264" y="2974211"/>
              <a:ext cx="205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선형 회귀 분석 코드</a:t>
              </a:r>
              <a:endParaRPr lang="ko-KR" altLang="en-US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45814" y="287376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3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86174" y="2873760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4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21327" y="311998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정리</a:t>
            </a:r>
            <a:endParaRPr lang="ko-KR" altLang="en-US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6546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선형 </a:t>
            </a:r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회귀 분석법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4038" y="1869739"/>
            <a:ext cx="84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“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주어진 데이터를 가장 잘 설명하는 직선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＂</a:t>
            </a:r>
            <a:endParaRPr lang="ko-KR" altLang="en-US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585" y="3223495"/>
            <a:ext cx="10122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Y = w * 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x 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+ b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라는 직선의 방정식에서 </a:t>
            </a:r>
            <a:endParaRPr lang="en-US" altLang="ko-KR" sz="2800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데이터를 가장 잘 표현하는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찾는 것</a:t>
            </a:r>
            <a:endParaRPr lang="ko-KR" altLang="en-US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손실 함수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5783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01" y="1364973"/>
            <a:ext cx="844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MSE(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평균제곱오차</a:t>
            </a:r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) = L2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</a:t>
            </a:r>
            <a:endParaRPr lang="en-US" altLang="ko-KR" sz="2800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endParaRPr lang="en-US" altLang="ko-KR" sz="2800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867" y="3713145"/>
            <a:ext cx="1012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2. </a:t>
            </a:r>
            <a:r>
              <a:rPr lang="ko-KR" altLang="en-US" sz="2800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차이의 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절댓값의 평균 </a:t>
            </a:r>
            <a:r>
              <a:rPr lang="en-US" altLang="ko-KR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= L1 </a:t>
            </a:r>
            <a:r>
              <a:rPr lang="ko-KR" altLang="en-US" sz="2800" dirty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49" y="2040636"/>
            <a:ext cx="3462882" cy="13422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02" y="4881810"/>
            <a:ext cx="3444560" cy="9287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60665" y="738687"/>
            <a:ext cx="5599447" cy="3745012"/>
            <a:chOff x="760253" y="1265201"/>
            <a:chExt cx="5599447" cy="37450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253" y="1450819"/>
              <a:ext cx="5599447" cy="355939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183985" y="1265201"/>
              <a:ext cx="2085473" cy="1042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68842" y="2275854"/>
              <a:ext cx="513347" cy="1044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07440" y="1655509"/>
            <a:ext cx="6601149" cy="2323587"/>
            <a:chOff x="5590851" y="2665112"/>
            <a:chExt cx="6601149" cy="232358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0851" y="2665112"/>
              <a:ext cx="6601149" cy="1254517"/>
            </a:xfrm>
            <a:prstGeom prst="rect">
              <a:avLst/>
            </a:prstGeom>
          </p:spPr>
        </p:pic>
        <p:sp>
          <p:nvSpPr>
            <p:cNvPr id="15" name="아래쪽 화살표 14"/>
            <p:cNvSpPr/>
            <p:nvPr/>
          </p:nvSpPr>
          <p:spPr>
            <a:xfrm>
              <a:off x="6561221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7587916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8903741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10700457" y="3683703"/>
              <a:ext cx="208547" cy="737831"/>
            </a:xfrm>
            <a:prstGeom prst="downArrow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0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다음 지점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시작점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10688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기울기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7281" y="4619367"/>
              <a:ext cx="1596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latin typeface="바른돋움Pro 1" panose="02020603020101020101" pitchFamily="18" charset="-127"/>
                  <a:ea typeface="바른돋움Pro 1" panose="02020603020101020101" pitchFamily="18" charset="-127"/>
                </a:rPr>
                <a:t>학습률</a:t>
              </a:r>
              <a:endParaRPr lang="ko-KR" altLang="en-US" b="1" dirty="0">
                <a:latin typeface="바른돋움Pro 1" panose="02020603020101020101" pitchFamily="18" charset="-127"/>
                <a:ea typeface="바른돋움Pro 1" panose="0202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14148" y="5015638"/>
            <a:ext cx="8902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주어진 </a:t>
            </a:r>
            <a:r>
              <a:rPr lang="en-US" altLang="ko-KR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에서 기울기를 구하고 이를 통해 </a:t>
            </a:r>
            <a:endParaRPr lang="en-US" altLang="ko-KR" sz="2400" b="1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지속적으로 </a:t>
            </a:r>
            <a:r>
              <a:rPr lang="en-US" altLang="ko-KR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sz="2400" b="1" dirty="0" smtClean="0"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업데이트함으로써 오차의 극솟값을 찾는 방법</a:t>
            </a:r>
            <a:endParaRPr lang="ko-KR" altLang="en-US" sz="2400" b="1" dirty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1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0" y="1259369"/>
            <a:ext cx="5010150" cy="2524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9437" y="2000648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회귀를 불러오기 위한 라이브러리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(Linear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함수를 쓰기 위해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4682" y="261985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경사하강법을 불러오기 위한 라이브러리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060" y="3223484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텐서의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초기값을 구하기 위한 라이브러리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3" y="4286329"/>
            <a:ext cx="3105150" cy="1295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85193" y="4373003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사용할 데이터 수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193" y="4995132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반복 수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253" y="350218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x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의 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-10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부터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10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까지의 숫자들로 무작위 초기화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227" y="3993945"/>
            <a:ext cx="85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현실성 반영을 위한 노이즈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표준정규분포를 따름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표준편차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std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1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설정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227" y="4449496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는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2*x+3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식을 통해 초기화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211" y="4959183"/>
            <a:ext cx="71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노이즈가 추가된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1" y="1150578"/>
            <a:ext cx="7770517" cy="19666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227" y="1876853"/>
            <a:ext cx="10309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 모델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(Input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특성의 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결과로 나오는 특성의 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들어오는 특성의 수가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x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하나이고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결과로 나오는 특성의 수도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하나이므로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Linear(1,1)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생성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&lt;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nn.Linear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특징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&gt;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nn.Linear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에는 변수로 가중치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편향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가 저장되어 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- w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는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로 불러올 수 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print(list(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()))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시 출력되는 첫번째 값이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두번째 값이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.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랜덤 초기화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-&gt;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최종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w,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출력 코드 시 필요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600" b="50978"/>
          <a:stretch/>
        </p:blipFill>
        <p:spPr>
          <a:xfrm>
            <a:off x="684038" y="1184084"/>
            <a:ext cx="4244884" cy="64436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경사 </a:t>
            </a:r>
            <a:r>
              <a:rPr lang="ko-KR" altLang="en-US" sz="24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하강법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 코드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991081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바른돋움 3" panose="02020603020101020101" pitchFamily="18" charset="-127"/>
                <a:ea typeface="바른돋움 3" panose="02020603020101020101" pitchFamily="18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바른돋움 3" panose="02020603020101020101" pitchFamily="18" charset="-127"/>
              <a:ea typeface="바른돋움 3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1039" y="3323221"/>
            <a:ext cx="1030992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SGD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옵티마이저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불러오기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한 번에 들어오는 데이터의 수대로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경사하강법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알고리즘을 적용하는 최적화 함수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최적화할 변수인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w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b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model.parameters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()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를 사용하여 전달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학습률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lr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전달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3" y="2563891"/>
            <a:ext cx="8981331" cy="641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75" y="4778182"/>
            <a:ext cx="2886075" cy="600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39" y="5560641"/>
            <a:ext cx="103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label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에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값 대입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475" y="1878705"/>
            <a:ext cx="102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#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선형 회귀 모델에서 나온 결과와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y_noise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와의 차이를 구할 때 앞서 설명한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L1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바른돋움Pro 1" panose="02020603020101020101" pitchFamily="18" charset="-127"/>
                <a:ea typeface="바른돋움Pro 1" panose="02020603020101020101" pitchFamily="18" charset="-127"/>
              </a:rPr>
              <a:t>손실을 이용 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바른돋움Pro 1" panose="02020603020101020101" pitchFamily="18" charset="-127"/>
              <a:ea typeface="바른돋움Pro 1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9318" r="-30"/>
          <a:stretch/>
        </p:blipFill>
        <p:spPr>
          <a:xfrm>
            <a:off x="708101" y="989599"/>
            <a:ext cx="4220821" cy="6661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763010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533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바른돋움 3</vt:lpstr>
      <vt:lpstr>맑은 고딕</vt:lpstr>
      <vt:lpstr>1훈나무그늘 M</vt:lpstr>
      <vt:lpstr>Arial</vt:lpstr>
      <vt:lpstr>바른돋움Pro 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pje9912@naver.com</cp:lastModifiedBy>
  <cp:revision>37</cp:revision>
  <dcterms:created xsi:type="dcterms:W3CDTF">2016-12-29T12:06:27Z</dcterms:created>
  <dcterms:modified xsi:type="dcterms:W3CDTF">2020-05-05T06:03:23Z</dcterms:modified>
</cp:coreProperties>
</file>