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97" r:id="rId2"/>
    <p:sldId id="314" r:id="rId3"/>
    <p:sldId id="399" r:id="rId4"/>
    <p:sldId id="398" r:id="rId5"/>
    <p:sldId id="402" r:id="rId6"/>
    <p:sldId id="403" r:id="rId7"/>
    <p:sldId id="401" r:id="rId8"/>
    <p:sldId id="404" r:id="rId9"/>
    <p:sldId id="405" r:id="rId10"/>
    <p:sldId id="407" r:id="rId11"/>
    <p:sldId id="410" r:id="rId12"/>
    <p:sldId id="411" r:id="rId13"/>
    <p:sldId id="408" r:id="rId14"/>
    <p:sldId id="409" r:id="rId15"/>
    <p:sldId id="412" r:id="rId16"/>
    <p:sldId id="414" r:id="rId17"/>
    <p:sldId id="417" r:id="rId18"/>
    <p:sldId id="419" r:id="rId19"/>
    <p:sldId id="420" r:id="rId20"/>
    <p:sldId id="428" r:id="rId21"/>
    <p:sldId id="424" r:id="rId22"/>
    <p:sldId id="431" r:id="rId23"/>
    <p:sldId id="432" r:id="rId24"/>
    <p:sldId id="433" r:id="rId25"/>
    <p:sldId id="43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6600"/>
    <a:srgbClr val="2D4878"/>
    <a:srgbClr val="164241"/>
    <a:srgbClr val="FBCA7E"/>
    <a:srgbClr val="5D4038"/>
    <a:srgbClr val="FEBC5C"/>
    <a:srgbClr val="62E3FE"/>
    <a:srgbClr val="264071"/>
    <a:srgbClr val="365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6429" autoAdjust="0"/>
  </p:normalViewPr>
  <p:slideViewPr>
    <p:cSldViewPr snapToGrid="0">
      <p:cViewPr varScale="1">
        <p:scale>
          <a:sx n="47" d="100"/>
          <a:sy n="47" d="100"/>
        </p:scale>
        <p:origin x="53" y="902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EC68C-9018-4E04-8B39-5659FE5775CE}" type="datetimeFigureOut">
              <a:rPr lang="ko-KR" altLang="en-US" smtClean="0"/>
              <a:t>2020-05-17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78AB1-E21A-43B6-BD14-C8BB7D8057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3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3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6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18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9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5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1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1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1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0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9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9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27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skyvision.com/418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8798C57-537A-40C9-B9E6-D0AB58F3817B}"/>
              </a:ext>
            </a:extLst>
          </p:cNvPr>
          <p:cNvGrpSpPr/>
          <p:nvPr/>
        </p:nvGrpSpPr>
        <p:grpSpPr>
          <a:xfrm>
            <a:off x="1980420" y="551377"/>
            <a:ext cx="7999603" cy="5755246"/>
            <a:chOff x="1849792" y="485758"/>
            <a:chExt cx="7662367" cy="5755246"/>
          </a:xfrm>
        </p:grpSpPr>
        <p:sp>
          <p:nvSpPr>
            <p:cNvPr id="13" name="자유형 12"/>
            <p:cNvSpPr/>
            <p:nvPr/>
          </p:nvSpPr>
          <p:spPr>
            <a:xfrm rot="16628289">
              <a:off x="3497334" y="226179"/>
              <a:ext cx="4916858" cy="7112792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73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 rot="16200000">
              <a:off x="3496861" y="-122044"/>
              <a:ext cx="4793087" cy="7102083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849792" y="485758"/>
              <a:ext cx="1546550" cy="1794581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904310" y="2107870"/>
              <a:ext cx="5687477" cy="28720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5000" b="1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5</a:t>
              </a:r>
              <a:r>
                <a:rPr lang="ko-KR" altLang="en-US" sz="5000" b="1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장</a:t>
              </a:r>
              <a:r>
                <a:rPr lang="en-US" altLang="ko-KR" sz="5000" b="1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ko-KR" altLang="en-US" sz="5000" b="1" dirty="0" err="1">
                  <a:latin typeface="-윤고딕330" panose="02030504000101010101" pitchFamily="18" charset="-127"/>
                  <a:ea typeface="-윤고딕330" panose="02030504000101010101" pitchFamily="18" charset="-127"/>
                </a:rPr>
                <a:t>합성곱</a:t>
              </a:r>
              <a:r>
                <a:rPr lang="ko-KR" altLang="en-US" sz="5000" b="1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신경망</a:t>
              </a:r>
              <a:endParaRPr lang="en-US" altLang="ko-KR" sz="5000" b="1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100" b="1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100" b="1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endParaRPr lang="en-US" altLang="ko-KR" sz="1100" b="1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SAI I</a:t>
              </a:r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팀 </a:t>
              </a:r>
              <a:r>
                <a:rPr lang="en-US" altLang="ko-KR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TEAM 3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김지수</a:t>
              </a:r>
              <a:endPara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561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4937D0-F967-46BB-BFD0-3D6B13067493}"/>
              </a:ext>
            </a:extLst>
          </p:cNvPr>
          <p:cNvGrpSpPr/>
          <p:nvPr/>
        </p:nvGrpSpPr>
        <p:grpSpPr>
          <a:xfrm>
            <a:off x="1" y="1"/>
            <a:ext cx="12192000" cy="6858000"/>
            <a:chOff x="115900" y="273687"/>
            <a:chExt cx="11741273" cy="6366611"/>
          </a:xfrm>
        </p:grpSpPr>
        <p:sp>
          <p:nvSpPr>
            <p:cNvPr id="7" name="자유형 6"/>
            <p:cNvSpPr/>
            <p:nvPr/>
          </p:nvSpPr>
          <p:spPr>
            <a:xfrm>
              <a:off x="196977" y="917177"/>
              <a:ext cx="11012281" cy="5723121"/>
            </a:xfrm>
            <a:custGeom>
              <a:avLst/>
              <a:gdLst>
                <a:gd name="connsiteX0" fmla="*/ 609254 w 11136341"/>
                <a:gd name="connsiteY0" fmla="*/ 40765 h 5927622"/>
                <a:gd name="connsiteX1" fmla="*/ 580226 w 11136341"/>
                <a:gd name="connsiteY1" fmla="*/ 1492193 h 5927622"/>
                <a:gd name="connsiteX2" fmla="*/ 493140 w 11136341"/>
                <a:gd name="connsiteY2" fmla="*/ 4177336 h 5927622"/>
                <a:gd name="connsiteX3" fmla="*/ 28683 w 11136341"/>
                <a:gd name="connsiteY3" fmla="*/ 5831965 h 5927622"/>
                <a:gd name="connsiteX4" fmla="*/ 289940 w 11136341"/>
                <a:gd name="connsiteY4" fmla="*/ 5715851 h 5927622"/>
                <a:gd name="connsiteX5" fmla="*/ 2220340 w 11136341"/>
                <a:gd name="connsiteY5" fmla="*/ 5614251 h 5927622"/>
                <a:gd name="connsiteX6" fmla="*/ 4832912 w 11136341"/>
                <a:gd name="connsiteY6" fmla="*/ 5686822 h 5927622"/>
                <a:gd name="connsiteX7" fmla="*/ 6255312 w 11136341"/>
                <a:gd name="connsiteY7" fmla="*/ 5527165 h 5927622"/>
                <a:gd name="connsiteX8" fmla="*/ 7982512 w 11136341"/>
                <a:gd name="connsiteY8" fmla="*/ 5585222 h 5927622"/>
                <a:gd name="connsiteX9" fmla="*/ 9811312 w 11136341"/>
                <a:gd name="connsiteY9" fmla="*/ 5425565 h 5927622"/>
                <a:gd name="connsiteX10" fmla="*/ 10580569 w 11136341"/>
                <a:gd name="connsiteY10" fmla="*/ 5469108 h 5927622"/>
                <a:gd name="connsiteX11" fmla="*/ 11088569 w 11136341"/>
                <a:gd name="connsiteY11" fmla="*/ 5251393 h 5927622"/>
                <a:gd name="connsiteX12" fmla="*/ 11088569 w 11136341"/>
                <a:gd name="connsiteY12" fmla="*/ 5149793 h 5927622"/>
                <a:gd name="connsiteX13" fmla="*/ 10856340 w 11136341"/>
                <a:gd name="connsiteY13" fmla="*/ 4395051 h 5927622"/>
                <a:gd name="connsiteX14" fmla="*/ 9071083 w 11136341"/>
                <a:gd name="connsiteY14" fmla="*/ 3509679 h 5927622"/>
                <a:gd name="connsiteX15" fmla="*/ 6240797 w 11136341"/>
                <a:gd name="connsiteY15" fmla="*/ 2464651 h 5927622"/>
                <a:gd name="connsiteX16" fmla="*/ 4063654 w 11136341"/>
                <a:gd name="connsiteY16" fmla="*/ 1477679 h 5927622"/>
                <a:gd name="connsiteX17" fmla="*/ 1407540 w 11136341"/>
                <a:gd name="connsiteY17" fmla="*/ 490708 h 5927622"/>
                <a:gd name="connsiteX18" fmla="*/ 609254 w 11136341"/>
                <a:gd name="connsiteY18" fmla="*/ 40765 h 5927622"/>
                <a:gd name="connsiteX0" fmla="*/ 526704 w 11053791"/>
                <a:gd name="connsiteY0" fmla="*/ 40765 h 5771463"/>
                <a:gd name="connsiteX1" fmla="*/ 497676 w 11053791"/>
                <a:gd name="connsiteY1" fmla="*/ 1492193 h 5771463"/>
                <a:gd name="connsiteX2" fmla="*/ 410590 w 11053791"/>
                <a:gd name="connsiteY2" fmla="*/ 4177336 h 5771463"/>
                <a:gd name="connsiteX3" fmla="*/ 76762 w 11053791"/>
                <a:gd name="connsiteY3" fmla="*/ 5628765 h 5771463"/>
                <a:gd name="connsiteX4" fmla="*/ 207390 w 11053791"/>
                <a:gd name="connsiteY4" fmla="*/ 5715851 h 5771463"/>
                <a:gd name="connsiteX5" fmla="*/ 2137790 w 11053791"/>
                <a:gd name="connsiteY5" fmla="*/ 5614251 h 5771463"/>
                <a:gd name="connsiteX6" fmla="*/ 4750362 w 11053791"/>
                <a:gd name="connsiteY6" fmla="*/ 5686822 h 5771463"/>
                <a:gd name="connsiteX7" fmla="*/ 6172762 w 11053791"/>
                <a:gd name="connsiteY7" fmla="*/ 5527165 h 5771463"/>
                <a:gd name="connsiteX8" fmla="*/ 7899962 w 11053791"/>
                <a:gd name="connsiteY8" fmla="*/ 5585222 h 5771463"/>
                <a:gd name="connsiteX9" fmla="*/ 9728762 w 11053791"/>
                <a:gd name="connsiteY9" fmla="*/ 5425565 h 5771463"/>
                <a:gd name="connsiteX10" fmla="*/ 10498019 w 11053791"/>
                <a:gd name="connsiteY10" fmla="*/ 5469108 h 5771463"/>
                <a:gd name="connsiteX11" fmla="*/ 11006019 w 11053791"/>
                <a:gd name="connsiteY11" fmla="*/ 5251393 h 5771463"/>
                <a:gd name="connsiteX12" fmla="*/ 11006019 w 11053791"/>
                <a:gd name="connsiteY12" fmla="*/ 5149793 h 5771463"/>
                <a:gd name="connsiteX13" fmla="*/ 10773790 w 11053791"/>
                <a:gd name="connsiteY13" fmla="*/ 4395051 h 5771463"/>
                <a:gd name="connsiteX14" fmla="*/ 8988533 w 11053791"/>
                <a:gd name="connsiteY14" fmla="*/ 3509679 h 5771463"/>
                <a:gd name="connsiteX15" fmla="*/ 6158247 w 11053791"/>
                <a:gd name="connsiteY15" fmla="*/ 2464651 h 5771463"/>
                <a:gd name="connsiteX16" fmla="*/ 3981104 w 11053791"/>
                <a:gd name="connsiteY16" fmla="*/ 1477679 h 5771463"/>
                <a:gd name="connsiteX17" fmla="*/ 1324990 w 11053791"/>
                <a:gd name="connsiteY17" fmla="*/ 490708 h 5771463"/>
                <a:gd name="connsiteX18" fmla="*/ 526704 w 11053791"/>
                <a:gd name="connsiteY18" fmla="*/ 40765 h 5771463"/>
                <a:gd name="connsiteX0" fmla="*/ 553480 w 11080567"/>
                <a:gd name="connsiteY0" fmla="*/ 40765 h 5753587"/>
                <a:gd name="connsiteX1" fmla="*/ 524452 w 11080567"/>
                <a:gd name="connsiteY1" fmla="*/ 1492193 h 5753587"/>
                <a:gd name="connsiteX2" fmla="*/ 437366 w 11080567"/>
                <a:gd name="connsiteY2" fmla="*/ 4177336 h 5753587"/>
                <a:gd name="connsiteX3" fmla="*/ 103538 w 11080567"/>
                <a:gd name="connsiteY3" fmla="*/ 5628765 h 5753587"/>
                <a:gd name="connsiteX4" fmla="*/ 234166 w 11080567"/>
                <a:gd name="connsiteY4" fmla="*/ 5715851 h 5753587"/>
                <a:gd name="connsiteX5" fmla="*/ 2164566 w 11080567"/>
                <a:gd name="connsiteY5" fmla="*/ 5614251 h 5753587"/>
                <a:gd name="connsiteX6" fmla="*/ 4777138 w 11080567"/>
                <a:gd name="connsiteY6" fmla="*/ 5686822 h 5753587"/>
                <a:gd name="connsiteX7" fmla="*/ 6199538 w 11080567"/>
                <a:gd name="connsiteY7" fmla="*/ 5527165 h 5753587"/>
                <a:gd name="connsiteX8" fmla="*/ 7926738 w 11080567"/>
                <a:gd name="connsiteY8" fmla="*/ 5585222 h 5753587"/>
                <a:gd name="connsiteX9" fmla="*/ 9755538 w 11080567"/>
                <a:gd name="connsiteY9" fmla="*/ 5425565 h 5753587"/>
                <a:gd name="connsiteX10" fmla="*/ 10524795 w 11080567"/>
                <a:gd name="connsiteY10" fmla="*/ 5469108 h 5753587"/>
                <a:gd name="connsiteX11" fmla="*/ 11032795 w 11080567"/>
                <a:gd name="connsiteY11" fmla="*/ 5251393 h 5753587"/>
                <a:gd name="connsiteX12" fmla="*/ 11032795 w 11080567"/>
                <a:gd name="connsiteY12" fmla="*/ 5149793 h 5753587"/>
                <a:gd name="connsiteX13" fmla="*/ 10800566 w 11080567"/>
                <a:gd name="connsiteY13" fmla="*/ 4395051 h 5753587"/>
                <a:gd name="connsiteX14" fmla="*/ 9015309 w 11080567"/>
                <a:gd name="connsiteY14" fmla="*/ 3509679 h 5753587"/>
                <a:gd name="connsiteX15" fmla="*/ 6185023 w 11080567"/>
                <a:gd name="connsiteY15" fmla="*/ 2464651 h 5753587"/>
                <a:gd name="connsiteX16" fmla="*/ 4007880 w 11080567"/>
                <a:gd name="connsiteY16" fmla="*/ 1477679 h 5753587"/>
                <a:gd name="connsiteX17" fmla="*/ 1351766 w 11080567"/>
                <a:gd name="connsiteY17" fmla="*/ 490708 h 5753587"/>
                <a:gd name="connsiteX18" fmla="*/ 553480 w 11080567"/>
                <a:gd name="connsiteY18" fmla="*/ 40765 h 5753587"/>
                <a:gd name="connsiteX0" fmla="*/ 459594 w 10986681"/>
                <a:gd name="connsiteY0" fmla="*/ 40765 h 5764840"/>
                <a:gd name="connsiteX1" fmla="*/ 430566 w 10986681"/>
                <a:gd name="connsiteY1" fmla="*/ 1492193 h 5764840"/>
                <a:gd name="connsiteX2" fmla="*/ 343480 w 10986681"/>
                <a:gd name="connsiteY2" fmla="*/ 4177336 h 5764840"/>
                <a:gd name="connsiteX3" fmla="*/ 9652 w 10986681"/>
                <a:gd name="connsiteY3" fmla="*/ 5628765 h 5764840"/>
                <a:gd name="connsiteX4" fmla="*/ 285423 w 10986681"/>
                <a:gd name="connsiteY4" fmla="*/ 5701336 h 5764840"/>
                <a:gd name="connsiteX5" fmla="*/ 2070680 w 10986681"/>
                <a:gd name="connsiteY5" fmla="*/ 5614251 h 5764840"/>
                <a:gd name="connsiteX6" fmla="*/ 4683252 w 10986681"/>
                <a:gd name="connsiteY6" fmla="*/ 5686822 h 5764840"/>
                <a:gd name="connsiteX7" fmla="*/ 6105652 w 10986681"/>
                <a:gd name="connsiteY7" fmla="*/ 5527165 h 5764840"/>
                <a:gd name="connsiteX8" fmla="*/ 7832852 w 10986681"/>
                <a:gd name="connsiteY8" fmla="*/ 5585222 h 5764840"/>
                <a:gd name="connsiteX9" fmla="*/ 9661652 w 10986681"/>
                <a:gd name="connsiteY9" fmla="*/ 5425565 h 5764840"/>
                <a:gd name="connsiteX10" fmla="*/ 10430909 w 10986681"/>
                <a:gd name="connsiteY10" fmla="*/ 5469108 h 5764840"/>
                <a:gd name="connsiteX11" fmla="*/ 10938909 w 10986681"/>
                <a:gd name="connsiteY11" fmla="*/ 5251393 h 5764840"/>
                <a:gd name="connsiteX12" fmla="*/ 10938909 w 10986681"/>
                <a:gd name="connsiteY12" fmla="*/ 5149793 h 5764840"/>
                <a:gd name="connsiteX13" fmla="*/ 10706680 w 10986681"/>
                <a:gd name="connsiteY13" fmla="*/ 4395051 h 5764840"/>
                <a:gd name="connsiteX14" fmla="*/ 8921423 w 10986681"/>
                <a:gd name="connsiteY14" fmla="*/ 3509679 h 5764840"/>
                <a:gd name="connsiteX15" fmla="*/ 6091137 w 10986681"/>
                <a:gd name="connsiteY15" fmla="*/ 2464651 h 5764840"/>
                <a:gd name="connsiteX16" fmla="*/ 3913994 w 10986681"/>
                <a:gd name="connsiteY16" fmla="*/ 1477679 h 5764840"/>
                <a:gd name="connsiteX17" fmla="*/ 1257880 w 10986681"/>
                <a:gd name="connsiteY17" fmla="*/ 490708 h 5764840"/>
                <a:gd name="connsiteX18" fmla="*/ 459594 w 10986681"/>
                <a:gd name="connsiteY18" fmla="*/ 40765 h 5764840"/>
                <a:gd name="connsiteX0" fmla="*/ 504477 w 11031564"/>
                <a:gd name="connsiteY0" fmla="*/ 40765 h 5764840"/>
                <a:gd name="connsiteX1" fmla="*/ 475449 w 11031564"/>
                <a:gd name="connsiteY1" fmla="*/ 1492193 h 5764840"/>
                <a:gd name="connsiteX2" fmla="*/ 388363 w 11031564"/>
                <a:gd name="connsiteY2" fmla="*/ 4177336 h 5764840"/>
                <a:gd name="connsiteX3" fmla="*/ 54535 w 11031564"/>
                <a:gd name="connsiteY3" fmla="*/ 5628765 h 5764840"/>
                <a:gd name="connsiteX4" fmla="*/ 330306 w 11031564"/>
                <a:gd name="connsiteY4" fmla="*/ 5701336 h 5764840"/>
                <a:gd name="connsiteX5" fmla="*/ 2115563 w 11031564"/>
                <a:gd name="connsiteY5" fmla="*/ 5614251 h 5764840"/>
                <a:gd name="connsiteX6" fmla="*/ 4728135 w 11031564"/>
                <a:gd name="connsiteY6" fmla="*/ 5686822 h 5764840"/>
                <a:gd name="connsiteX7" fmla="*/ 6150535 w 11031564"/>
                <a:gd name="connsiteY7" fmla="*/ 5527165 h 5764840"/>
                <a:gd name="connsiteX8" fmla="*/ 7877735 w 11031564"/>
                <a:gd name="connsiteY8" fmla="*/ 5585222 h 5764840"/>
                <a:gd name="connsiteX9" fmla="*/ 9706535 w 11031564"/>
                <a:gd name="connsiteY9" fmla="*/ 5425565 h 5764840"/>
                <a:gd name="connsiteX10" fmla="*/ 10475792 w 11031564"/>
                <a:gd name="connsiteY10" fmla="*/ 5469108 h 5764840"/>
                <a:gd name="connsiteX11" fmla="*/ 10983792 w 11031564"/>
                <a:gd name="connsiteY11" fmla="*/ 5251393 h 5764840"/>
                <a:gd name="connsiteX12" fmla="*/ 10983792 w 11031564"/>
                <a:gd name="connsiteY12" fmla="*/ 5149793 h 5764840"/>
                <a:gd name="connsiteX13" fmla="*/ 10751563 w 11031564"/>
                <a:gd name="connsiteY13" fmla="*/ 4395051 h 5764840"/>
                <a:gd name="connsiteX14" fmla="*/ 8966306 w 11031564"/>
                <a:gd name="connsiteY14" fmla="*/ 3509679 h 5764840"/>
                <a:gd name="connsiteX15" fmla="*/ 6136020 w 11031564"/>
                <a:gd name="connsiteY15" fmla="*/ 2464651 h 5764840"/>
                <a:gd name="connsiteX16" fmla="*/ 3958877 w 11031564"/>
                <a:gd name="connsiteY16" fmla="*/ 1477679 h 5764840"/>
                <a:gd name="connsiteX17" fmla="*/ 1302763 w 11031564"/>
                <a:gd name="connsiteY17" fmla="*/ 490708 h 5764840"/>
                <a:gd name="connsiteX18" fmla="*/ 504477 w 11031564"/>
                <a:gd name="connsiteY18" fmla="*/ 40765 h 5764840"/>
                <a:gd name="connsiteX0" fmla="*/ 485194 w 11012281"/>
                <a:gd name="connsiteY0" fmla="*/ 40765 h 5723121"/>
                <a:gd name="connsiteX1" fmla="*/ 456166 w 11012281"/>
                <a:gd name="connsiteY1" fmla="*/ 1492193 h 5723121"/>
                <a:gd name="connsiteX2" fmla="*/ 369080 w 11012281"/>
                <a:gd name="connsiteY2" fmla="*/ 4177336 h 5723121"/>
                <a:gd name="connsiteX3" fmla="*/ 35252 w 11012281"/>
                <a:gd name="connsiteY3" fmla="*/ 5628765 h 5723121"/>
                <a:gd name="connsiteX4" fmla="*/ 311023 w 11012281"/>
                <a:gd name="connsiteY4" fmla="*/ 5701336 h 5723121"/>
                <a:gd name="connsiteX5" fmla="*/ 2096280 w 11012281"/>
                <a:gd name="connsiteY5" fmla="*/ 5614251 h 5723121"/>
                <a:gd name="connsiteX6" fmla="*/ 4708852 w 11012281"/>
                <a:gd name="connsiteY6" fmla="*/ 5686822 h 5723121"/>
                <a:gd name="connsiteX7" fmla="*/ 6131252 w 11012281"/>
                <a:gd name="connsiteY7" fmla="*/ 5527165 h 5723121"/>
                <a:gd name="connsiteX8" fmla="*/ 7858452 w 11012281"/>
                <a:gd name="connsiteY8" fmla="*/ 5585222 h 5723121"/>
                <a:gd name="connsiteX9" fmla="*/ 9687252 w 11012281"/>
                <a:gd name="connsiteY9" fmla="*/ 5425565 h 5723121"/>
                <a:gd name="connsiteX10" fmla="*/ 10456509 w 11012281"/>
                <a:gd name="connsiteY10" fmla="*/ 5469108 h 5723121"/>
                <a:gd name="connsiteX11" fmla="*/ 10964509 w 11012281"/>
                <a:gd name="connsiteY11" fmla="*/ 5251393 h 5723121"/>
                <a:gd name="connsiteX12" fmla="*/ 10964509 w 11012281"/>
                <a:gd name="connsiteY12" fmla="*/ 5149793 h 5723121"/>
                <a:gd name="connsiteX13" fmla="*/ 10732280 w 11012281"/>
                <a:gd name="connsiteY13" fmla="*/ 4395051 h 5723121"/>
                <a:gd name="connsiteX14" fmla="*/ 8947023 w 11012281"/>
                <a:gd name="connsiteY14" fmla="*/ 3509679 h 5723121"/>
                <a:gd name="connsiteX15" fmla="*/ 6116737 w 11012281"/>
                <a:gd name="connsiteY15" fmla="*/ 2464651 h 5723121"/>
                <a:gd name="connsiteX16" fmla="*/ 3939594 w 11012281"/>
                <a:gd name="connsiteY16" fmla="*/ 1477679 h 5723121"/>
                <a:gd name="connsiteX17" fmla="*/ 1283480 w 11012281"/>
                <a:gd name="connsiteY17" fmla="*/ 490708 h 5723121"/>
                <a:gd name="connsiteX18" fmla="*/ 485194 w 11012281"/>
                <a:gd name="connsiteY18" fmla="*/ 40765 h 5723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12281" h="5723121">
                  <a:moveTo>
                    <a:pt x="485194" y="40765"/>
                  </a:moveTo>
                  <a:cubicBezTo>
                    <a:pt x="347308" y="207679"/>
                    <a:pt x="475518" y="802765"/>
                    <a:pt x="456166" y="1492193"/>
                  </a:cubicBezTo>
                  <a:cubicBezTo>
                    <a:pt x="436814" y="2181622"/>
                    <a:pt x="439232" y="3487908"/>
                    <a:pt x="369080" y="4177336"/>
                  </a:cubicBezTo>
                  <a:cubicBezTo>
                    <a:pt x="298928" y="4866764"/>
                    <a:pt x="102985" y="5476365"/>
                    <a:pt x="35252" y="5628765"/>
                  </a:cubicBezTo>
                  <a:cubicBezTo>
                    <a:pt x="-32481" y="5781165"/>
                    <a:pt x="-32482" y="5703755"/>
                    <a:pt x="311023" y="5701336"/>
                  </a:cubicBezTo>
                  <a:cubicBezTo>
                    <a:pt x="654528" y="5698917"/>
                    <a:pt x="1363309" y="5616670"/>
                    <a:pt x="2096280" y="5614251"/>
                  </a:cubicBezTo>
                  <a:cubicBezTo>
                    <a:pt x="2829251" y="5611832"/>
                    <a:pt x="4036357" y="5701336"/>
                    <a:pt x="4708852" y="5686822"/>
                  </a:cubicBezTo>
                  <a:cubicBezTo>
                    <a:pt x="5381347" y="5672308"/>
                    <a:pt x="5606319" y="5544098"/>
                    <a:pt x="6131252" y="5527165"/>
                  </a:cubicBezTo>
                  <a:cubicBezTo>
                    <a:pt x="6656185" y="5510232"/>
                    <a:pt x="7265785" y="5602155"/>
                    <a:pt x="7858452" y="5585222"/>
                  </a:cubicBezTo>
                  <a:cubicBezTo>
                    <a:pt x="8451119" y="5568289"/>
                    <a:pt x="9254243" y="5444917"/>
                    <a:pt x="9687252" y="5425565"/>
                  </a:cubicBezTo>
                  <a:cubicBezTo>
                    <a:pt x="10120262" y="5406213"/>
                    <a:pt x="10243633" y="5498137"/>
                    <a:pt x="10456509" y="5469108"/>
                  </a:cubicBezTo>
                  <a:cubicBezTo>
                    <a:pt x="10669385" y="5440079"/>
                    <a:pt x="10879842" y="5304612"/>
                    <a:pt x="10964509" y="5251393"/>
                  </a:cubicBezTo>
                  <a:cubicBezTo>
                    <a:pt x="11049176" y="5198174"/>
                    <a:pt x="11003214" y="5292517"/>
                    <a:pt x="10964509" y="5149793"/>
                  </a:cubicBezTo>
                  <a:cubicBezTo>
                    <a:pt x="10925804" y="5007069"/>
                    <a:pt x="11068528" y="4668403"/>
                    <a:pt x="10732280" y="4395051"/>
                  </a:cubicBezTo>
                  <a:cubicBezTo>
                    <a:pt x="10396032" y="4121699"/>
                    <a:pt x="9716280" y="3831412"/>
                    <a:pt x="8947023" y="3509679"/>
                  </a:cubicBezTo>
                  <a:cubicBezTo>
                    <a:pt x="8177766" y="3187946"/>
                    <a:pt x="6951309" y="2803318"/>
                    <a:pt x="6116737" y="2464651"/>
                  </a:cubicBezTo>
                  <a:cubicBezTo>
                    <a:pt x="5282165" y="2125984"/>
                    <a:pt x="4745137" y="1806670"/>
                    <a:pt x="3939594" y="1477679"/>
                  </a:cubicBezTo>
                  <a:cubicBezTo>
                    <a:pt x="3134051" y="1148689"/>
                    <a:pt x="1859213" y="722936"/>
                    <a:pt x="1283480" y="490708"/>
                  </a:cubicBezTo>
                  <a:cubicBezTo>
                    <a:pt x="707747" y="258480"/>
                    <a:pt x="623080" y="-126149"/>
                    <a:pt x="485194" y="40765"/>
                  </a:cubicBezTo>
                  <a:close/>
                </a:path>
              </a:pathLst>
            </a:cu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자유형 2"/>
            <p:cNvSpPr/>
            <p:nvPr/>
          </p:nvSpPr>
          <p:spPr>
            <a:xfrm>
              <a:off x="660524" y="762000"/>
              <a:ext cx="10733699" cy="5702300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15900" y="339779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flipV="1">
              <a:off x="10318658" y="273687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BAB693-A3B2-4058-B111-D9DD096C0052}"/>
              </a:ext>
            </a:extLst>
          </p:cNvPr>
          <p:cNvSpPr/>
          <p:nvPr/>
        </p:nvSpPr>
        <p:spPr>
          <a:xfrm>
            <a:off x="1200363" y="2616204"/>
            <a:ext cx="10318850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스트라이드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(Stride)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이동 단위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활성화 지도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특성 지도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: 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필터 하나당 입력 이미지 전체에 대한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				   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일치 정도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967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4937D0-F967-46BB-BFD0-3D6B13067493}"/>
              </a:ext>
            </a:extLst>
          </p:cNvPr>
          <p:cNvGrpSpPr/>
          <p:nvPr/>
        </p:nvGrpSpPr>
        <p:grpSpPr>
          <a:xfrm>
            <a:off x="1" y="1"/>
            <a:ext cx="12192000" cy="6858000"/>
            <a:chOff x="115900" y="273687"/>
            <a:chExt cx="11741273" cy="6366611"/>
          </a:xfrm>
        </p:grpSpPr>
        <p:sp>
          <p:nvSpPr>
            <p:cNvPr id="7" name="자유형 6"/>
            <p:cNvSpPr/>
            <p:nvPr/>
          </p:nvSpPr>
          <p:spPr>
            <a:xfrm>
              <a:off x="196977" y="917177"/>
              <a:ext cx="11012281" cy="5723121"/>
            </a:xfrm>
            <a:custGeom>
              <a:avLst/>
              <a:gdLst>
                <a:gd name="connsiteX0" fmla="*/ 609254 w 11136341"/>
                <a:gd name="connsiteY0" fmla="*/ 40765 h 5927622"/>
                <a:gd name="connsiteX1" fmla="*/ 580226 w 11136341"/>
                <a:gd name="connsiteY1" fmla="*/ 1492193 h 5927622"/>
                <a:gd name="connsiteX2" fmla="*/ 493140 w 11136341"/>
                <a:gd name="connsiteY2" fmla="*/ 4177336 h 5927622"/>
                <a:gd name="connsiteX3" fmla="*/ 28683 w 11136341"/>
                <a:gd name="connsiteY3" fmla="*/ 5831965 h 5927622"/>
                <a:gd name="connsiteX4" fmla="*/ 289940 w 11136341"/>
                <a:gd name="connsiteY4" fmla="*/ 5715851 h 5927622"/>
                <a:gd name="connsiteX5" fmla="*/ 2220340 w 11136341"/>
                <a:gd name="connsiteY5" fmla="*/ 5614251 h 5927622"/>
                <a:gd name="connsiteX6" fmla="*/ 4832912 w 11136341"/>
                <a:gd name="connsiteY6" fmla="*/ 5686822 h 5927622"/>
                <a:gd name="connsiteX7" fmla="*/ 6255312 w 11136341"/>
                <a:gd name="connsiteY7" fmla="*/ 5527165 h 5927622"/>
                <a:gd name="connsiteX8" fmla="*/ 7982512 w 11136341"/>
                <a:gd name="connsiteY8" fmla="*/ 5585222 h 5927622"/>
                <a:gd name="connsiteX9" fmla="*/ 9811312 w 11136341"/>
                <a:gd name="connsiteY9" fmla="*/ 5425565 h 5927622"/>
                <a:gd name="connsiteX10" fmla="*/ 10580569 w 11136341"/>
                <a:gd name="connsiteY10" fmla="*/ 5469108 h 5927622"/>
                <a:gd name="connsiteX11" fmla="*/ 11088569 w 11136341"/>
                <a:gd name="connsiteY11" fmla="*/ 5251393 h 5927622"/>
                <a:gd name="connsiteX12" fmla="*/ 11088569 w 11136341"/>
                <a:gd name="connsiteY12" fmla="*/ 5149793 h 5927622"/>
                <a:gd name="connsiteX13" fmla="*/ 10856340 w 11136341"/>
                <a:gd name="connsiteY13" fmla="*/ 4395051 h 5927622"/>
                <a:gd name="connsiteX14" fmla="*/ 9071083 w 11136341"/>
                <a:gd name="connsiteY14" fmla="*/ 3509679 h 5927622"/>
                <a:gd name="connsiteX15" fmla="*/ 6240797 w 11136341"/>
                <a:gd name="connsiteY15" fmla="*/ 2464651 h 5927622"/>
                <a:gd name="connsiteX16" fmla="*/ 4063654 w 11136341"/>
                <a:gd name="connsiteY16" fmla="*/ 1477679 h 5927622"/>
                <a:gd name="connsiteX17" fmla="*/ 1407540 w 11136341"/>
                <a:gd name="connsiteY17" fmla="*/ 490708 h 5927622"/>
                <a:gd name="connsiteX18" fmla="*/ 609254 w 11136341"/>
                <a:gd name="connsiteY18" fmla="*/ 40765 h 5927622"/>
                <a:gd name="connsiteX0" fmla="*/ 526704 w 11053791"/>
                <a:gd name="connsiteY0" fmla="*/ 40765 h 5771463"/>
                <a:gd name="connsiteX1" fmla="*/ 497676 w 11053791"/>
                <a:gd name="connsiteY1" fmla="*/ 1492193 h 5771463"/>
                <a:gd name="connsiteX2" fmla="*/ 410590 w 11053791"/>
                <a:gd name="connsiteY2" fmla="*/ 4177336 h 5771463"/>
                <a:gd name="connsiteX3" fmla="*/ 76762 w 11053791"/>
                <a:gd name="connsiteY3" fmla="*/ 5628765 h 5771463"/>
                <a:gd name="connsiteX4" fmla="*/ 207390 w 11053791"/>
                <a:gd name="connsiteY4" fmla="*/ 5715851 h 5771463"/>
                <a:gd name="connsiteX5" fmla="*/ 2137790 w 11053791"/>
                <a:gd name="connsiteY5" fmla="*/ 5614251 h 5771463"/>
                <a:gd name="connsiteX6" fmla="*/ 4750362 w 11053791"/>
                <a:gd name="connsiteY6" fmla="*/ 5686822 h 5771463"/>
                <a:gd name="connsiteX7" fmla="*/ 6172762 w 11053791"/>
                <a:gd name="connsiteY7" fmla="*/ 5527165 h 5771463"/>
                <a:gd name="connsiteX8" fmla="*/ 7899962 w 11053791"/>
                <a:gd name="connsiteY8" fmla="*/ 5585222 h 5771463"/>
                <a:gd name="connsiteX9" fmla="*/ 9728762 w 11053791"/>
                <a:gd name="connsiteY9" fmla="*/ 5425565 h 5771463"/>
                <a:gd name="connsiteX10" fmla="*/ 10498019 w 11053791"/>
                <a:gd name="connsiteY10" fmla="*/ 5469108 h 5771463"/>
                <a:gd name="connsiteX11" fmla="*/ 11006019 w 11053791"/>
                <a:gd name="connsiteY11" fmla="*/ 5251393 h 5771463"/>
                <a:gd name="connsiteX12" fmla="*/ 11006019 w 11053791"/>
                <a:gd name="connsiteY12" fmla="*/ 5149793 h 5771463"/>
                <a:gd name="connsiteX13" fmla="*/ 10773790 w 11053791"/>
                <a:gd name="connsiteY13" fmla="*/ 4395051 h 5771463"/>
                <a:gd name="connsiteX14" fmla="*/ 8988533 w 11053791"/>
                <a:gd name="connsiteY14" fmla="*/ 3509679 h 5771463"/>
                <a:gd name="connsiteX15" fmla="*/ 6158247 w 11053791"/>
                <a:gd name="connsiteY15" fmla="*/ 2464651 h 5771463"/>
                <a:gd name="connsiteX16" fmla="*/ 3981104 w 11053791"/>
                <a:gd name="connsiteY16" fmla="*/ 1477679 h 5771463"/>
                <a:gd name="connsiteX17" fmla="*/ 1324990 w 11053791"/>
                <a:gd name="connsiteY17" fmla="*/ 490708 h 5771463"/>
                <a:gd name="connsiteX18" fmla="*/ 526704 w 11053791"/>
                <a:gd name="connsiteY18" fmla="*/ 40765 h 5771463"/>
                <a:gd name="connsiteX0" fmla="*/ 553480 w 11080567"/>
                <a:gd name="connsiteY0" fmla="*/ 40765 h 5753587"/>
                <a:gd name="connsiteX1" fmla="*/ 524452 w 11080567"/>
                <a:gd name="connsiteY1" fmla="*/ 1492193 h 5753587"/>
                <a:gd name="connsiteX2" fmla="*/ 437366 w 11080567"/>
                <a:gd name="connsiteY2" fmla="*/ 4177336 h 5753587"/>
                <a:gd name="connsiteX3" fmla="*/ 103538 w 11080567"/>
                <a:gd name="connsiteY3" fmla="*/ 5628765 h 5753587"/>
                <a:gd name="connsiteX4" fmla="*/ 234166 w 11080567"/>
                <a:gd name="connsiteY4" fmla="*/ 5715851 h 5753587"/>
                <a:gd name="connsiteX5" fmla="*/ 2164566 w 11080567"/>
                <a:gd name="connsiteY5" fmla="*/ 5614251 h 5753587"/>
                <a:gd name="connsiteX6" fmla="*/ 4777138 w 11080567"/>
                <a:gd name="connsiteY6" fmla="*/ 5686822 h 5753587"/>
                <a:gd name="connsiteX7" fmla="*/ 6199538 w 11080567"/>
                <a:gd name="connsiteY7" fmla="*/ 5527165 h 5753587"/>
                <a:gd name="connsiteX8" fmla="*/ 7926738 w 11080567"/>
                <a:gd name="connsiteY8" fmla="*/ 5585222 h 5753587"/>
                <a:gd name="connsiteX9" fmla="*/ 9755538 w 11080567"/>
                <a:gd name="connsiteY9" fmla="*/ 5425565 h 5753587"/>
                <a:gd name="connsiteX10" fmla="*/ 10524795 w 11080567"/>
                <a:gd name="connsiteY10" fmla="*/ 5469108 h 5753587"/>
                <a:gd name="connsiteX11" fmla="*/ 11032795 w 11080567"/>
                <a:gd name="connsiteY11" fmla="*/ 5251393 h 5753587"/>
                <a:gd name="connsiteX12" fmla="*/ 11032795 w 11080567"/>
                <a:gd name="connsiteY12" fmla="*/ 5149793 h 5753587"/>
                <a:gd name="connsiteX13" fmla="*/ 10800566 w 11080567"/>
                <a:gd name="connsiteY13" fmla="*/ 4395051 h 5753587"/>
                <a:gd name="connsiteX14" fmla="*/ 9015309 w 11080567"/>
                <a:gd name="connsiteY14" fmla="*/ 3509679 h 5753587"/>
                <a:gd name="connsiteX15" fmla="*/ 6185023 w 11080567"/>
                <a:gd name="connsiteY15" fmla="*/ 2464651 h 5753587"/>
                <a:gd name="connsiteX16" fmla="*/ 4007880 w 11080567"/>
                <a:gd name="connsiteY16" fmla="*/ 1477679 h 5753587"/>
                <a:gd name="connsiteX17" fmla="*/ 1351766 w 11080567"/>
                <a:gd name="connsiteY17" fmla="*/ 490708 h 5753587"/>
                <a:gd name="connsiteX18" fmla="*/ 553480 w 11080567"/>
                <a:gd name="connsiteY18" fmla="*/ 40765 h 5753587"/>
                <a:gd name="connsiteX0" fmla="*/ 459594 w 10986681"/>
                <a:gd name="connsiteY0" fmla="*/ 40765 h 5764840"/>
                <a:gd name="connsiteX1" fmla="*/ 430566 w 10986681"/>
                <a:gd name="connsiteY1" fmla="*/ 1492193 h 5764840"/>
                <a:gd name="connsiteX2" fmla="*/ 343480 w 10986681"/>
                <a:gd name="connsiteY2" fmla="*/ 4177336 h 5764840"/>
                <a:gd name="connsiteX3" fmla="*/ 9652 w 10986681"/>
                <a:gd name="connsiteY3" fmla="*/ 5628765 h 5764840"/>
                <a:gd name="connsiteX4" fmla="*/ 285423 w 10986681"/>
                <a:gd name="connsiteY4" fmla="*/ 5701336 h 5764840"/>
                <a:gd name="connsiteX5" fmla="*/ 2070680 w 10986681"/>
                <a:gd name="connsiteY5" fmla="*/ 5614251 h 5764840"/>
                <a:gd name="connsiteX6" fmla="*/ 4683252 w 10986681"/>
                <a:gd name="connsiteY6" fmla="*/ 5686822 h 5764840"/>
                <a:gd name="connsiteX7" fmla="*/ 6105652 w 10986681"/>
                <a:gd name="connsiteY7" fmla="*/ 5527165 h 5764840"/>
                <a:gd name="connsiteX8" fmla="*/ 7832852 w 10986681"/>
                <a:gd name="connsiteY8" fmla="*/ 5585222 h 5764840"/>
                <a:gd name="connsiteX9" fmla="*/ 9661652 w 10986681"/>
                <a:gd name="connsiteY9" fmla="*/ 5425565 h 5764840"/>
                <a:gd name="connsiteX10" fmla="*/ 10430909 w 10986681"/>
                <a:gd name="connsiteY10" fmla="*/ 5469108 h 5764840"/>
                <a:gd name="connsiteX11" fmla="*/ 10938909 w 10986681"/>
                <a:gd name="connsiteY11" fmla="*/ 5251393 h 5764840"/>
                <a:gd name="connsiteX12" fmla="*/ 10938909 w 10986681"/>
                <a:gd name="connsiteY12" fmla="*/ 5149793 h 5764840"/>
                <a:gd name="connsiteX13" fmla="*/ 10706680 w 10986681"/>
                <a:gd name="connsiteY13" fmla="*/ 4395051 h 5764840"/>
                <a:gd name="connsiteX14" fmla="*/ 8921423 w 10986681"/>
                <a:gd name="connsiteY14" fmla="*/ 3509679 h 5764840"/>
                <a:gd name="connsiteX15" fmla="*/ 6091137 w 10986681"/>
                <a:gd name="connsiteY15" fmla="*/ 2464651 h 5764840"/>
                <a:gd name="connsiteX16" fmla="*/ 3913994 w 10986681"/>
                <a:gd name="connsiteY16" fmla="*/ 1477679 h 5764840"/>
                <a:gd name="connsiteX17" fmla="*/ 1257880 w 10986681"/>
                <a:gd name="connsiteY17" fmla="*/ 490708 h 5764840"/>
                <a:gd name="connsiteX18" fmla="*/ 459594 w 10986681"/>
                <a:gd name="connsiteY18" fmla="*/ 40765 h 5764840"/>
                <a:gd name="connsiteX0" fmla="*/ 504477 w 11031564"/>
                <a:gd name="connsiteY0" fmla="*/ 40765 h 5764840"/>
                <a:gd name="connsiteX1" fmla="*/ 475449 w 11031564"/>
                <a:gd name="connsiteY1" fmla="*/ 1492193 h 5764840"/>
                <a:gd name="connsiteX2" fmla="*/ 388363 w 11031564"/>
                <a:gd name="connsiteY2" fmla="*/ 4177336 h 5764840"/>
                <a:gd name="connsiteX3" fmla="*/ 54535 w 11031564"/>
                <a:gd name="connsiteY3" fmla="*/ 5628765 h 5764840"/>
                <a:gd name="connsiteX4" fmla="*/ 330306 w 11031564"/>
                <a:gd name="connsiteY4" fmla="*/ 5701336 h 5764840"/>
                <a:gd name="connsiteX5" fmla="*/ 2115563 w 11031564"/>
                <a:gd name="connsiteY5" fmla="*/ 5614251 h 5764840"/>
                <a:gd name="connsiteX6" fmla="*/ 4728135 w 11031564"/>
                <a:gd name="connsiteY6" fmla="*/ 5686822 h 5764840"/>
                <a:gd name="connsiteX7" fmla="*/ 6150535 w 11031564"/>
                <a:gd name="connsiteY7" fmla="*/ 5527165 h 5764840"/>
                <a:gd name="connsiteX8" fmla="*/ 7877735 w 11031564"/>
                <a:gd name="connsiteY8" fmla="*/ 5585222 h 5764840"/>
                <a:gd name="connsiteX9" fmla="*/ 9706535 w 11031564"/>
                <a:gd name="connsiteY9" fmla="*/ 5425565 h 5764840"/>
                <a:gd name="connsiteX10" fmla="*/ 10475792 w 11031564"/>
                <a:gd name="connsiteY10" fmla="*/ 5469108 h 5764840"/>
                <a:gd name="connsiteX11" fmla="*/ 10983792 w 11031564"/>
                <a:gd name="connsiteY11" fmla="*/ 5251393 h 5764840"/>
                <a:gd name="connsiteX12" fmla="*/ 10983792 w 11031564"/>
                <a:gd name="connsiteY12" fmla="*/ 5149793 h 5764840"/>
                <a:gd name="connsiteX13" fmla="*/ 10751563 w 11031564"/>
                <a:gd name="connsiteY13" fmla="*/ 4395051 h 5764840"/>
                <a:gd name="connsiteX14" fmla="*/ 8966306 w 11031564"/>
                <a:gd name="connsiteY14" fmla="*/ 3509679 h 5764840"/>
                <a:gd name="connsiteX15" fmla="*/ 6136020 w 11031564"/>
                <a:gd name="connsiteY15" fmla="*/ 2464651 h 5764840"/>
                <a:gd name="connsiteX16" fmla="*/ 3958877 w 11031564"/>
                <a:gd name="connsiteY16" fmla="*/ 1477679 h 5764840"/>
                <a:gd name="connsiteX17" fmla="*/ 1302763 w 11031564"/>
                <a:gd name="connsiteY17" fmla="*/ 490708 h 5764840"/>
                <a:gd name="connsiteX18" fmla="*/ 504477 w 11031564"/>
                <a:gd name="connsiteY18" fmla="*/ 40765 h 5764840"/>
                <a:gd name="connsiteX0" fmla="*/ 485194 w 11012281"/>
                <a:gd name="connsiteY0" fmla="*/ 40765 h 5723121"/>
                <a:gd name="connsiteX1" fmla="*/ 456166 w 11012281"/>
                <a:gd name="connsiteY1" fmla="*/ 1492193 h 5723121"/>
                <a:gd name="connsiteX2" fmla="*/ 369080 w 11012281"/>
                <a:gd name="connsiteY2" fmla="*/ 4177336 h 5723121"/>
                <a:gd name="connsiteX3" fmla="*/ 35252 w 11012281"/>
                <a:gd name="connsiteY3" fmla="*/ 5628765 h 5723121"/>
                <a:gd name="connsiteX4" fmla="*/ 311023 w 11012281"/>
                <a:gd name="connsiteY4" fmla="*/ 5701336 h 5723121"/>
                <a:gd name="connsiteX5" fmla="*/ 2096280 w 11012281"/>
                <a:gd name="connsiteY5" fmla="*/ 5614251 h 5723121"/>
                <a:gd name="connsiteX6" fmla="*/ 4708852 w 11012281"/>
                <a:gd name="connsiteY6" fmla="*/ 5686822 h 5723121"/>
                <a:gd name="connsiteX7" fmla="*/ 6131252 w 11012281"/>
                <a:gd name="connsiteY7" fmla="*/ 5527165 h 5723121"/>
                <a:gd name="connsiteX8" fmla="*/ 7858452 w 11012281"/>
                <a:gd name="connsiteY8" fmla="*/ 5585222 h 5723121"/>
                <a:gd name="connsiteX9" fmla="*/ 9687252 w 11012281"/>
                <a:gd name="connsiteY9" fmla="*/ 5425565 h 5723121"/>
                <a:gd name="connsiteX10" fmla="*/ 10456509 w 11012281"/>
                <a:gd name="connsiteY10" fmla="*/ 5469108 h 5723121"/>
                <a:gd name="connsiteX11" fmla="*/ 10964509 w 11012281"/>
                <a:gd name="connsiteY11" fmla="*/ 5251393 h 5723121"/>
                <a:gd name="connsiteX12" fmla="*/ 10964509 w 11012281"/>
                <a:gd name="connsiteY12" fmla="*/ 5149793 h 5723121"/>
                <a:gd name="connsiteX13" fmla="*/ 10732280 w 11012281"/>
                <a:gd name="connsiteY13" fmla="*/ 4395051 h 5723121"/>
                <a:gd name="connsiteX14" fmla="*/ 8947023 w 11012281"/>
                <a:gd name="connsiteY14" fmla="*/ 3509679 h 5723121"/>
                <a:gd name="connsiteX15" fmla="*/ 6116737 w 11012281"/>
                <a:gd name="connsiteY15" fmla="*/ 2464651 h 5723121"/>
                <a:gd name="connsiteX16" fmla="*/ 3939594 w 11012281"/>
                <a:gd name="connsiteY16" fmla="*/ 1477679 h 5723121"/>
                <a:gd name="connsiteX17" fmla="*/ 1283480 w 11012281"/>
                <a:gd name="connsiteY17" fmla="*/ 490708 h 5723121"/>
                <a:gd name="connsiteX18" fmla="*/ 485194 w 11012281"/>
                <a:gd name="connsiteY18" fmla="*/ 40765 h 5723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12281" h="5723121">
                  <a:moveTo>
                    <a:pt x="485194" y="40765"/>
                  </a:moveTo>
                  <a:cubicBezTo>
                    <a:pt x="347308" y="207679"/>
                    <a:pt x="475518" y="802765"/>
                    <a:pt x="456166" y="1492193"/>
                  </a:cubicBezTo>
                  <a:cubicBezTo>
                    <a:pt x="436814" y="2181622"/>
                    <a:pt x="439232" y="3487908"/>
                    <a:pt x="369080" y="4177336"/>
                  </a:cubicBezTo>
                  <a:cubicBezTo>
                    <a:pt x="298928" y="4866764"/>
                    <a:pt x="102985" y="5476365"/>
                    <a:pt x="35252" y="5628765"/>
                  </a:cubicBezTo>
                  <a:cubicBezTo>
                    <a:pt x="-32481" y="5781165"/>
                    <a:pt x="-32482" y="5703755"/>
                    <a:pt x="311023" y="5701336"/>
                  </a:cubicBezTo>
                  <a:cubicBezTo>
                    <a:pt x="654528" y="5698917"/>
                    <a:pt x="1363309" y="5616670"/>
                    <a:pt x="2096280" y="5614251"/>
                  </a:cubicBezTo>
                  <a:cubicBezTo>
                    <a:pt x="2829251" y="5611832"/>
                    <a:pt x="4036357" y="5701336"/>
                    <a:pt x="4708852" y="5686822"/>
                  </a:cubicBezTo>
                  <a:cubicBezTo>
                    <a:pt x="5381347" y="5672308"/>
                    <a:pt x="5606319" y="5544098"/>
                    <a:pt x="6131252" y="5527165"/>
                  </a:cubicBezTo>
                  <a:cubicBezTo>
                    <a:pt x="6656185" y="5510232"/>
                    <a:pt x="7265785" y="5602155"/>
                    <a:pt x="7858452" y="5585222"/>
                  </a:cubicBezTo>
                  <a:cubicBezTo>
                    <a:pt x="8451119" y="5568289"/>
                    <a:pt x="9254243" y="5444917"/>
                    <a:pt x="9687252" y="5425565"/>
                  </a:cubicBezTo>
                  <a:cubicBezTo>
                    <a:pt x="10120262" y="5406213"/>
                    <a:pt x="10243633" y="5498137"/>
                    <a:pt x="10456509" y="5469108"/>
                  </a:cubicBezTo>
                  <a:cubicBezTo>
                    <a:pt x="10669385" y="5440079"/>
                    <a:pt x="10879842" y="5304612"/>
                    <a:pt x="10964509" y="5251393"/>
                  </a:cubicBezTo>
                  <a:cubicBezTo>
                    <a:pt x="11049176" y="5198174"/>
                    <a:pt x="11003214" y="5292517"/>
                    <a:pt x="10964509" y="5149793"/>
                  </a:cubicBezTo>
                  <a:cubicBezTo>
                    <a:pt x="10925804" y="5007069"/>
                    <a:pt x="11068528" y="4668403"/>
                    <a:pt x="10732280" y="4395051"/>
                  </a:cubicBezTo>
                  <a:cubicBezTo>
                    <a:pt x="10396032" y="4121699"/>
                    <a:pt x="9716280" y="3831412"/>
                    <a:pt x="8947023" y="3509679"/>
                  </a:cubicBezTo>
                  <a:cubicBezTo>
                    <a:pt x="8177766" y="3187946"/>
                    <a:pt x="6951309" y="2803318"/>
                    <a:pt x="6116737" y="2464651"/>
                  </a:cubicBezTo>
                  <a:cubicBezTo>
                    <a:pt x="5282165" y="2125984"/>
                    <a:pt x="4745137" y="1806670"/>
                    <a:pt x="3939594" y="1477679"/>
                  </a:cubicBezTo>
                  <a:cubicBezTo>
                    <a:pt x="3134051" y="1148689"/>
                    <a:pt x="1859213" y="722936"/>
                    <a:pt x="1283480" y="490708"/>
                  </a:cubicBezTo>
                  <a:cubicBezTo>
                    <a:pt x="707747" y="258480"/>
                    <a:pt x="623080" y="-126149"/>
                    <a:pt x="485194" y="40765"/>
                  </a:cubicBezTo>
                  <a:close/>
                </a:path>
              </a:pathLst>
            </a:cu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자유형 2"/>
            <p:cNvSpPr/>
            <p:nvPr/>
          </p:nvSpPr>
          <p:spPr>
            <a:xfrm>
              <a:off x="660524" y="762000"/>
              <a:ext cx="10733699" cy="5702300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15900" y="339779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flipV="1">
              <a:off x="10318658" y="273687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DD4AD26-F37C-4C6C-B904-D8D44B72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665" y="1343581"/>
            <a:ext cx="5708606" cy="243199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4A7727-8DC6-431D-BE8E-F58997B39A4F}"/>
              </a:ext>
            </a:extLst>
          </p:cNvPr>
          <p:cNvSpPr/>
          <p:nvPr/>
        </p:nvSpPr>
        <p:spPr>
          <a:xfrm>
            <a:off x="2084325" y="4187476"/>
            <a:ext cx="802335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입력 이미지의 크기 </a:t>
            </a:r>
            <a:r>
              <a:rPr lang="en-US" altLang="ko-KR" sz="2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I, </a:t>
            </a:r>
            <a:r>
              <a:rPr lang="ko-KR" altLang="en-US" sz="2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필터의 크기 </a:t>
            </a:r>
            <a:r>
              <a:rPr lang="en-US" altLang="ko-KR" sz="2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K, </a:t>
            </a:r>
            <a:r>
              <a:rPr lang="ko-KR" altLang="en-US" sz="25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스트라이드</a:t>
            </a:r>
            <a:r>
              <a:rPr lang="ko-KR" altLang="en-US" sz="2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S)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744CB8-CB94-40A7-820D-B637F5C698F0}"/>
              </a:ext>
            </a:extLst>
          </p:cNvPr>
          <p:cNvSpPr/>
          <p:nvPr/>
        </p:nvSpPr>
        <p:spPr>
          <a:xfrm>
            <a:off x="4484586" y="4799300"/>
            <a:ext cx="318741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floor </a:t>
            </a:r>
            <a:r>
              <a:rPr lang="ko-KR" altLang="en-US" sz="2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함수 </a:t>
            </a:r>
            <a:r>
              <a:rPr lang="en-US" altLang="ko-KR" sz="2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– </a:t>
            </a:r>
            <a:r>
              <a:rPr lang="ko-KR" altLang="en-US" sz="2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버림 함수</a:t>
            </a:r>
            <a:endParaRPr lang="en-US" altLang="ko-KR" sz="25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826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4937D0-F967-46BB-BFD0-3D6B13067493}"/>
              </a:ext>
            </a:extLst>
          </p:cNvPr>
          <p:cNvGrpSpPr/>
          <p:nvPr/>
        </p:nvGrpSpPr>
        <p:grpSpPr>
          <a:xfrm>
            <a:off x="1" y="1"/>
            <a:ext cx="12192000" cy="6858000"/>
            <a:chOff x="115900" y="273687"/>
            <a:chExt cx="11741273" cy="6366611"/>
          </a:xfrm>
        </p:grpSpPr>
        <p:sp>
          <p:nvSpPr>
            <p:cNvPr id="7" name="자유형 6"/>
            <p:cNvSpPr/>
            <p:nvPr/>
          </p:nvSpPr>
          <p:spPr>
            <a:xfrm>
              <a:off x="196977" y="917177"/>
              <a:ext cx="11012281" cy="5723121"/>
            </a:xfrm>
            <a:custGeom>
              <a:avLst/>
              <a:gdLst>
                <a:gd name="connsiteX0" fmla="*/ 609254 w 11136341"/>
                <a:gd name="connsiteY0" fmla="*/ 40765 h 5927622"/>
                <a:gd name="connsiteX1" fmla="*/ 580226 w 11136341"/>
                <a:gd name="connsiteY1" fmla="*/ 1492193 h 5927622"/>
                <a:gd name="connsiteX2" fmla="*/ 493140 w 11136341"/>
                <a:gd name="connsiteY2" fmla="*/ 4177336 h 5927622"/>
                <a:gd name="connsiteX3" fmla="*/ 28683 w 11136341"/>
                <a:gd name="connsiteY3" fmla="*/ 5831965 h 5927622"/>
                <a:gd name="connsiteX4" fmla="*/ 289940 w 11136341"/>
                <a:gd name="connsiteY4" fmla="*/ 5715851 h 5927622"/>
                <a:gd name="connsiteX5" fmla="*/ 2220340 w 11136341"/>
                <a:gd name="connsiteY5" fmla="*/ 5614251 h 5927622"/>
                <a:gd name="connsiteX6" fmla="*/ 4832912 w 11136341"/>
                <a:gd name="connsiteY6" fmla="*/ 5686822 h 5927622"/>
                <a:gd name="connsiteX7" fmla="*/ 6255312 w 11136341"/>
                <a:gd name="connsiteY7" fmla="*/ 5527165 h 5927622"/>
                <a:gd name="connsiteX8" fmla="*/ 7982512 w 11136341"/>
                <a:gd name="connsiteY8" fmla="*/ 5585222 h 5927622"/>
                <a:gd name="connsiteX9" fmla="*/ 9811312 w 11136341"/>
                <a:gd name="connsiteY9" fmla="*/ 5425565 h 5927622"/>
                <a:gd name="connsiteX10" fmla="*/ 10580569 w 11136341"/>
                <a:gd name="connsiteY10" fmla="*/ 5469108 h 5927622"/>
                <a:gd name="connsiteX11" fmla="*/ 11088569 w 11136341"/>
                <a:gd name="connsiteY11" fmla="*/ 5251393 h 5927622"/>
                <a:gd name="connsiteX12" fmla="*/ 11088569 w 11136341"/>
                <a:gd name="connsiteY12" fmla="*/ 5149793 h 5927622"/>
                <a:gd name="connsiteX13" fmla="*/ 10856340 w 11136341"/>
                <a:gd name="connsiteY13" fmla="*/ 4395051 h 5927622"/>
                <a:gd name="connsiteX14" fmla="*/ 9071083 w 11136341"/>
                <a:gd name="connsiteY14" fmla="*/ 3509679 h 5927622"/>
                <a:gd name="connsiteX15" fmla="*/ 6240797 w 11136341"/>
                <a:gd name="connsiteY15" fmla="*/ 2464651 h 5927622"/>
                <a:gd name="connsiteX16" fmla="*/ 4063654 w 11136341"/>
                <a:gd name="connsiteY16" fmla="*/ 1477679 h 5927622"/>
                <a:gd name="connsiteX17" fmla="*/ 1407540 w 11136341"/>
                <a:gd name="connsiteY17" fmla="*/ 490708 h 5927622"/>
                <a:gd name="connsiteX18" fmla="*/ 609254 w 11136341"/>
                <a:gd name="connsiteY18" fmla="*/ 40765 h 5927622"/>
                <a:gd name="connsiteX0" fmla="*/ 526704 w 11053791"/>
                <a:gd name="connsiteY0" fmla="*/ 40765 h 5771463"/>
                <a:gd name="connsiteX1" fmla="*/ 497676 w 11053791"/>
                <a:gd name="connsiteY1" fmla="*/ 1492193 h 5771463"/>
                <a:gd name="connsiteX2" fmla="*/ 410590 w 11053791"/>
                <a:gd name="connsiteY2" fmla="*/ 4177336 h 5771463"/>
                <a:gd name="connsiteX3" fmla="*/ 76762 w 11053791"/>
                <a:gd name="connsiteY3" fmla="*/ 5628765 h 5771463"/>
                <a:gd name="connsiteX4" fmla="*/ 207390 w 11053791"/>
                <a:gd name="connsiteY4" fmla="*/ 5715851 h 5771463"/>
                <a:gd name="connsiteX5" fmla="*/ 2137790 w 11053791"/>
                <a:gd name="connsiteY5" fmla="*/ 5614251 h 5771463"/>
                <a:gd name="connsiteX6" fmla="*/ 4750362 w 11053791"/>
                <a:gd name="connsiteY6" fmla="*/ 5686822 h 5771463"/>
                <a:gd name="connsiteX7" fmla="*/ 6172762 w 11053791"/>
                <a:gd name="connsiteY7" fmla="*/ 5527165 h 5771463"/>
                <a:gd name="connsiteX8" fmla="*/ 7899962 w 11053791"/>
                <a:gd name="connsiteY8" fmla="*/ 5585222 h 5771463"/>
                <a:gd name="connsiteX9" fmla="*/ 9728762 w 11053791"/>
                <a:gd name="connsiteY9" fmla="*/ 5425565 h 5771463"/>
                <a:gd name="connsiteX10" fmla="*/ 10498019 w 11053791"/>
                <a:gd name="connsiteY10" fmla="*/ 5469108 h 5771463"/>
                <a:gd name="connsiteX11" fmla="*/ 11006019 w 11053791"/>
                <a:gd name="connsiteY11" fmla="*/ 5251393 h 5771463"/>
                <a:gd name="connsiteX12" fmla="*/ 11006019 w 11053791"/>
                <a:gd name="connsiteY12" fmla="*/ 5149793 h 5771463"/>
                <a:gd name="connsiteX13" fmla="*/ 10773790 w 11053791"/>
                <a:gd name="connsiteY13" fmla="*/ 4395051 h 5771463"/>
                <a:gd name="connsiteX14" fmla="*/ 8988533 w 11053791"/>
                <a:gd name="connsiteY14" fmla="*/ 3509679 h 5771463"/>
                <a:gd name="connsiteX15" fmla="*/ 6158247 w 11053791"/>
                <a:gd name="connsiteY15" fmla="*/ 2464651 h 5771463"/>
                <a:gd name="connsiteX16" fmla="*/ 3981104 w 11053791"/>
                <a:gd name="connsiteY16" fmla="*/ 1477679 h 5771463"/>
                <a:gd name="connsiteX17" fmla="*/ 1324990 w 11053791"/>
                <a:gd name="connsiteY17" fmla="*/ 490708 h 5771463"/>
                <a:gd name="connsiteX18" fmla="*/ 526704 w 11053791"/>
                <a:gd name="connsiteY18" fmla="*/ 40765 h 5771463"/>
                <a:gd name="connsiteX0" fmla="*/ 553480 w 11080567"/>
                <a:gd name="connsiteY0" fmla="*/ 40765 h 5753587"/>
                <a:gd name="connsiteX1" fmla="*/ 524452 w 11080567"/>
                <a:gd name="connsiteY1" fmla="*/ 1492193 h 5753587"/>
                <a:gd name="connsiteX2" fmla="*/ 437366 w 11080567"/>
                <a:gd name="connsiteY2" fmla="*/ 4177336 h 5753587"/>
                <a:gd name="connsiteX3" fmla="*/ 103538 w 11080567"/>
                <a:gd name="connsiteY3" fmla="*/ 5628765 h 5753587"/>
                <a:gd name="connsiteX4" fmla="*/ 234166 w 11080567"/>
                <a:gd name="connsiteY4" fmla="*/ 5715851 h 5753587"/>
                <a:gd name="connsiteX5" fmla="*/ 2164566 w 11080567"/>
                <a:gd name="connsiteY5" fmla="*/ 5614251 h 5753587"/>
                <a:gd name="connsiteX6" fmla="*/ 4777138 w 11080567"/>
                <a:gd name="connsiteY6" fmla="*/ 5686822 h 5753587"/>
                <a:gd name="connsiteX7" fmla="*/ 6199538 w 11080567"/>
                <a:gd name="connsiteY7" fmla="*/ 5527165 h 5753587"/>
                <a:gd name="connsiteX8" fmla="*/ 7926738 w 11080567"/>
                <a:gd name="connsiteY8" fmla="*/ 5585222 h 5753587"/>
                <a:gd name="connsiteX9" fmla="*/ 9755538 w 11080567"/>
                <a:gd name="connsiteY9" fmla="*/ 5425565 h 5753587"/>
                <a:gd name="connsiteX10" fmla="*/ 10524795 w 11080567"/>
                <a:gd name="connsiteY10" fmla="*/ 5469108 h 5753587"/>
                <a:gd name="connsiteX11" fmla="*/ 11032795 w 11080567"/>
                <a:gd name="connsiteY11" fmla="*/ 5251393 h 5753587"/>
                <a:gd name="connsiteX12" fmla="*/ 11032795 w 11080567"/>
                <a:gd name="connsiteY12" fmla="*/ 5149793 h 5753587"/>
                <a:gd name="connsiteX13" fmla="*/ 10800566 w 11080567"/>
                <a:gd name="connsiteY13" fmla="*/ 4395051 h 5753587"/>
                <a:gd name="connsiteX14" fmla="*/ 9015309 w 11080567"/>
                <a:gd name="connsiteY14" fmla="*/ 3509679 h 5753587"/>
                <a:gd name="connsiteX15" fmla="*/ 6185023 w 11080567"/>
                <a:gd name="connsiteY15" fmla="*/ 2464651 h 5753587"/>
                <a:gd name="connsiteX16" fmla="*/ 4007880 w 11080567"/>
                <a:gd name="connsiteY16" fmla="*/ 1477679 h 5753587"/>
                <a:gd name="connsiteX17" fmla="*/ 1351766 w 11080567"/>
                <a:gd name="connsiteY17" fmla="*/ 490708 h 5753587"/>
                <a:gd name="connsiteX18" fmla="*/ 553480 w 11080567"/>
                <a:gd name="connsiteY18" fmla="*/ 40765 h 5753587"/>
                <a:gd name="connsiteX0" fmla="*/ 459594 w 10986681"/>
                <a:gd name="connsiteY0" fmla="*/ 40765 h 5764840"/>
                <a:gd name="connsiteX1" fmla="*/ 430566 w 10986681"/>
                <a:gd name="connsiteY1" fmla="*/ 1492193 h 5764840"/>
                <a:gd name="connsiteX2" fmla="*/ 343480 w 10986681"/>
                <a:gd name="connsiteY2" fmla="*/ 4177336 h 5764840"/>
                <a:gd name="connsiteX3" fmla="*/ 9652 w 10986681"/>
                <a:gd name="connsiteY3" fmla="*/ 5628765 h 5764840"/>
                <a:gd name="connsiteX4" fmla="*/ 285423 w 10986681"/>
                <a:gd name="connsiteY4" fmla="*/ 5701336 h 5764840"/>
                <a:gd name="connsiteX5" fmla="*/ 2070680 w 10986681"/>
                <a:gd name="connsiteY5" fmla="*/ 5614251 h 5764840"/>
                <a:gd name="connsiteX6" fmla="*/ 4683252 w 10986681"/>
                <a:gd name="connsiteY6" fmla="*/ 5686822 h 5764840"/>
                <a:gd name="connsiteX7" fmla="*/ 6105652 w 10986681"/>
                <a:gd name="connsiteY7" fmla="*/ 5527165 h 5764840"/>
                <a:gd name="connsiteX8" fmla="*/ 7832852 w 10986681"/>
                <a:gd name="connsiteY8" fmla="*/ 5585222 h 5764840"/>
                <a:gd name="connsiteX9" fmla="*/ 9661652 w 10986681"/>
                <a:gd name="connsiteY9" fmla="*/ 5425565 h 5764840"/>
                <a:gd name="connsiteX10" fmla="*/ 10430909 w 10986681"/>
                <a:gd name="connsiteY10" fmla="*/ 5469108 h 5764840"/>
                <a:gd name="connsiteX11" fmla="*/ 10938909 w 10986681"/>
                <a:gd name="connsiteY11" fmla="*/ 5251393 h 5764840"/>
                <a:gd name="connsiteX12" fmla="*/ 10938909 w 10986681"/>
                <a:gd name="connsiteY12" fmla="*/ 5149793 h 5764840"/>
                <a:gd name="connsiteX13" fmla="*/ 10706680 w 10986681"/>
                <a:gd name="connsiteY13" fmla="*/ 4395051 h 5764840"/>
                <a:gd name="connsiteX14" fmla="*/ 8921423 w 10986681"/>
                <a:gd name="connsiteY14" fmla="*/ 3509679 h 5764840"/>
                <a:gd name="connsiteX15" fmla="*/ 6091137 w 10986681"/>
                <a:gd name="connsiteY15" fmla="*/ 2464651 h 5764840"/>
                <a:gd name="connsiteX16" fmla="*/ 3913994 w 10986681"/>
                <a:gd name="connsiteY16" fmla="*/ 1477679 h 5764840"/>
                <a:gd name="connsiteX17" fmla="*/ 1257880 w 10986681"/>
                <a:gd name="connsiteY17" fmla="*/ 490708 h 5764840"/>
                <a:gd name="connsiteX18" fmla="*/ 459594 w 10986681"/>
                <a:gd name="connsiteY18" fmla="*/ 40765 h 5764840"/>
                <a:gd name="connsiteX0" fmla="*/ 504477 w 11031564"/>
                <a:gd name="connsiteY0" fmla="*/ 40765 h 5764840"/>
                <a:gd name="connsiteX1" fmla="*/ 475449 w 11031564"/>
                <a:gd name="connsiteY1" fmla="*/ 1492193 h 5764840"/>
                <a:gd name="connsiteX2" fmla="*/ 388363 w 11031564"/>
                <a:gd name="connsiteY2" fmla="*/ 4177336 h 5764840"/>
                <a:gd name="connsiteX3" fmla="*/ 54535 w 11031564"/>
                <a:gd name="connsiteY3" fmla="*/ 5628765 h 5764840"/>
                <a:gd name="connsiteX4" fmla="*/ 330306 w 11031564"/>
                <a:gd name="connsiteY4" fmla="*/ 5701336 h 5764840"/>
                <a:gd name="connsiteX5" fmla="*/ 2115563 w 11031564"/>
                <a:gd name="connsiteY5" fmla="*/ 5614251 h 5764840"/>
                <a:gd name="connsiteX6" fmla="*/ 4728135 w 11031564"/>
                <a:gd name="connsiteY6" fmla="*/ 5686822 h 5764840"/>
                <a:gd name="connsiteX7" fmla="*/ 6150535 w 11031564"/>
                <a:gd name="connsiteY7" fmla="*/ 5527165 h 5764840"/>
                <a:gd name="connsiteX8" fmla="*/ 7877735 w 11031564"/>
                <a:gd name="connsiteY8" fmla="*/ 5585222 h 5764840"/>
                <a:gd name="connsiteX9" fmla="*/ 9706535 w 11031564"/>
                <a:gd name="connsiteY9" fmla="*/ 5425565 h 5764840"/>
                <a:gd name="connsiteX10" fmla="*/ 10475792 w 11031564"/>
                <a:gd name="connsiteY10" fmla="*/ 5469108 h 5764840"/>
                <a:gd name="connsiteX11" fmla="*/ 10983792 w 11031564"/>
                <a:gd name="connsiteY11" fmla="*/ 5251393 h 5764840"/>
                <a:gd name="connsiteX12" fmla="*/ 10983792 w 11031564"/>
                <a:gd name="connsiteY12" fmla="*/ 5149793 h 5764840"/>
                <a:gd name="connsiteX13" fmla="*/ 10751563 w 11031564"/>
                <a:gd name="connsiteY13" fmla="*/ 4395051 h 5764840"/>
                <a:gd name="connsiteX14" fmla="*/ 8966306 w 11031564"/>
                <a:gd name="connsiteY14" fmla="*/ 3509679 h 5764840"/>
                <a:gd name="connsiteX15" fmla="*/ 6136020 w 11031564"/>
                <a:gd name="connsiteY15" fmla="*/ 2464651 h 5764840"/>
                <a:gd name="connsiteX16" fmla="*/ 3958877 w 11031564"/>
                <a:gd name="connsiteY16" fmla="*/ 1477679 h 5764840"/>
                <a:gd name="connsiteX17" fmla="*/ 1302763 w 11031564"/>
                <a:gd name="connsiteY17" fmla="*/ 490708 h 5764840"/>
                <a:gd name="connsiteX18" fmla="*/ 504477 w 11031564"/>
                <a:gd name="connsiteY18" fmla="*/ 40765 h 5764840"/>
                <a:gd name="connsiteX0" fmla="*/ 485194 w 11012281"/>
                <a:gd name="connsiteY0" fmla="*/ 40765 h 5723121"/>
                <a:gd name="connsiteX1" fmla="*/ 456166 w 11012281"/>
                <a:gd name="connsiteY1" fmla="*/ 1492193 h 5723121"/>
                <a:gd name="connsiteX2" fmla="*/ 369080 w 11012281"/>
                <a:gd name="connsiteY2" fmla="*/ 4177336 h 5723121"/>
                <a:gd name="connsiteX3" fmla="*/ 35252 w 11012281"/>
                <a:gd name="connsiteY3" fmla="*/ 5628765 h 5723121"/>
                <a:gd name="connsiteX4" fmla="*/ 311023 w 11012281"/>
                <a:gd name="connsiteY4" fmla="*/ 5701336 h 5723121"/>
                <a:gd name="connsiteX5" fmla="*/ 2096280 w 11012281"/>
                <a:gd name="connsiteY5" fmla="*/ 5614251 h 5723121"/>
                <a:gd name="connsiteX6" fmla="*/ 4708852 w 11012281"/>
                <a:gd name="connsiteY6" fmla="*/ 5686822 h 5723121"/>
                <a:gd name="connsiteX7" fmla="*/ 6131252 w 11012281"/>
                <a:gd name="connsiteY7" fmla="*/ 5527165 h 5723121"/>
                <a:gd name="connsiteX8" fmla="*/ 7858452 w 11012281"/>
                <a:gd name="connsiteY8" fmla="*/ 5585222 h 5723121"/>
                <a:gd name="connsiteX9" fmla="*/ 9687252 w 11012281"/>
                <a:gd name="connsiteY9" fmla="*/ 5425565 h 5723121"/>
                <a:gd name="connsiteX10" fmla="*/ 10456509 w 11012281"/>
                <a:gd name="connsiteY10" fmla="*/ 5469108 h 5723121"/>
                <a:gd name="connsiteX11" fmla="*/ 10964509 w 11012281"/>
                <a:gd name="connsiteY11" fmla="*/ 5251393 h 5723121"/>
                <a:gd name="connsiteX12" fmla="*/ 10964509 w 11012281"/>
                <a:gd name="connsiteY12" fmla="*/ 5149793 h 5723121"/>
                <a:gd name="connsiteX13" fmla="*/ 10732280 w 11012281"/>
                <a:gd name="connsiteY13" fmla="*/ 4395051 h 5723121"/>
                <a:gd name="connsiteX14" fmla="*/ 8947023 w 11012281"/>
                <a:gd name="connsiteY14" fmla="*/ 3509679 h 5723121"/>
                <a:gd name="connsiteX15" fmla="*/ 6116737 w 11012281"/>
                <a:gd name="connsiteY15" fmla="*/ 2464651 h 5723121"/>
                <a:gd name="connsiteX16" fmla="*/ 3939594 w 11012281"/>
                <a:gd name="connsiteY16" fmla="*/ 1477679 h 5723121"/>
                <a:gd name="connsiteX17" fmla="*/ 1283480 w 11012281"/>
                <a:gd name="connsiteY17" fmla="*/ 490708 h 5723121"/>
                <a:gd name="connsiteX18" fmla="*/ 485194 w 11012281"/>
                <a:gd name="connsiteY18" fmla="*/ 40765 h 5723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12281" h="5723121">
                  <a:moveTo>
                    <a:pt x="485194" y="40765"/>
                  </a:moveTo>
                  <a:cubicBezTo>
                    <a:pt x="347308" y="207679"/>
                    <a:pt x="475518" y="802765"/>
                    <a:pt x="456166" y="1492193"/>
                  </a:cubicBezTo>
                  <a:cubicBezTo>
                    <a:pt x="436814" y="2181622"/>
                    <a:pt x="439232" y="3487908"/>
                    <a:pt x="369080" y="4177336"/>
                  </a:cubicBezTo>
                  <a:cubicBezTo>
                    <a:pt x="298928" y="4866764"/>
                    <a:pt x="102985" y="5476365"/>
                    <a:pt x="35252" y="5628765"/>
                  </a:cubicBezTo>
                  <a:cubicBezTo>
                    <a:pt x="-32481" y="5781165"/>
                    <a:pt x="-32482" y="5703755"/>
                    <a:pt x="311023" y="5701336"/>
                  </a:cubicBezTo>
                  <a:cubicBezTo>
                    <a:pt x="654528" y="5698917"/>
                    <a:pt x="1363309" y="5616670"/>
                    <a:pt x="2096280" y="5614251"/>
                  </a:cubicBezTo>
                  <a:cubicBezTo>
                    <a:pt x="2829251" y="5611832"/>
                    <a:pt x="4036357" y="5701336"/>
                    <a:pt x="4708852" y="5686822"/>
                  </a:cubicBezTo>
                  <a:cubicBezTo>
                    <a:pt x="5381347" y="5672308"/>
                    <a:pt x="5606319" y="5544098"/>
                    <a:pt x="6131252" y="5527165"/>
                  </a:cubicBezTo>
                  <a:cubicBezTo>
                    <a:pt x="6656185" y="5510232"/>
                    <a:pt x="7265785" y="5602155"/>
                    <a:pt x="7858452" y="5585222"/>
                  </a:cubicBezTo>
                  <a:cubicBezTo>
                    <a:pt x="8451119" y="5568289"/>
                    <a:pt x="9254243" y="5444917"/>
                    <a:pt x="9687252" y="5425565"/>
                  </a:cubicBezTo>
                  <a:cubicBezTo>
                    <a:pt x="10120262" y="5406213"/>
                    <a:pt x="10243633" y="5498137"/>
                    <a:pt x="10456509" y="5469108"/>
                  </a:cubicBezTo>
                  <a:cubicBezTo>
                    <a:pt x="10669385" y="5440079"/>
                    <a:pt x="10879842" y="5304612"/>
                    <a:pt x="10964509" y="5251393"/>
                  </a:cubicBezTo>
                  <a:cubicBezTo>
                    <a:pt x="11049176" y="5198174"/>
                    <a:pt x="11003214" y="5292517"/>
                    <a:pt x="10964509" y="5149793"/>
                  </a:cubicBezTo>
                  <a:cubicBezTo>
                    <a:pt x="10925804" y="5007069"/>
                    <a:pt x="11068528" y="4668403"/>
                    <a:pt x="10732280" y="4395051"/>
                  </a:cubicBezTo>
                  <a:cubicBezTo>
                    <a:pt x="10396032" y="4121699"/>
                    <a:pt x="9716280" y="3831412"/>
                    <a:pt x="8947023" y="3509679"/>
                  </a:cubicBezTo>
                  <a:cubicBezTo>
                    <a:pt x="8177766" y="3187946"/>
                    <a:pt x="6951309" y="2803318"/>
                    <a:pt x="6116737" y="2464651"/>
                  </a:cubicBezTo>
                  <a:cubicBezTo>
                    <a:pt x="5282165" y="2125984"/>
                    <a:pt x="4745137" y="1806670"/>
                    <a:pt x="3939594" y="1477679"/>
                  </a:cubicBezTo>
                  <a:cubicBezTo>
                    <a:pt x="3134051" y="1148689"/>
                    <a:pt x="1859213" y="722936"/>
                    <a:pt x="1283480" y="490708"/>
                  </a:cubicBezTo>
                  <a:cubicBezTo>
                    <a:pt x="707747" y="258480"/>
                    <a:pt x="623080" y="-126149"/>
                    <a:pt x="485194" y="40765"/>
                  </a:cubicBezTo>
                  <a:close/>
                </a:path>
              </a:pathLst>
            </a:cu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자유형 2"/>
            <p:cNvSpPr/>
            <p:nvPr/>
          </p:nvSpPr>
          <p:spPr>
            <a:xfrm>
              <a:off x="660524" y="762000"/>
              <a:ext cx="10733699" cy="5702300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15900" y="339779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flipV="1">
              <a:off x="10318658" y="273687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BFDFFEF-810D-4825-BFA5-40136776BA41}"/>
              </a:ext>
            </a:extLst>
          </p:cNvPr>
          <p:cNvSpPr txBox="1"/>
          <p:nvPr/>
        </p:nvSpPr>
        <p:spPr>
          <a:xfrm>
            <a:off x="3373982" y="5656241"/>
            <a:ext cx="59426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&lt;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다층 </a:t>
            </a:r>
            <a:r>
              <a:rPr lang="ko-KR" altLang="en-US" sz="3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퍼셉트론의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3x3 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이미지 처리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&gt;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05FDD96-416D-4B04-B0D8-C57B363E2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802" y="1771118"/>
            <a:ext cx="3692294" cy="357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503905-20A5-4E8B-A353-C0DC85802F14}"/>
              </a:ext>
            </a:extLst>
          </p:cNvPr>
          <p:cNvSpPr txBox="1"/>
          <p:nvPr/>
        </p:nvSpPr>
        <p:spPr>
          <a:xfrm>
            <a:off x="6560906" y="3158960"/>
            <a:ext cx="39629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9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=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36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개의 가중치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B79AD-E28D-4994-AEDD-4C790D5E7283}"/>
              </a:ext>
            </a:extLst>
          </p:cNvPr>
          <p:cNvSpPr txBox="1"/>
          <p:nvPr/>
        </p:nvSpPr>
        <p:spPr>
          <a:xfrm>
            <a:off x="1450413" y="877175"/>
            <a:ext cx="626312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다층 </a:t>
            </a:r>
            <a:r>
              <a:rPr lang="ko-KR" altLang="en-US" sz="35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퍼셉트론</a:t>
            </a:r>
            <a:r>
              <a:rPr lang="ko-KR" altLang="en-US" sz="3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3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vs </a:t>
            </a:r>
            <a:r>
              <a:rPr lang="ko-KR" altLang="en-US" sz="35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합성곱</a:t>
            </a:r>
            <a:r>
              <a:rPr lang="ko-KR" altLang="en-US" sz="3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신경망</a:t>
            </a:r>
            <a:endParaRPr lang="en-US" altLang="ko-KR" sz="35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059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4937D0-F967-46BB-BFD0-3D6B13067493}"/>
              </a:ext>
            </a:extLst>
          </p:cNvPr>
          <p:cNvGrpSpPr/>
          <p:nvPr/>
        </p:nvGrpSpPr>
        <p:grpSpPr>
          <a:xfrm>
            <a:off x="1" y="1"/>
            <a:ext cx="12192000" cy="6858000"/>
            <a:chOff x="115900" y="273687"/>
            <a:chExt cx="11741273" cy="6366611"/>
          </a:xfrm>
        </p:grpSpPr>
        <p:sp>
          <p:nvSpPr>
            <p:cNvPr id="7" name="자유형 6"/>
            <p:cNvSpPr/>
            <p:nvPr/>
          </p:nvSpPr>
          <p:spPr>
            <a:xfrm>
              <a:off x="196977" y="917177"/>
              <a:ext cx="11012281" cy="5723121"/>
            </a:xfrm>
            <a:custGeom>
              <a:avLst/>
              <a:gdLst>
                <a:gd name="connsiteX0" fmla="*/ 609254 w 11136341"/>
                <a:gd name="connsiteY0" fmla="*/ 40765 h 5927622"/>
                <a:gd name="connsiteX1" fmla="*/ 580226 w 11136341"/>
                <a:gd name="connsiteY1" fmla="*/ 1492193 h 5927622"/>
                <a:gd name="connsiteX2" fmla="*/ 493140 w 11136341"/>
                <a:gd name="connsiteY2" fmla="*/ 4177336 h 5927622"/>
                <a:gd name="connsiteX3" fmla="*/ 28683 w 11136341"/>
                <a:gd name="connsiteY3" fmla="*/ 5831965 h 5927622"/>
                <a:gd name="connsiteX4" fmla="*/ 289940 w 11136341"/>
                <a:gd name="connsiteY4" fmla="*/ 5715851 h 5927622"/>
                <a:gd name="connsiteX5" fmla="*/ 2220340 w 11136341"/>
                <a:gd name="connsiteY5" fmla="*/ 5614251 h 5927622"/>
                <a:gd name="connsiteX6" fmla="*/ 4832912 w 11136341"/>
                <a:gd name="connsiteY6" fmla="*/ 5686822 h 5927622"/>
                <a:gd name="connsiteX7" fmla="*/ 6255312 w 11136341"/>
                <a:gd name="connsiteY7" fmla="*/ 5527165 h 5927622"/>
                <a:gd name="connsiteX8" fmla="*/ 7982512 w 11136341"/>
                <a:gd name="connsiteY8" fmla="*/ 5585222 h 5927622"/>
                <a:gd name="connsiteX9" fmla="*/ 9811312 w 11136341"/>
                <a:gd name="connsiteY9" fmla="*/ 5425565 h 5927622"/>
                <a:gd name="connsiteX10" fmla="*/ 10580569 w 11136341"/>
                <a:gd name="connsiteY10" fmla="*/ 5469108 h 5927622"/>
                <a:gd name="connsiteX11" fmla="*/ 11088569 w 11136341"/>
                <a:gd name="connsiteY11" fmla="*/ 5251393 h 5927622"/>
                <a:gd name="connsiteX12" fmla="*/ 11088569 w 11136341"/>
                <a:gd name="connsiteY12" fmla="*/ 5149793 h 5927622"/>
                <a:gd name="connsiteX13" fmla="*/ 10856340 w 11136341"/>
                <a:gd name="connsiteY13" fmla="*/ 4395051 h 5927622"/>
                <a:gd name="connsiteX14" fmla="*/ 9071083 w 11136341"/>
                <a:gd name="connsiteY14" fmla="*/ 3509679 h 5927622"/>
                <a:gd name="connsiteX15" fmla="*/ 6240797 w 11136341"/>
                <a:gd name="connsiteY15" fmla="*/ 2464651 h 5927622"/>
                <a:gd name="connsiteX16" fmla="*/ 4063654 w 11136341"/>
                <a:gd name="connsiteY16" fmla="*/ 1477679 h 5927622"/>
                <a:gd name="connsiteX17" fmla="*/ 1407540 w 11136341"/>
                <a:gd name="connsiteY17" fmla="*/ 490708 h 5927622"/>
                <a:gd name="connsiteX18" fmla="*/ 609254 w 11136341"/>
                <a:gd name="connsiteY18" fmla="*/ 40765 h 5927622"/>
                <a:gd name="connsiteX0" fmla="*/ 526704 w 11053791"/>
                <a:gd name="connsiteY0" fmla="*/ 40765 h 5771463"/>
                <a:gd name="connsiteX1" fmla="*/ 497676 w 11053791"/>
                <a:gd name="connsiteY1" fmla="*/ 1492193 h 5771463"/>
                <a:gd name="connsiteX2" fmla="*/ 410590 w 11053791"/>
                <a:gd name="connsiteY2" fmla="*/ 4177336 h 5771463"/>
                <a:gd name="connsiteX3" fmla="*/ 76762 w 11053791"/>
                <a:gd name="connsiteY3" fmla="*/ 5628765 h 5771463"/>
                <a:gd name="connsiteX4" fmla="*/ 207390 w 11053791"/>
                <a:gd name="connsiteY4" fmla="*/ 5715851 h 5771463"/>
                <a:gd name="connsiteX5" fmla="*/ 2137790 w 11053791"/>
                <a:gd name="connsiteY5" fmla="*/ 5614251 h 5771463"/>
                <a:gd name="connsiteX6" fmla="*/ 4750362 w 11053791"/>
                <a:gd name="connsiteY6" fmla="*/ 5686822 h 5771463"/>
                <a:gd name="connsiteX7" fmla="*/ 6172762 w 11053791"/>
                <a:gd name="connsiteY7" fmla="*/ 5527165 h 5771463"/>
                <a:gd name="connsiteX8" fmla="*/ 7899962 w 11053791"/>
                <a:gd name="connsiteY8" fmla="*/ 5585222 h 5771463"/>
                <a:gd name="connsiteX9" fmla="*/ 9728762 w 11053791"/>
                <a:gd name="connsiteY9" fmla="*/ 5425565 h 5771463"/>
                <a:gd name="connsiteX10" fmla="*/ 10498019 w 11053791"/>
                <a:gd name="connsiteY10" fmla="*/ 5469108 h 5771463"/>
                <a:gd name="connsiteX11" fmla="*/ 11006019 w 11053791"/>
                <a:gd name="connsiteY11" fmla="*/ 5251393 h 5771463"/>
                <a:gd name="connsiteX12" fmla="*/ 11006019 w 11053791"/>
                <a:gd name="connsiteY12" fmla="*/ 5149793 h 5771463"/>
                <a:gd name="connsiteX13" fmla="*/ 10773790 w 11053791"/>
                <a:gd name="connsiteY13" fmla="*/ 4395051 h 5771463"/>
                <a:gd name="connsiteX14" fmla="*/ 8988533 w 11053791"/>
                <a:gd name="connsiteY14" fmla="*/ 3509679 h 5771463"/>
                <a:gd name="connsiteX15" fmla="*/ 6158247 w 11053791"/>
                <a:gd name="connsiteY15" fmla="*/ 2464651 h 5771463"/>
                <a:gd name="connsiteX16" fmla="*/ 3981104 w 11053791"/>
                <a:gd name="connsiteY16" fmla="*/ 1477679 h 5771463"/>
                <a:gd name="connsiteX17" fmla="*/ 1324990 w 11053791"/>
                <a:gd name="connsiteY17" fmla="*/ 490708 h 5771463"/>
                <a:gd name="connsiteX18" fmla="*/ 526704 w 11053791"/>
                <a:gd name="connsiteY18" fmla="*/ 40765 h 5771463"/>
                <a:gd name="connsiteX0" fmla="*/ 553480 w 11080567"/>
                <a:gd name="connsiteY0" fmla="*/ 40765 h 5753587"/>
                <a:gd name="connsiteX1" fmla="*/ 524452 w 11080567"/>
                <a:gd name="connsiteY1" fmla="*/ 1492193 h 5753587"/>
                <a:gd name="connsiteX2" fmla="*/ 437366 w 11080567"/>
                <a:gd name="connsiteY2" fmla="*/ 4177336 h 5753587"/>
                <a:gd name="connsiteX3" fmla="*/ 103538 w 11080567"/>
                <a:gd name="connsiteY3" fmla="*/ 5628765 h 5753587"/>
                <a:gd name="connsiteX4" fmla="*/ 234166 w 11080567"/>
                <a:gd name="connsiteY4" fmla="*/ 5715851 h 5753587"/>
                <a:gd name="connsiteX5" fmla="*/ 2164566 w 11080567"/>
                <a:gd name="connsiteY5" fmla="*/ 5614251 h 5753587"/>
                <a:gd name="connsiteX6" fmla="*/ 4777138 w 11080567"/>
                <a:gd name="connsiteY6" fmla="*/ 5686822 h 5753587"/>
                <a:gd name="connsiteX7" fmla="*/ 6199538 w 11080567"/>
                <a:gd name="connsiteY7" fmla="*/ 5527165 h 5753587"/>
                <a:gd name="connsiteX8" fmla="*/ 7926738 w 11080567"/>
                <a:gd name="connsiteY8" fmla="*/ 5585222 h 5753587"/>
                <a:gd name="connsiteX9" fmla="*/ 9755538 w 11080567"/>
                <a:gd name="connsiteY9" fmla="*/ 5425565 h 5753587"/>
                <a:gd name="connsiteX10" fmla="*/ 10524795 w 11080567"/>
                <a:gd name="connsiteY10" fmla="*/ 5469108 h 5753587"/>
                <a:gd name="connsiteX11" fmla="*/ 11032795 w 11080567"/>
                <a:gd name="connsiteY11" fmla="*/ 5251393 h 5753587"/>
                <a:gd name="connsiteX12" fmla="*/ 11032795 w 11080567"/>
                <a:gd name="connsiteY12" fmla="*/ 5149793 h 5753587"/>
                <a:gd name="connsiteX13" fmla="*/ 10800566 w 11080567"/>
                <a:gd name="connsiteY13" fmla="*/ 4395051 h 5753587"/>
                <a:gd name="connsiteX14" fmla="*/ 9015309 w 11080567"/>
                <a:gd name="connsiteY14" fmla="*/ 3509679 h 5753587"/>
                <a:gd name="connsiteX15" fmla="*/ 6185023 w 11080567"/>
                <a:gd name="connsiteY15" fmla="*/ 2464651 h 5753587"/>
                <a:gd name="connsiteX16" fmla="*/ 4007880 w 11080567"/>
                <a:gd name="connsiteY16" fmla="*/ 1477679 h 5753587"/>
                <a:gd name="connsiteX17" fmla="*/ 1351766 w 11080567"/>
                <a:gd name="connsiteY17" fmla="*/ 490708 h 5753587"/>
                <a:gd name="connsiteX18" fmla="*/ 553480 w 11080567"/>
                <a:gd name="connsiteY18" fmla="*/ 40765 h 5753587"/>
                <a:gd name="connsiteX0" fmla="*/ 459594 w 10986681"/>
                <a:gd name="connsiteY0" fmla="*/ 40765 h 5764840"/>
                <a:gd name="connsiteX1" fmla="*/ 430566 w 10986681"/>
                <a:gd name="connsiteY1" fmla="*/ 1492193 h 5764840"/>
                <a:gd name="connsiteX2" fmla="*/ 343480 w 10986681"/>
                <a:gd name="connsiteY2" fmla="*/ 4177336 h 5764840"/>
                <a:gd name="connsiteX3" fmla="*/ 9652 w 10986681"/>
                <a:gd name="connsiteY3" fmla="*/ 5628765 h 5764840"/>
                <a:gd name="connsiteX4" fmla="*/ 285423 w 10986681"/>
                <a:gd name="connsiteY4" fmla="*/ 5701336 h 5764840"/>
                <a:gd name="connsiteX5" fmla="*/ 2070680 w 10986681"/>
                <a:gd name="connsiteY5" fmla="*/ 5614251 h 5764840"/>
                <a:gd name="connsiteX6" fmla="*/ 4683252 w 10986681"/>
                <a:gd name="connsiteY6" fmla="*/ 5686822 h 5764840"/>
                <a:gd name="connsiteX7" fmla="*/ 6105652 w 10986681"/>
                <a:gd name="connsiteY7" fmla="*/ 5527165 h 5764840"/>
                <a:gd name="connsiteX8" fmla="*/ 7832852 w 10986681"/>
                <a:gd name="connsiteY8" fmla="*/ 5585222 h 5764840"/>
                <a:gd name="connsiteX9" fmla="*/ 9661652 w 10986681"/>
                <a:gd name="connsiteY9" fmla="*/ 5425565 h 5764840"/>
                <a:gd name="connsiteX10" fmla="*/ 10430909 w 10986681"/>
                <a:gd name="connsiteY10" fmla="*/ 5469108 h 5764840"/>
                <a:gd name="connsiteX11" fmla="*/ 10938909 w 10986681"/>
                <a:gd name="connsiteY11" fmla="*/ 5251393 h 5764840"/>
                <a:gd name="connsiteX12" fmla="*/ 10938909 w 10986681"/>
                <a:gd name="connsiteY12" fmla="*/ 5149793 h 5764840"/>
                <a:gd name="connsiteX13" fmla="*/ 10706680 w 10986681"/>
                <a:gd name="connsiteY13" fmla="*/ 4395051 h 5764840"/>
                <a:gd name="connsiteX14" fmla="*/ 8921423 w 10986681"/>
                <a:gd name="connsiteY14" fmla="*/ 3509679 h 5764840"/>
                <a:gd name="connsiteX15" fmla="*/ 6091137 w 10986681"/>
                <a:gd name="connsiteY15" fmla="*/ 2464651 h 5764840"/>
                <a:gd name="connsiteX16" fmla="*/ 3913994 w 10986681"/>
                <a:gd name="connsiteY16" fmla="*/ 1477679 h 5764840"/>
                <a:gd name="connsiteX17" fmla="*/ 1257880 w 10986681"/>
                <a:gd name="connsiteY17" fmla="*/ 490708 h 5764840"/>
                <a:gd name="connsiteX18" fmla="*/ 459594 w 10986681"/>
                <a:gd name="connsiteY18" fmla="*/ 40765 h 5764840"/>
                <a:gd name="connsiteX0" fmla="*/ 504477 w 11031564"/>
                <a:gd name="connsiteY0" fmla="*/ 40765 h 5764840"/>
                <a:gd name="connsiteX1" fmla="*/ 475449 w 11031564"/>
                <a:gd name="connsiteY1" fmla="*/ 1492193 h 5764840"/>
                <a:gd name="connsiteX2" fmla="*/ 388363 w 11031564"/>
                <a:gd name="connsiteY2" fmla="*/ 4177336 h 5764840"/>
                <a:gd name="connsiteX3" fmla="*/ 54535 w 11031564"/>
                <a:gd name="connsiteY3" fmla="*/ 5628765 h 5764840"/>
                <a:gd name="connsiteX4" fmla="*/ 330306 w 11031564"/>
                <a:gd name="connsiteY4" fmla="*/ 5701336 h 5764840"/>
                <a:gd name="connsiteX5" fmla="*/ 2115563 w 11031564"/>
                <a:gd name="connsiteY5" fmla="*/ 5614251 h 5764840"/>
                <a:gd name="connsiteX6" fmla="*/ 4728135 w 11031564"/>
                <a:gd name="connsiteY6" fmla="*/ 5686822 h 5764840"/>
                <a:gd name="connsiteX7" fmla="*/ 6150535 w 11031564"/>
                <a:gd name="connsiteY7" fmla="*/ 5527165 h 5764840"/>
                <a:gd name="connsiteX8" fmla="*/ 7877735 w 11031564"/>
                <a:gd name="connsiteY8" fmla="*/ 5585222 h 5764840"/>
                <a:gd name="connsiteX9" fmla="*/ 9706535 w 11031564"/>
                <a:gd name="connsiteY9" fmla="*/ 5425565 h 5764840"/>
                <a:gd name="connsiteX10" fmla="*/ 10475792 w 11031564"/>
                <a:gd name="connsiteY10" fmla="*/ 5469108 h 5764840"/>
                <a:gd name="connsiteX11" fmla="*/ 10983792 w 11031564"/>
                <a:gd name="connsiteY11" fmla="*/ 5251393 h 5764840"/>
                <a:gd name="connsiteX12" fmla="*/ 10983792 w 11031564"/>
                <a:gd name="connsiteY12" fmla="*/ 5149793 h 5764840"/>
                <a:gd name="connsiteX13" fmla="*/ 10751563 w 11031564"/>
                <a:gd name="connsiteY13" fmla="*/ 4395051 h 5764840"/>
                <a:gd name="connsiteX14" fmla="*/ 8966306 w 11031564"/>
                <a:gd name="connsiteY14" fmla="*/ 3509679 h 5764840"/>
                <a:gd name="connsiteX15" fmla="*/ 6136020 w 11031564"/>
                <a:gd name="connsiteY15" fmla="*/ 2464651 h 5764840"/>
                <a:gd name="connsiteX16" fmla="*/ 3958877 w 11031564"/>
                <a:gd name="connsiteY16" fmla="*/ 1477679 h 5764840"/>
                <a:gd name="connsiteX17" fmla="*/ 1302763 w 11031564"/>
                <a:gd name="connsiteY17" fmla="*/ 490708 h 5764840"/>
                <a:gd name="connsiteX18" fmla="*/ 504477 w 11031564"/>
                <a:gd name="connsiteY18" fmla="*/ 40765 h 5764840"/>
                <a:gd name="connsiteX0" fmla="*/ 485194 w 11012281"/>
                <a:gd name="connsiteY0" fmla="*/ 40765 h 5723121"/>
                <a:gd name="connsiteX1" fmla="*/ 456166 w 11012281"/>
                <a:gd name="connsiteY1" fmla="*/ 1492193 h 5723121"/>
                <a:gd name="connsiteX2" fmla="*/ 369080 w 11012281"/>
                <a:gd name="connsiteY2" fmla="*/ 4177336 h 5723121"/>
                <a:gd name="connsiteX3" fmla="*/ 35252 w 11012281"/>
                <a:gd name="connsiteY3" fmla="*/ 5628765 h 5723121"/>
                <a:gd name="connsiteX4" fmla="*/ 311023 w 11012281"/>
                <a:gd name="connsiteY4" fmla="*/ 5701336 h 5723121"/>
                <a:gd name="connsiteX5" fmla="*/ 2096280 w 11012281"/>
                <a:gd name="connsiteY5" fmla="*/ 5614251 h 5723121"/>
                <a:gd name="connsiteX6" fmla="*/ 4708852 w 11012281"/>
                <a:gd name="connsiteY6" fmla="*/ 5686822 h 5723121"/>
                <a:gd name="connsiteX7" fmla="*/ 6131252 w 11012281"/>
                <a:gd name="connsiteY7" fmla="*/ 5527165 h 5723121"/>
                <a:gd name="connsiteX8" fmla="*/ 7858452 w 11012281"/>
                <a:gd name="connsiteY8" fmla="*/ 5585222 h 5723121"/>
                <a:gd name="connsiteX9" fmla="*/ 9687252 w 11012281"/>
                <a:gd name="connsiteY9" fmla="*/ 5425565 h 5723121"/>
                <a:gd name="connsiteX10" fmla="*/ 10456509 w 11012281"/>
                <a:gd name="connsiteY10" fmla="*/ 5469108 h 5723121"/>
                <a:gd name="connsiteX11" fmla="*/ 10964509 w 11012281"/>
                <a:gd name="connsiteY11" fmla="*/ 5251393 h 5723121"/>
                <a:gd name="connsiteX12" fmla="*/ 10964509 w 11012281"/>
                <a:gd name="connsiteY12" fmla="*/ 5149793 h 5723121"/>
                <a:gd name="connsiteX13" fmla="*/ 10732280 w 11012281"/>
                <a:gd name="connsiteY13" fmla="*/ 4395051 h 5723121"/>
                <a:gd name="connsiteX14" fmla="*/ 8947023 w 11012281"/>
                <a:gd name="connsiteY14" fmla="*/ 3509679 h 5723121"/>
                <a:gd name="connsiteX15" fmla="*/ 6116737 w 11012281"/>
                <a:gd name="connsiteY15" fmla="*/ 2464651 h 5723121"/>
                <a:gd name="connsiteX16" fmla="*/ 3939594 w 11012281"/>
                <a:gd name="connsiteY16" fmla="*/ 1477679 h 5723121"/>
                <a:gd name="connsiteX17" fmla="*/ 1283480 w 11012281"/>
                <a:gd name="connsiteY17" fmla="*/ 490708 h 5723121"/>
                <a:gd name="connsiteX18" fmla="*/ 485194 w 11012281"/>
                <a:gd name="connsiteY18" fmla="*/ 40765 h 5723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12281" h="5723121">
                  <a:moveTo>
                    <a:pt x="485194" y="40765"/>
                  </a:moveTo>
                  <a:cubicBezTo>
                    <a:pt x="347308" y="207679"/>
                    <a:pt x="475518" y="802765"/>
                    <a:pt x="456166" y="1492193"/>
                  </a:cubicBezTo>
                  <a:cubicBezTo>
                    <a:pt x="436814" y="2181622"/>
                    <a:pt x="439232" y="3487908"/>
                    <a:pt x="369080" y="4177336"/>
                  </a:cubicBezTo>
                  <a:cubicBezTo>
                    <a:pt x="298928" y="4866764"/>
                    <a:pt x="102985" y="5476365"/>
                    <a:pt x="35252" y="5628765"/>
                  </a:cubicBezTo>
                  <a:cubicBezTo>
                    <a:pt x="-32481" y="5781165"/>
                    <a:pt x="-32482" y="5703755"/>
                    <a:pt x="311023" y="5701336"/>
                  </a:cubicBezTo>
                  <a:cubicBezTo>
                    <a:pt x="654528" y="5698917"/>
                    <a:pt x="1363309" y="5616670"/>
                    <a:pt x="2096280" y="5614251"/>
                  </a:cubicBezTo>
                  <a:cubicBezTo>
                    <a:pt x="2829251" y="5611832"/>
                    <a:pt x="4036357" y="5701336"/>
                    <a:pt x="4708852" y="5686822"/>
                  </a:cubicBezTo>
                  <a:cubicBezTo>
                    <a:pt x="5381347" y="5672308"/>
                    <a:pt x="5606319" y="5544098"/>
                    <a:pt x="6131252" y="5527165"/>
                  </a:cubicBezTo>
                  <a:cubicBezTo>
                    <a:pt x="6656185" y="5510232"/>
                    <a:pt x="7265785" y="5602155"/>
                    <a:pt x="7858452" y="5585222"/>
                  </a:cubicBezTo>
                  <a:cubicBezTo>
                    <a:pt x="8451119" y="5568289"/>
                    <a:pt x="9254243" y="5444917"/>
                    <a:pt x="9687252" y="5425565"/>
                  </a:cubicBezTo>
                  <a:cubicBezTo>
                    <a:pt x="10120262" y="5406213"/>
                    <a:pt x="10243633" y="5498137"/>
                    <a:pt x="10456509" y="5469108"/>
                  </a:cubicBezTo>
                  <a:cubicBezTo>
                    <a:pt x="10669385" y="5440079"/>
                    <a:pt x="10879842" y="5304612"/>
                    <a:pt x="10964509" y="5251393"/>
                  </a:cubicBezTo>
                  <a:cubicBezTo>
                    <a:pt x="11049176" y="5198174"/>
                    <a:pt x="11003214" y="5292517"/>
                    <a:pt x="10964509" y="5149793"/>
                  </a:cubicBezTo>
                  <a:cubicBezTo>
                    <a:pt x="10925804" y="5007069"/>
                    <a:pt x="11068528" y="4668403"/>
                    <a:pt x="10732280" y="4395051"/>
                  </a:cubicBezTo>
                  <a:cubicBezTo>
                    <a:pt x="10396032" y="4121699"/>
                    <a:pt x="9716280" y="3831412"/>
                    <a:pt x="8947023" y="3509679"/>
                  </a:cubicBezTo>
                  <a:cubicBezTo>
                    <a:pt x="8177766" y="3187946"/>
                    <a:pt x="6951309" y="2803318"/>
                    <a:pt x="6116737" y="2464651"/>
                  </a:cubicBezTo>
                  <a:cubicBezTo>
                    <a:pt x="5282165" y="2125984"/>
                    <a:pt x="4745137" y="1806670"/>
                    <a:pt x="3939594" y="1477679"/>
                  </a:cubicBezTo>
                  <a:cubicBezTo>
                    <a:pt x="3134051" y="1148689"/>
                    <a:pt x="1859213" y="722936"/>
                    <a:pt x="1283480" y="490708"/>
                  </a:cubicBezTo>
                  <a:cubicBezTo>
                    <a:pt x="707747" y="258480"/>
                    <a:pt x="623080" y="-126149"/>
                    <a:pt x="485194" y="40765"/>
                  </a:cubicBezTo>
                  <a:close/>
                </a:path>
              </a:pathLst>
            </a:cu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자유형 2"/>
            <p:cNvSpPr/>
            <p:nvPr/>
          </p:nvSpPr>
          <p:spPr>
            <a:xfrm>
              <a:off x="660524" y="762000"/>
              <a:ext cx="10733699" cy="5702300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15900" y="339779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flipV="1">
              <a:off x="10318658" y="273687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BFDFFEF-810D-4825-BFA5-40136776BA41}"/>
              </a:ext>
            </a:extLst>
          </p:cNvPr>
          <p:cNvSpPr txBox="1"/>
          <p:nvPr/>
        </p:nvSpPr>
        <p:spPr>
          <a:xfrm>
            <a:off x="2219741" y="5442178"/>
            <a:ext cx="7968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다층 </a:t>
            </a:r>
            <a:r>
              <a:rPr lang="ko-KR" altLang="en-US" sz="3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퍼셉트론보다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훨씬 적은 수의 가중치 사용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!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CE41F02-C380-4A15-A928-518302122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145" y="993787"/>
            <a:ext cx="8898214" cy="417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43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4937D0-F967-46BB-BFD0-3D6B13067493}"/>
              </a:ext>
            </a:extLst>
          </p:cNvPr>
          <p:cNvGrpSpPr/>
          <p:nvPr/>
        </p:nvGrpSpPr>
        <p:grpSpPr>
          <a:xfrm>
            <a:off x="1" y="1"/>
            <a:ext cx="12192000" cy="6858000"/>
            <a:chOff x="115900" y="273687"/>
            <a:chExt cx="11741273" cy="6366611"/>
          </a:xfrm>
        </p:grpSpPr>
        <p:sp>
          <p:nvSpPr>
            <p:cNvPr id="7" name="자유형 6"/>
            <p:cNvSpPr/>
            <p:nvPr/>
          </p:nvSpPr>
          <p:spPr>
            <a:xfrm>
              <a:off x="196977" y="917177"/>
              <a:ext cx="11012281" cy="5723121"/>
            </a:xfrm>
            <a:custGeom>
              <a:avLst/>
              <a:gdLst>
                <a:gd name="connsiteX0" fmla="*/ 609254 w 11136341"/>
                <a:gd name="connsiteY0" fmla="*/ 40765 h 5927622"/>
                <a:gd name="connsiteX1" fmla="*/ 580226 w 11136341"/>
                <a:gd name="connsiteY1" fmla="*/ 1492193 h 5927622"/>
                <a:gd name="connsiteX2" fmla="*/ 493140 w 11136341"/>
                <a:gd name="connsiteY2" fmla="*/ 4177336 h 5927622"/>
                <a:gd name="connsiteX3" fmla="*/ 28683 w 11136341"/>
                <a:gd name="connsiteY3" fmla="*/ 5831965 h 5927622"/>
                <a:gd name="connsiteX4" fmla="*/ 289940 w 11136341"/>
                <a:gd name="connsiteY4" fmla="*/ 5715851 h 5927622"/>
                <a:gd name="connsiteX5" fmla="*/ 2220340 w 11136341"/>
                <a:gd name="connsiteY5" fmla="*/ 5614251 h 5927622"/>
                <a:gd name="connsiteX6" fmla="*/ 4832912 w 11136341"/>
                <a:gd name="connsiteY6" fmla="*/ 5686822 h 5927622"/>
                <a:gd name="connsiteX7" fmla="*/ 6255312 w 11136341"/>
                <a:gd name="connsiteY7" fmla="*/ 5527165 h 5927622"/>
                <a:gd name="connsiteX8" fmla="*/ 7982512 w 11136341"/>
                <a:gd name="connsiteY8" fmla="*/ 5585222 h 5927622"/>
                <a:gd name="connsiteX9" fmla="*/ 9811312 w 11136341"/>
                <a:gd name="connsiteY9" fmla="*/ 5425565 h 5927622"/>
                <a:gd name="connsiteX10" fmla="*/ 10580569 w 11136341"/>
                <a:gd name="connsiteY10" fmla="*/ 5469108 h 5927622"/>
                <a:gd name="connsiteX11" fmla="*/ 11088569 w 11136341"/>
                <a:gd name="connsiteY11" fmla="*/ 5251393 h 5927622"/>
                <a:gd name="connsiteX12" fmla="*/ 11088569 w 11136341"/>
                <a:gd name="connsiteY12" fmla="*/ 5149793 h 5927622"/>
                <a:gd name="connsiteX13" fmla="*/ 10856340 w 11136341"/>
                <a:gd name="connsiteY13" fmla="*/ 4395051 h 5927622"/>
                <a:gd name="connsiteX14" fmla="*/ 9071083 w 11136341"/>
                <a:gd name="connsiteY14" fmla="*/ 3509679 h 5927622"/>
                <a:gd name="connsiteX15" fmla="*/ 6240797 w 11136341"/>
                <a:gd name="connsiteY15" fmla="*/ 2464651 h 5927622"/>
                <a:gd name="connsiteX16" fmla="*/ 4063654 w 11136341"/>
                <a:gd name="connsiteY16" fmla="*/ 1477679 h 5927622"/>
                <a:gd name="connsiteX17" fmla="*/ 1407540 w 11136341"/>
                <a:gd name="connsiteY17" fmla="*/ 490708 h 5927622"/>
                <a:gd name="connsiteX18" fmla="*/ 609254 w 11136341"/>
                <a:gd name="connsiteY18" fmla="*/ 40765 h 5927622"/>
                <a:gd name="connsiteX0" fmla="*/ 526704 w 11053791"/>
                <a:gd name="connsiteY0" fmla="*/ 40765 h 5771463"/>
                <a:gd name="connsiteX1" fmla="*/ 497676 w 11053791"/>
                <a:gd name="connsiteY1" fmla="*/ 1492193 h 5771463"/>
                <a:gd name="connsiteX2" fmla="*/ 410590 w 11053791"/>
                <a:gd name="connsiteY2" fmla="*/ 4177336 h 5771463"/>
                <a:gd name="connsiteX3" fmla="*/ 76762 w 11053791"/>
                <a:gd name="connsiteY3" fmla="*/ 5628765 h 5771463"/>
                <a:gd name="connsiteX4" fmla="*/ 207390 w 11053791"/>
                <a:gd name="connsiteY4" fmla="*/ 5715851 h 5771463"/>
                <a:gd name="connsiteX5" fmla="*/ 2137790 w 11053791"/>
                <a:gd name="connsiteY5" fmla="*/ 5614251 h 5771463"/>
                <a:gd name="connsiteX6" fmla="*/ 4750362 w 11053791"/>
                <a:gd name="connsiteY6" fmla="*/ 5686822 h 5771463"/>
                <a:gd name="connsiteX7" fmla="*/ 6172762 w 11053791"/>
                <a:gd name="connsiteY7" fmla="*/ 5527165 h 5771463"/>
                <a:gd name="connsiteX8" fmla="*/ 7899962 w 11053791"/>
                <a:gd name="connsiteY8" fmla="*/ 5585222 h 5771463"/>
                <a:gd name="connsiteX9" fmla="*/ 9728762 w 11053791"/>
                <a:gd name="connsiteY9" fmla="*/ 5425565 h 5771463"/>
                <a:gd name="connsiteX10" fmla="*/ 10498019 w 11053791"/>
                <a:gd name="connsiteY10" fmla="*/ 5469108 h 5771463"/>
                <a:gd name="connsiteX11" fmla="*/ 11006019 w 11053791"/>
                <a:gd name="connsiteY11" fmla="*/ 5251393 h 5771463"/>
                <a:gd name="connsiteX12" fmla="*/ 11006019 w 11053791"/>
                <a:gd name="connsiteY12" fmla="*/ 5149793 h 5771463"/>
                <a:gd name="connsiteX13" fmla="*/ 10773790 w 11053791"/>
                <a:gd name="connsiteY13" fmla="*/ 4395051 h 5771463"/>
                <a:gd name="connsiteX14" fmla="*/ 8988533 w 11053791"/>
                <a:gd name="connsiteY14" fmla="*/ 3509679 h 5771463"/>
                <a:gd name="connsiteX15" fmla="*/ 6158247 w 11053791"/>
                <a:gd name="connsiteY15" fmla="*/ 2464651 h 5771463"/>
                <a:gd name="connsiteX16" fmla="*/ 3981104 w 11053791"/>
                <a:gd name="connsiteY16" fmla="*/ 1477679 h 5771463"/>
                <a:gd name="connsiteX17" fmla="*/ 1324990 w 11053791"/>
                <a:gd name="connsiteY17" fmla="*/ 490708 h 5771463"/>
                <a:gd name="connsiteX18" fmla="*/ 526704 w 11053791"/>
                <a:gd name="connsiteY18" fmla="*/ 40765 h 5771463"/>
                <a:gd name="connsiteX0" fmla="*/ 553480 w 11080567"/>
                <a:gd name="connsiteY0" fmla="*/ 40765 h 5753587"/>
                <a:gd name="connsiteX1" fmla="*/ 524452 w 11080567"/>
                <a:gd name="connsiteY1" fmla="*/ 1492193 h 5753587"/>
                <a:gd name="connsiteX2" fmla="*/ 437366 w 11080567"/>
                <a:gd name="connsiteY2" fmla="*/ 4177336 h 5753587"/>
                <a:gd name="connsiteX3" fmla="*/ 103538 w 11080567"/>
                <a:gd name="connsiteY3" fmla="*/ 5628765 h 5753587"/>
                <a:gd name="connsiteX4" fmla="*/ 234166 w 11080567"/>
                <a:gd name="connsiteY4" fmla="*/ 5715851 h 5753587"/>
                <a:gd name="connsiteX5" fmla="*/ 2164566 w 11080567"/>
                <a:gd name="connsiteY5" fmla="*/ 5614251 h 5753587"/>
                <a:gd name="connsiteX6" fmla="*/ 4777138 w 11080567"/>
                <a:gd name="connsiteY6" fmla="*/ 5686822 h 5753587"/>
                <a:gd name="connsiteX7" fmla="*/ 6199538 w 11080567"/>
                <a:gd name="connsiteY7" fmla="*/ 5527165 h 5753587"/>
                <a:gd name="connsiteX8" fmla="*/ 7926738 w 11080567"/>
                <a:gd name="connsiteY8" fmla="*/ 5585222 h 5753587"/>
                <a:gd name="connsiteX9" fmla="*/ 9755538 w 11080567"/>
                <a:gd name="connsiteY9" fmla="*/ 5425565 h 5753587"/>
                <a:gd name="connsiteX10" fmla="*/ 10524795 w 11080567"/>
                <a:gd name="connsiteY10" fmla="*/ 5469108 h 5753587"/>
                <a:gd name="connsiteX11" fmla="*/ 11032795 w 11080567"/>
                <a:gd name="connsiteY11" fmla="*/ 5251393 h 5753587"/>
                <a:gd name="connsiteX12" fmla="*/ 11032795 w 11080567"/>
                <a:gd name="connsiteY12" fmla="*/ 5149793 h 5753587"/>
                <a:gd name="connsiteX13" fmla="*/ 10800566 w 11080567"/>
                <a:gd name="connsiteY13" fmla="*/ 4395051 h 5753587"/>
                <a:gd name="connsiteX14" fmla="*/ 9015309 w 11080567"/>
                <a:gd name="connsiteY14" fmla="*/ 3509679 h 5753587"/>
                <a:gd name="connsiteX15" fmla="*/ 6185023 w 11080567"/>
                <a:gd name="connsiteY15" fmla="*/ 2464651 h 5753587"/>
                <a:gd name="connsiteX16" fmla="*/ 4007880 w 11080567"/>
                <a:gd name="connsiteY16" fmla="*/ 1477679 h 5753587"/>
                <a:gd name="connsiteX17" fmla="*/ 1351766 w 11080567"/>
                <a:gd name="connsiteY17" fmla="*/ 490708 h 5753587"/>
                <a:gd name="connsiteX18" fmla="*/ 553480 w 11080567"/>
                <a:gd name="connsiteY18" fmla="*/ 40765 h 5753587"/>
                <a:gd name="connsiteX0" fmla="*/ 459594 w 10986681"/>
                <a:gd name="connsiteY0" fmla="*/ 40765 h 5764840"/>
                <a:gd name="connsiteX1" fmla="*/ 430566 w 10986681"/>
                <a:gd name="connsiteY1" fmla="*/ 1492193 h 5764840"/>
                <a:gd name="connsiteX2" fmla="*/ 343480 w 10986681"/>
                <a:gd name="connsiteY2" fmla="*/ 4177336 h 5764840"/>
                <a:gd name="connsiteX3" fmla="*/ 9652 w 10986681"/>
                <a:gd name="connsiteY3" fmla="*/ 5628765 h 5764840"/>
                <a:gd name="connsiteX4" fmla="*/ 285423 w 10986681"/>
                <a:gd name="connsiteY4" fmla="*/ 5701336 h 5764840"/>
                <a:gd name="connsiteX5" fmla="*/ 2070680 w 10986681"/>
                <a:gd name="connsiteY5" fmla="*/ 5614251 h 5764840"/>
                <a:gd name="connsiteX6" fmla="*/ 4683252 w 10986681"/>
                <a:gd name="connsiteY6" fmla="*/ 5686822 h 5764840"/>
                <a:gd name="connsiteX7" fmla="*/ 6105652 w 10986681"/>
                <a:gd name="connsiteY7" fmla="*/ 5527165 h 5764840"/>
                <a:gd name="connsiteX8" fmla="*/ 7832852 w 10986681"/>
                <a:gd name="connsiteY8" fmla="*/ 5585222 h 5764840"/>
                <a:gd name="connsiteX9" fmla="*/ 9661652 w 10986681"/>
                <a:gd name="connsiteY9" fmla="*/ 5425565 h 5764840"/>
                <a:gd name="connsiteX10" fmla="*/ 10430909 w 10986681"/>
                <a:gd name="connsiteY10" fmla="*/ 5469108 h 5764840"/>
                <a:gd name="connsiteX11" fmla="*/ 10938909 w 10986681"/>
                <a:gd name="connsiteY11" fmla="*/ 5251393 h 5764840"/>
                <a:gd name="connsiteX12" fmla="*/ 10938909 w 10986681"/>
                <a:gd name="connsiteY12" fmla="*/ 5149793 h 5764840"/>
                <a:gd name="connsiteX13" fmla="*/ 10706680 w 10986681"/>
                <a:gd name="connsiteY13" fmla="*/ 4395051 h 5764840"/>
                <a:gd name="connsiteX14" fmla="*/ 8921423 w 10986681"/>
                <a:gd name="connsiteY14" fmla="*/ 3509679 h 5764840"/>
                <a:gd name="connsiteX15" fmla="*/ 6091137 w 10986681"/>
                <a:gd name="connsiteY15" fmla="*/ 2464651 h 5764840"/>
                <a:gd name="connsiteX16" fmla="*/ 3913994 w 10986681"/>
                <a:gd name="connsiteY16" fmla="*/ 1477679 h 5764840"/>
                <a:gd name="connsiteX17" fmla="*/ 1257880 w 10986681"/>
                <a:gd name="connsiteY17" fmla="*/ 490708 h 5764840"/>
                <a:gd name="connsiteX18" fmla="*/ 459594 w 10986681"/>
                <a:gd name="connsiteY18" fmla="*/ 40765 h 5764840"/>
                <a:gd name="connsiteX0" fmla="*/ 504477 w 11031564"/>
                <a:gd name="connsiteY0" fmla="*/ 40765 h 5764840"/>
                <a:gd name="connsiteX1" fmla="*/ 475449 w 11031564"/>
                <a:gd name="connsiteY1" fmla="*/ 1492193 h 5764840"/>
                <a:gd name="connsiteX2" fmla="*/ 388363 w 11031564"/>
                <a:gd name="connsiteY2" fmla="*/ 4177336 h 5764840"/>
                <a:gd name="connsiteX3" fmla="*/ 54535 w 11031564"/>
                <a:gd name="connsiteY3" fmla="*/ 5628765 h 5764840"/>
                <a:gd name="connsiteX4" fmla="*/ 330306 w 11031564"/>
                <a:gd name="connsiteY4" fmla="*/ 5701336 h 5764840"/>
                <a:gd name="connsiteX5" fmla="*/ 2115563 w 11031564"/>
                <a:gd name="connsiteY5" fmla="*/ 5614251 h 5764840"/>
                <a:gd name="connsiteX6" fmla="*/ 4728135 w 11031564"/>
                <a:gd name="connsiteY6" fmla="*/ 5686822 h 5764840"/>
                <a:gd name="connsiteX7" fmla="*/ 6150535 w 11031564"/>
                <a:gd name="connsiteY7" fmla="*/ 5527165 h 5764840"/>
                <a:gd name="connsiteX8" fmla="*/ 7877735 w 11031564"/>
                <a:gd name="connsiteY8" fmla="*/ 5585222 h 5764840"/>
                <a:gd name="connsiteX9" fmla="*/ 9706535 w 11031564"/>
                <a:gd name="connsiteY9" fmla="*/ 5425565 h 5764840"/>
                <a:gd name="connsiteX10" fmla="*/ 10475792 w 11031564"/>
                <a:gd name="connsiteY10" fmla="*/ 5469108 h 5764840"/>
                <a:gd name="connsiteX11" fmla="*/ 10983792 w 11031564"/>
                <a:gd name="connsiteY11" fmla="*/ 5251393 h 5764840"/>
                <a:gd name="connsiteX12" fmla="*/ 10983792 w 11031564"/>
                <a:gd name="connsiteY12" fmla="*/ 5149793 h 5764840"/>
                <a:gd name="connsiteX13" fmla="*/ 10751563 w 11031564"/>
                <a:gd name="connsiteY13" fmla="*/ 4395051 h 5764840"/>
                <a:gd name="connsiteX14" fmla="*/ 8966306 w 11031564"/>
                <a:gd name="connsiteY14" fmla="*/ 3509679 h 5764840"/>
                <a:gd name="connsiteX15" fmla="*/ 6136020 w 11031564"/>
                <a:gd name="connsiteY15" fmla="*/ 2464651 h 5764840"/>
                <a:gd name="connsiteX16" fmla="*/ 3958877 w 11031564"/>
                <a:gd name="connsiteY16" fmla="*/ 1477679 h 5764840"/>
                <a:gd name="connsiteX17" fmla="*/ 1302763 w 11031564"/>
                <a:gd name="connsiteY17" fmla="*/ 490708 h 5764840"/>
                <a:gd name="connsiteX18" fmla="*/ 504477 w 11031564"/>
                <a:gd name="connsiteY18" fmla="*/ 40765 h 5764840"/>
                <a:gd name="connsiteX0" fmla="*/ 485194 w 11012281"/>
                <a:gd name="connsiteY0" fmla="*/ 40765 h 5723121"/>
                <a:gd name="connsiteX1" fmla="*/ 456166 w 11012281"/>
                <a:gd name="connsiteY1" fmla="*/ 1492193 h 5723121"/>
                <a:gd name="connsiteX2" fmla="*/ 369080 w 11012281"/>
                <a:gd name="connsiteY2" fmla="*/ 4177336 h 5723121"/>
                <a:gd name="connsiteX3" fmla="*/ 35252 w 11012281"/>
                <a:gd name="connsiteY3" fmla="*/ 5628765 h 5723121"/>
                <a:gd name="connsiteX4" fmla="*/ 311023 w 11012281"/>
                <a:gd name="connsiteY4" fmla="*/ 5701336 h 5723121"/>
                <a:gd name="connsiteX5" fmla="*/ 2096280 w 11012281"/>
                <a:gd name="connsiteY5" fmla="*/ 5614251 h 5723121"/>
                <a:gd name="connsiteX6" fmla="*/ 4708852 w 11012281"/>
                <a:gd name="connsiteY6" fmla="*/ 5686822 h 5723121"/>
                <a:gd name="connsiteX7" fmla="*/ 6131252 w 11012281"/>
                <a:gd name="connsiteY7" fmla="*/ 5527165 h 5723121"/>
                <a:gd name="connsiteX8" fmla="*/ 7858452 w 11012281"/>
                <a:gd name="connsiteY8" fmla="*/ 5585222 h 5723121"/>
                <a:gd name="connsiteX9" fmla="*/ 9687252 w 11012281"/>
                <a:gd name="connsiteY9" fmla="*/ 5425565 h 5723121"/>
                <a:gd name="connsiteX10" fmla="*/ 10456509 w 11012281"/>
                <a:gd name="connsiteY10" fmla="*/ 5469108 h 5723121"/>
                <a:gd name="connsiteX11" fmla="*/ 10964509 w 11012281"/>
                <a:gd name="connsiteY11" fmla="*/ 5251393 h 5723121"/>
                <a:gd name="connsiteX12" fmla="*/ 10964509 w 11012281"/>
                <a:gd name="connsiteY12" fmla="*/ 5149793 h 5723121"/>
                <a:gd name="connsiteX13" fmla="*/ 10732280 w 11012281"/>
                <a:gd name="connsiteY13" fmla="*/ 4395051 h 5723121"/>
                <a:gd name="connsiteX14" fmla="*/ 8947023 w 11012281"/>
                <a:gd name="connsiteY14" fmla="*/ 3509679 h 5723121"/>
                <a:gd name="connsiteX15" fmla="*/ 6116737 w 11012281"/>
                <a:gd name="connsiteY15" fmla="*/ 2464651 h 5723121"/>
                <a:gd name="connsiteX16" fmla="*/ 3939594 w 11012281"/>
                <a:gd name="connsiteY16" fmla="*/ 1477679 h 5723121"/>
                <a:gd name="connsiteX17" fmla="*/ 1283480 w 11012281"/>
                <a:gd name="connsiteY17" fmla="*/ 490708 h 5723121"/>
                <a:gd name="connsiteX18" fmla="*/ 485194 w 11012281"/>
                <a:gd name="connsiteY18" fmla="*/ 40765 h 5723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12281" h="5723121">
                  <a:moveTo>
                    <a:pt x="485194" y="40765"/>
                  </a:moveTo>
                  <a:cubicBezTo>
                    <a:pt x="347308" y="207679"/>
                    <a:pt x="475518" y="802765"/>
                    <a:pt x="456166" y="1492193"/>
                  </a:cubicBezTo>
                  <a:cubicBezTo>
                    <a:pt x="436814" y="2181622"/>
                    <a:pt x="439232" y="3487908"/>
                    <a:pt x="369080" y="4177336"/>
                  </a:cubicBezTo>
                  <a:cubicBezTo>
                    <a:pt x="298928" y="4866764"/>
                    <a:pt x="102985" y="5476365"/>
                    <a:pt x="35252" y="5628765"/>
                  </a:cubicBezTo>
                  <a:cubicBezTo>
                    <a:pt x="-32481" y="5781165"/>
                    <a:pt x="-32482" y="5703755"/>
                    <a:pt x="311023" y="5701336"/>
                  </a:cubicBezTo>
                  <a:cubicBezTo>
                    <a:pt x="654528" y="5698917"/>
                    <a:pt x="1363309" y="5616670"/>
                    <a:pt x="2096280" y="5614251"/>
                  </a:cubicBezTo>
                  <a:cubicBezTo>
                    <a:pt x="2829251" y="5611832"/>
                    <a:pt x="4036357" y="5701336"/>
                    <a:pt x="4708852" y="5686822"/>
                  </a:cubicBezTo>
                  <a:cubicBezTo>
                    <a:pt x="5381347" y="5672308"/>
                    <a:pt x="5606319" y="5544098"/>
                    <a:pt x="6131252" y="5527165"/>
                  </a:cubicBezTo>
                  <a:cubicBezTo>
                    <a:pt x="6656185" y="5510232"/>
                    <a:pt x="7265785" y="5602155"/>
                    <a:pt x="7858452" y="5585222"/>
                  </a:cubicBezTo>
                  <a:cubicBezTo>
                    <a:pt x="8451119" y="5568289"/>
                    <a:pt x="9254243" y="5444917"/>
                    <a:pt x="9687252" y="5425565"/>
                  </a:cubicBezTo>
                  <a:cubicBezTo>
                    <a:pt x="10120262" y="5406213"/>
                    <a:pt x="10243633" y="5498137"/>
                    <a:pt x="10456509" y="5469108"/>
                  </a:cubicBezTo>
                  <a:cubicBezTo>
                    <a:pt x="10669385" y="5440079"/>
                    <a:pt x="10879842" y="5304612"/>
                    <a:pt x="10964509" y="5251393"/>
                  </a:cubicBezTo>
                  <a:cubicBezTo>
                    <a:pt x="11049176" y="5198174"/>
                    <a:pt x="11003214" y="5292517"/>
                    <a:pt x="10964509" y="5149793"/>
                  </a:cubicBezTo>
                  <a:cubicBezTo>
                    <a:pt x="10925804" y="5007069"/>
                    <a:pt x="11068528" y="4668403"/>
                    <a:pt x="10732280" y="4395051"/>
                  </a:cubicBezTo>
                  <a:cubicBezTo>
                    <a:pt x="10396032" y="4121699"/>
                    <a:pt x="9716280" y="3831412"/>
                    <a:pt x="8947023" y="3509679"/>
                  </a:cubicBezTo>
                  <a:cubicBezTo>
                    <a:pt x="8177766" y="3187946"/>
                    <a:pt x="6951309" y="2803318"/>
                    <a:pt x="6116737" y="2464651"/>
                  </a:cubicBezTo>
                  <a:cubicBezTo>
                    <a:pt x="5282165" y="2125984"/>
                    <a:pt x="4745137" y="1806670"/>
                    <a:pt x="3939594" y="1477679"/>
                  </a:cubicBezTo>
                  <a:cubicBezTo>
                    <a:pt x="3134051" y="1148689"/>
                    <a:pt x="1859213" y="722936"/>
                    <a:pt x="1283480" y="490708"/>
                  </a:cubicBezTo>
                  <a:cubicBezTo>
                    <a:pt x="707747" y="258480"/>
                    <a:pt x="623080" y="-126149"/>
                    <a:pt x="485194" y="40765"/>
                  </a:cubicBezTo>
                  <a:close/>
                </a:path>
              </a:pathLst>
            </a:cu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자유형 2"/>
            <p:cNvSpPr/>
            <p:nvPr/>
          </p:nvSpPr>
          <p:spPr>
            <a:xfrm>
              <a:off x="660524" y="762000"/>
              <a:ext cx="10733699" cy="5702300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15900" y="339779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flipV="1">
              <a:off x="10318658" y="273687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BFDFFEF-810D-4825-BFA5-40136776BA41}"/>
              </a:ext>
            </a:extLst>
          </p:cNvPr>
          <p:cNvSpPr txBox="1"/>
          <p:nvPr/>
        </p:nvSpPr>
        <p:spPr>
          <a:xfrm>
            <a:off x="5801701" y="1923048"/>
            <a:ext cx="56124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장점 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0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이상일 때 입력 값과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기울기 그대로 전달되어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학습 속도가 빠름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8F54B7-F516-410D-ACE5-84584CD873A3}"/>
              </a:ext>
            </a:extLst>
          </p:cNvPr>
          <p:cNvSpPr/>
          <p:nvPr/>
        </p:nvSpPr>
        <p:spPr>
          <a:xfrm>
            <a:off x="1171653" y="944778"/>
            <a:ext cx="35958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기본 </a:t>
            </a:r>
            <a:r>
              <a:rPr lang="en-US" altLang="ko-KR" sz="4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ReLu</a:t>
            </a:r>
            <a:r>
              <a:rPr lang="ko-KR" altLang="en-US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함수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1FF598-BA2A-4EF7-BB15-B580C35B8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53" y="1819818"/>
            <a:ext cx="4579734" cy="41217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F31DD1-92C9-4316-B4B4-807E7A07846D}"/>
              </a:ext>
            </a:extLst>
          </p:cNvPr>
          <p:cNvSpPr txBox="1"/>
          <p:nvPr/>
        </p:nvSpPr>
        <p:spPr>
          <a:xfrm>
            <a:off x="5780779" y="3702141"/>
            <a:ext cx="57470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단점 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가중치와 편차가 마이너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</a:t>
            </a:r>
            <a:r>
              <a:rPr lang="ko-KR" altLang="en-US" sz="3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스가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되는 경우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어떤 값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        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 들어와도 활성화 값이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	      0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 됨 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영원히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7337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4937D0-F967-46BB-BFD0-3D6B13067493}"/>
              </a:ext>
            </a:extLst>
          </p:cNvPr>
          <p:cNvGrpSpPr/>
          <p:nvPr/>
        </p:nvGrpSpPr>
        <p:grpSpPr>
          <a:xfrm>
            <a:off x="1" y="1"/>
            <a:ext cx="12192000" cy="6858000"/>
            <a:chOff x="115900" y="273687"/>
            <a:chExt cx="11741273" cy="6366611"/>
          </a:xfrm>
        </p:grpSpPr>
        <p:sp>
          <p:nvSpPr>
            <p:cNvPr id="7" name="자유형 6"/>
            <p:cNvSpPr/>
            <p:nvPr/>
          </p:nvSpPr>
          <p:spPr>
            <a:xfrm>
              <a:off x="196977" y="917177"/>
              <a:ext cx="11012281" cy="5723121"/>
            </a:xfrm>
            <a:custGeom>
              <a:avLst/>
              <a:gdLst>
                <a:gd name="connsiteX0" fmla="*/ 609254 w 11136341"/>
                <a:gd name="connsiteY0" fmla="*/ 40765 h 5927622"/>
                <a:gd name="connsiteX1" fmla="*/ 580226 w 11136341"/>
                <a:gd name="connsiteY1" fmla="*/ 1492193 h 5927622"/>
                <a:gd name="connsiteX2" fmla="*/ 493140 w 11136341"/>
                <a:gd name="connsiteY2" fmla="*/ 4177336 h 5927622"/>
                <a:gd name="connsiteX3" fmla="*/ 28683 w 11136341"/>
                <a:gd name="connsiteY3" fmla="*/ 5831965 h 5927622"/>
                <a:gd name="connsiteX4" fmla="*/ 289940 w 11136341"/>
                <a:gd name="connsiteY4" fmla="*/ 5715851 h 5927622"/>
                <a:gd name="connsiteX5" fmla="*/ 2220340 w 11136341"/>
                <a:gd name="connsiteY5" fmla="*/ 5614251 h 5927622"/>
                <a:gd name="connsiteX6" fmla="*/ 4832912 w 11136341"/>
                <a:gd name="connsiteY6" fmla="*/ 5686822 h 5927622"/>
                <a:gd name="connsiteX7" fmla="*/ 6255312 w 11136341"/>
                <a:gd name="connsiteY7" fmla="*/ 5527165 h 5927622"/>
                <a:gd name="connsiteX8" fmla="*/ 7982512 w 11136341"/>
                <a:gd name="connsiteY8" fmla="*/ 5585222 h 5927622"/>
                <a:gd name="connsiteX9" fmla="*/ 9811312 w 11136341"/>
                <a:gd name="connsiteY9" fmla="*/ 5425565 h 5927622"/>
                <a:gd name="connsiteX10" fmla="*/ 10580569 w 11136341"/>
                <a:gd name="connsiteY10" fmla="*/ 5469108 h 5927622"/>
                <a:gd name="connsiteX11" fmla="*/ 11088569 w 11136341"/>
                <a:gd name="connsiteY11" fmla="*/ 5251393 h 5927622"/>
                <a:gd name="connsiteX12" fmla="*/ 11088569 w 11136341"/>
                <a:gd name="connsiteY12" fmla="*/ 5149793 h 5927622"/>
                <a:gd name="connsiteX13" fmla="*/ 10856340 w 11136341"/>
                <a:gd name="connsiteY13" fmla="*/ 4395051 h 5927622"/>
                <a:gd name="connsiteX14" fmla="*/ 9071083 w 11136341"/>
                <a:gd name="connsiteY14" fmla="*/ 3509679 h 5927622"/>
                <a:gd name="connsiteX15" fmla="*/ 6240797 w 11136341"/>
                <a:gd name="connsiteY15" fmla="*/ 2464651 h 5927622"/>
                <a:gd name="connsiteX16" fmla="*/ 4063654 w 11136341"/>
                <a:gd name="connsiteY16" fmla="*/ 1477679 h 5927622"/>
                <a:gd name="connsiteX17" fmla="*/ 1407540 w 11136341"/>
                <a:gd name="connsiteY17" fmla="*/ 490708 h 5927622"/>
                <a:gd name="connsiteX18" fmla="*/ 609254 w 11136341"/>
                <a:gd name="connsiteY18" fmla="*/ 40765 h 5927622"/>
                <a:gd name="connsiteX0" fmla="*/ 526704 w 11053791"/>
                <a:gd name="connsiteY0" fmla="*/ 40765 h 5771463"/>
                <a:gd name="connsiteX1" fmla="*/ 497676 w 11053791"/>
                <a:gd name="connsiteY1" fmla="*/ 1492193 h 5771463"/>
                <a:gd name="connsiteX2" fmla="*/ 410590 w 11053791"/>
                <a:gd name="connsiteY2" fmla="*/ 4177336 h 5771463"/>
                <a:gd name="connsiteX3" fmla="*/ 76762 w 11053791"/>
                <a:gd name="connsiteY3" fmla="*/ 5628765 h 5771463"/>
                <a:gd name="connsiteX4" fmla="*/ 207390 w 11053791"/>
                <a:gd name="connsiteY4" fmla="*/ 5715851 h 5771463"/>
                <a:gd name="connsiteX5" fmla="*/ 2137790 w 11053791"/>
                <a:gd name="connsiteY5" fmla="*/ 5614251 h 5771463"/>
                <a:gd name="connsiteX6" fmla="*/ 4750362 w 11053791"/>
                <a:gd name="connsiteY6" fmla="*/ 5686822 h 5771463"/>
                <a:gd name="connsiteX7" fmla="*/ 6172762 w 11053791"/>
                <a:gd name="connsiteY7" fmla="*/ 5527165 h 5771463"/>
                <a:gd name="connsiteX8" fmla="*/ 7899962 w 11053791"/>
                <a:gd name="connsiteY8" fmla="*/ 5585222 h 5771463"/>
                <a:gd name="connsiteX9" fmla="*/ 9728762 w 11053791"/>
                <a:gd name="connsiteY9" fmla="*/ 5425565 h 5771463"/>
                <a:gd name="connsiteX10" fmla="*/ 10498019 w 11053791"/>
                <a:gd name="connsiteY10" fmla="*/ 5469108 h 5771463"/>
                <a:gd name="connsiteX11" fmla="*/ 11006019 w 11053791"/>
                <a:gd name="connsiteY11" fmla="*/ 5251393 h 5771463"/>
                <a:gd name="connsiteX12" fmla="*/ 11006019 w 11053791"/>
                <a:gd name="connsiteY12" fmla="*/ 5149793 h 5771463"/>
                <a:gd name="connsiteX13" fmla="*/ 10773790 w 11053791"/>
                <a:gd name="connsiteY13" fmla="*/ 4395051 h 5771463"/>
                <a:gd name="connsiteX14" fmla="*/ 8988533 w 11053791"/>
                <a:gd name="connsiteY14" fmla="*/ 3509679 h 5771463"/>
                <a:gd name="connsiteX15" fmla="*/ 6158247 w 11053791"/>
                <a:gd name="connsiteY15" fmla="*/ 2464651 h 5771463"/>
                <a:gd name="connsiteX16" fmla="*/ 3981104 w 11053791"/>
                <a:gd name="connsiteY16" fmla="*/ 1477679 h 5771463"/>
                <a:gd name="connsiteX17" fmla="*/ 1324990 w 11053791"/>
                <a:gd name="connsiteY17" fmla="*/ 490708 h 5771463"/>
                <a:gd name="connsiteX18" fmla="*/ 526704 w 11053791"/>
                <a:gd name="connsiteY18" fmla="*/ 40765 h 5771463"/>
                <a:gd name="connsiteX0" fmla="*/ 553480 w 11080567"/>
                <a:gd name="connsiteY0" fmla="*/ 40765 h 5753587"/>
                <a:gd name="connsiteX1" fmla="*/ 524452 w 11080567"/>
                <a:gd name="connsiteY1" fmla="*/ 1492193 h 5753587"/>
                <a:gd name="connsiteX2" fmla="*/ 437366 w 11080567"/>
                <a:gd name="connsiteY2" fmla="*/ 4177336 h 5753587"/>
                <a:gd name="connsiteX3" fmla="*/ 103538 w 11080567"/>
                <a:gd name="connsiteY3" fmla="*/ 5628765 h 5753587"/>
                <a:gd name="connsiteX4" fmla="*/ 234166 w 11080567"/>
                <a:gd name="connsiteY4" fmla="*/ 5715851 h 5753587"/>
                <a:gd name="connsiteX5" fmla="*/ 2164566 w 11080567"/>
                <a:gd name="connsiteY5" fmla="*/ 5614251 h 5753587"/>
                <a:gd name="connsiteX6" fmla="*/ 4777138 w 11080567"/>
                <a:gd name="connsiteY6" fmla="*/ 5686822 h 5753587"/>
                <a:gd name="connsiteX7" fmla="*/ 6199538 w 11080567"/>
                <a:gd name="connsiteY7" fmla="*/ 5527165 h 5753587"/>
                <a:gd name="connsiteX8" fmla="*/ 7926738 w 11080567"/>
                <a:gd name="connsiteY8" fmla="*/ 5585222 h 5753587"/>
                <a:gd name="connsiteX9" fmla="*/ 9755538 w 11080567"/>
                <a:gd name="connsiteY9" fmla="*/ 5425565 h 5753587"/>
                <a:gd name="connsiteX10" fmla="*/ 10524795 w 11080567"/>
                <a:gd name="connsiteY10" fmla="*/ 5469108 h 5753587"/>
                <a:gd name="connsiteX11" fmla="*/ 11032795 w 11080567"/>
                <a:gd name="connsiteY11" fmla="*/ 5251393 h 5753587"/>
                <a:gd name="connsiteX12" fmla="*/ 11032795 w 11080567"/>
                <a:gd name="connsiteY12" fmla="*/ 5149793 h 5753587"/>
                <a:gd name="connsiteX13" fmla="*/ 10800566 w 11080567"/>
                <a:gd name="connsiteY13" fmla="*/ 4395051 h 5753587"/>
                <a:gd name="connsiteX14" fmla="*/ 9015309 w 11080567"/>
                <a:gd name="connsiteY14" fmla="*/ 3509679 h 5753587"/>
                <a:gd name="connsiteX15" fmla="*/ 6185023 w 11080567"/>
                <a:gd name="connsiteY15" fmla="*/ 2464651 h 5753587"/>
                <a:gd name="connsiteX16" fmla="*/ 4007880 w 11080567"/>
                <a:gd name="connsiteY16" fmla="*/ 1477679 h 5753587"/>
                <a:gd name="connsiteX17" fmla="*/ 1351766 w 11080567"/>
                <a:gd name="connsiteY17" fmla="*/ 490708 h 5753587"/>
                <a:gd name="connsiteX18" fmla="*/ 553480 w 11080567"/>
                <a:gd name="connsiteY18" fmla="*/ 40765 h 5753587"/>
                <a:gd name="connsiteX0" fmla="*/ 459594 w 10986681"/>
                <a:gd name="connsiteY0" fmla="*/ 40765 h 5764840"/>
                <a:gd name="connsiteX1" fmla="*/ 430566 w 10986681"/>
                <a:gd name="connsiteY1" fmla="*/ 1492193 h 5764840"/>
                <a:gd name="connsiteX2" fmla="*/ 343480 w 10986681"/>
                <a:gd name="connsiteY2" fmla="*/ 4177336 h 5764840"/>
                <a:gd name="connsiteX3" fmla="*/ 9652 w 10986681"/>
                <a:gd name="connsiteY3" fmla="*/ 5628765 h 5764840"/>
                <a:gd name="connsiteX4" fmla="*/ 285423 w 10986681"/>
                <a:gd name="connsiteY4" fmla="*/ 5701336 h 5764840"/>
                <a:gd name="connsiteX5" fmla="*/ 2070680 w 10986681"/>
                <a:gd name="connsiteY5" fmla="*/ 5614251 h 5764840"/>
                <a:gd name="connsiteX6" fmla="*/ 4683252 w 10986681"/>
                <a:gd name="connsiteY6" fmla="*/ 5686822 h 5764840"/>
                <a:gd name="connsiteX7" fmla="*/ 6105652 w 10986681"/>
                <a:gd name="connsiteY7" fmla="*/ 5527165 h 5764840"/>
                <a:gd name="connsiteX8" fmla="*/ 7832852 w 10986681"/>
                <a:gd name="connsiteY8" fmla="*/ 5585222 h 5764840"/>
                <a:gd name="connsiteX9" fmla="*/ 9661652 w 10986681"/>
                <a:gd name="connsiteY9" fmla="*/ 5425565 h 5764840"/>
                <a:gd name="connsiteX10" fmla="*/ 10430909 w 10986681"/>
                <a:gd name="connsiteY10" fmla="*/ 5469108 h 5764840"/>
                <a:gd name="connsiteX11" fmla="*/ 10938909 w 10986681"/>
                <a:gd name="connsiteY11" fmla="*/ 5251393 h 5764840"/>
                <a:gd name="connsiteX12" fmla="*/ 10938909 w 10986681"/>
                <a:gd name="connsiteY12" fmla="*/ 5149793 h 5764840"/>
                <a:gd name="connsiteX13" fmla="*/ 10706680 w 10986681"/>
                <a:gd name="connsiteY13" fmla="*/ 4395051 h 5764840"/>
                <a:gd name="connsiteX14" fmla="*/ 8921423 w 10986681"/>
                <a:gd name="connsiteY14" fmla="*/ 3509679 h 5764840"/>
                <a:gd name="connsiteX15" fmla="*/ 6091137 w 10986681"/>
                <a:gd name="connsiteY15" fmla="*/ 2464651 h 5764840"/>
                <a:gd name="connsiteX16" fmla="*/ 3913994 w 10986681"/>
                <a:gd name="connsiteY16" fmla="*/ 1477679 h 5764840"/>
                <a:gd name="connsiteX17" fmla="*/ 1257880 w 10986681"/>
                <a:gd name="connsiteY17" fmla="*/ 490708 h 5764840"/>
                <a:gd name="connsiteX18" fmla="*/ 459594 w 10986681"/>
                <a:gd name="connsiteY18" fmla="*/ 40765 h 5764840"/>
                <a:gd name="connsiteX0" fmla="*/ 504477 w 11031564"/>
                <a:gd name="connsiteY0" fmla="*/ 40765 h 5764840"/>
                <a:gd name="connsiteX1" fmla="*/ 475449 w 11031564"/>
                <a:gd name="connsiteY1" fmla="*/ 1492193 h 5764840"/>
                <a:gd name="connsiteX2" fmla="*/ 388363 w 11031564"/>
                <a:gd name="connsiteY2" fmla="*/ 4177336 h 5764840"/>
                <a:gd name="connsiteX3" fmla="*/ 54535 w 11031564"/>
                <a:gd name="connsiteY3" fmla="*/ 5628765 h 5764840"/>
                <a:gd name="connsiteX4" fmla="*/ 330306 w 11031564"/>
                <a:gd name="connsiteY4" fmla="*/ 5701336 h 5764840"/>
                <a:gd name="connsiteX5" fmla="*/ 2115563 w 11031564"/>
                <a:gd name="connsiteY5" fmla="*/ 5614251 h 5764840"/>
                <a:gd name="connsiteX6" fmla="*/ 4728135 w 11031564"/>
                <a:gd name="connsiteY6" fmla="*/ 5686822 h 5764840"/>
                <a:gd name="connsiteX7" fmla="*/ 6150535 w 11031564"/>
                <a:gd name="connsiteY7" fmla="*/ 5527165 h 5764840"/>
                <a:gd name="connsiteX8" fmla="*/ 7877735 w 11031564"/>
                <a:gd name="connsiteY8" fmla="*/ 5585222 h 5764840"/>
                <a:gd name="connsiteX9" fmla="*/ 9706535 w 11031564"/>
                <a:gd name="connsiteY9" fmla="*/ 5425565 h 5764840"/>
                <a:gd name="connsiteX10" fmla="*/ 10475792 w 11031564"/>
                <a:gd name="connsiteY10" fmla="*/ 5469108 h 5764840"/>
                <a:gd name="connsiteX11" fmla="*/ 10983792 w 11031564"/>
                <a:gd name="connsiteY11" fmla="*/ 5251393 h 5764840"/>
                <a:gd name="connsiteX12" fmla="*/ 10983792 w 11031564"/>
                <a:gd name="connsiteY12" fmla="*/ 5149793 h 5764840"/>
                <a:gd name="connsiteX13" fmla="*/ 10751563 w 11031564"/>
                <a:gd name="connsiteY13" fmla="*/ 4395051 h 5764840"/>
                <a:gd name="connsiteX14" fmla="*/ 8966306 w 11031564"/>
                <a:gd name="connsiteY14" fmla="*/ 3509679 h 5764840"/>
                <a:gd name="connsiteX15" fmla="*/ 6136020 w 11031564"/>
                <a:gd name="connsiteY15" fmla="*/ 2464651 h 5764840"/>
                <a:gd name="connsiteX16" fmla="*/ 3958877 w 11031564"/>
                <a:gd name="connsiteY16" fmla="*/ 1477679 h 5764840"/>
                <a:gd name="connsiteX17" fmla="*/ 1302763 w 11031564"/>
                <a:gd name="connsiteY17" fmla="*/ 490708 h 5764840"/>
                <a:gd name="connsiteX18" fmla="*/ 504477 w 11031564"/>
                <a:gd name="connsiteY18" fmla="*/ 40765 h 5764840"/>
                <a:gd name="connsiteX0" fmla="*/ 485194 w 11012281"/>
                <a:gd name="connsiteY0" fmla="*/ 40765 h 5723121"/>
                <a:gd name="connsiteX1" fmla="*/ 456166 w 11012281"/>
                <a:gd name="connsiteY1" fmla="*/ 1492193 h 5723121"/>
                <a:gd name="connsiteX2" fmla="*/ 369080 w 11012281"/>
                <a:gd name="connsiteY2" fmla="*/ 4177336 h 5723121"/>
                <a:gd name="connsiteX3" fmla="*/ 35252 w 11012281"/>
                <a:gd name="connsiteY3" fmla="*/ 5628765 h 5723121"/>
                <a:gd name="connsiteX4" fmla="*/ 311023 w 11012281"/>
                <a:gd name="connsiteY4" fmla="*/ 5701336 h 5723121"/>
                <a:gd name="connsiteX5" fmla="*/ 2096280 w 11012281"/>
                <a:gd name="connsiteY5" fmla="*/ 5614251 h 5723121"/>
                <a:gd name="connsiteX6" fmla="*/ 4708852 w 11012281"/>
                <a:gd name="connsiteY6" fmla="*/ 5686822 h 5723121"/>
                <a:gd name="connsiteX7" fmla="*/ 6131252 w 11012281"/>
                <a:gd name="connsiteY7" fmla="*/ 5527165 h 5723121"/>
                <a:gd name="connsiteX8" fmla="*/ 7858452 w 11012281"/>
                <a:gd name="connsiteY8" fmla="*/ 5585222 h 5723121"/>
                <a:gd name="connsiteX9" fmla="*/ 9687252 w 11012281"/>
                <a:gd name="connsiteY9" fmla="*/ 5425565 h 5723121"/>
                <a:gd name="connsiteX10" fmla="*/ 10456509 w 11012281"/>
                <a:gd name="connsiteY10" fmla="*/ 5469108 h 5723121"/>
                <a:gd name="connsiteX11" fmla="*/ 10964509 w 11012281"/>
                <a:gd name="connsiteY11" fmla="*/ 5251393 h 5723121"/>
                <a:gd name="connsiteX12" fmla="*/ 10964509 w 11012281"/>
                <a:gd name="connsiteY12" fmla="*/ 5149793 h 5723121"/>
                <a:gd name="connsiteX13" fmla="*/ 10732280 w 11012281"/>
                <a:gd name="connsiteY13" fmla="*/ 4395051 h 5723121"/>
                <a:gd name="connsiteX14" fmla="*/ 8947023 w 11012281"/>
                <a:gd name="connsiteY14" fmla="*/ 3509679 h 5723121"/>
                <a:gd name="connsiteX15" fmla="*/ 6116737 w 11012281"/>
                <a:gd name="connsiteY15" fmla="*/ 2464651 h 5723121"/>
                <a:gd name="connsiteX16" fmla="*/ 3939594 w 11012281"/>
                <a:gd name="connsiteY16" fmla="*/ 1477679 h 5723121"/>
                <a:gd name="connsiteX17" fmla="*/ 1283480 w 11012281"/>
                <a:gd name="connsiteY17" fmla="*/ 490708 h 5723121"/>
                <a:gd name="connsiteX18" fmla="*/ 485194 w 11012281"/>
                <a:gd name="connsiteY18" fmla="*/ 40765 h 5723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12281" h="5723121">
                  <a:moveTo>
                    <a:pt x="485194" y="40765"/>
                  </a:moveTo>
                  <a:cubicBezTo>
                    <a:pt x="347308" y="207679"/>
                    <a:pt x="475518" y="802765"/>
                    <a:pt x="456166" y="1492193"/>
                  </a:cubicBezTo>
                  <a:cubicBezTo>
                    <a:pt x="436814" y="2181622"/>
                    <a:pt x="439232" y="3487908"/>
                    <a:pt x="369080" y="4177336"/>
                  </a:cubicBezTo>
                  <a:cubicBezTo>
                    <a:pt x="298928" y="4866764"/>
                    <a:pt x="102985" y="5476365"/>
                    <a:pt x="35252" y="5628765"/>
                  </a:cubicBezTo>
                  <a:cubicBezTo>
                    <a:pt x="-32481" y="5781165"/>
                    <a:pt x="-32482" y="5703755"/>
                    <a:pt x="311023" y="5701336"/>
                  </a:cubicBezTo>
                  <a:cubicBezTo>
                    <a:pt x="654528" y="5698917"/>
                    <a:pt x="1363309" y="5616670"/>
                    <a:pt x="2096280" y="5614251"/>
                  </a:cubicBezTo>
                  <a:cubicBezTo>
                    <a:pt x="2829251" y="5611832"/>
                    <a:pt x="4036357" y="5701336"/>
                    <a:pt x="4708852" y="5686822"/>
                  </a:cubicBezTo>
                  <a:cubicBezTo>
                    <a:pt x="5381347" y="5672308"/>
                    <a:pt x="5606319" y="5544098"/>
                    <a:pt x="6131252" y="5527165"/>
                  </a:cubicBezTo>
                  <a:cubicBezTo>
                    <a:pt x="6656185" y="5510232"/>
                    <a:pt x="7265785" y="5602155"/>
                    <a:pt x="7858452" y="5585222"/>
                  </a:cubicBezTo>
                  <a:cubicBezTo>
                    <a:pt x="8451119" y="5568289"/>
                    <a:pt x="9254243" y="5444917"/>
                    <a:pt x="9687252" y="5425565"/>
                  </a:cubicBezTo>
                  <a:cubicBezTo>
                    <a:pt x="10120262" y="5406213"/>
                    <a:pt x="10243633" y="5498137"/>
                    <a:pt x="10456509" y="5469108"/>
                  </a:cubicBezTo>
                  <a:cubicBezTo>
                    <a:pt x="10669385" y="5440079"/>
                    <a:pt x="10879842" y="5304612"/>
                    <a:pt x="10964509" y="5251393"/>
                  </a:cubicBezTo>
                  <a:cubicBezTo>
                    <a:pt x="11049176" y="5198174"/>
                    <a:pt x="11003214" y="5292517"/>
                    <a:pt x="10964509" y="5149793"/>
                  </a:cubicBezTo>
                  <a:cubicBezTo>
                    <a:pt x="10925804" y="5007069"/>
                    <a:pt x="11068528" y="4668403"/>
                    <a:pt x="10732280" y="4395051"/>
                  </a:cubicBezTo>
                  <a:cubicBezTo>
                    <a:pt x="10396032" y="4121699"/>
                    <a:pt x="9716280" y="3831412"/>
                    <a:pt x="8947023" y="3509679"/>
                  </a:cubicBezTo>
                  <a:cubicBezTo>
                    <a:pt x="8177766" y="3187946"/>
                    <a:pt x="6951309" y="2803318"/>
                    <a:pt x="6116737" y="2464651"/>
                  </a:cubicBezTo>
                  <a:cubicBezTo>
                    <a:pt x="5282165" y="2125984"/>
                    <a:pt x="4745137" y="1806670"/>
                    <a:pt x="3939594" y="1477679"/>
                  </a:cubicBezTo>
                  <a:cubicBezTo>
                    <a:pt x="3134051" y="1148689"/>
                    <a:pt x="1859213" y="722936"/>
                    <a:pt x="1283480" y="490708"/>
                  </a:cubicBezTo>
                  <a:cubicBezTo>
                    <a:pt x="707747" y="258480"/>
                    <a:pt x="623080" y="-126149"/>
                    <a:pt x="485194" y="40765"/>
                  </a:cubicBezTo>
                  <a:close/>
                </a:path>
              </a:pathLst>
            </a:cu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자유형 2"/>
            <p:cNvSpPr/>
            <p:nvPr/>
          </p:nvSpPr>
          <p:spPr>
            <a:xfrm>
              <a:off x="660524" y="762000"/>
              <a:ext cx="10733699" cy="5702300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15900" y="339779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flipV="1">
              <a:off x="10318658" y="273687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BFDFFEF-810D-4825-BFA5-40136776BA41}"/>
              </a:ext>
            </a:extLst>
          </p:cNvPr>
          <p:cNvSpPr txBox="1"/>
          <p:nvPr/>
        </p:nvSpPr>
        <p:spPr>
          <a:xfrm>
            <a:off x="6202368" y="2462218"/>
            <a:ext cx="51908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상수 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a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 작은 값을 설정해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0 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이하의 입력이 들어왔을 때도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활성화 값 전달 가능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8F54B7-F516-410D-ACE5-84584CD873A3}"/>
              </a:ext>
            </a:extLst>
          </p:cNvPr>
          <p:cNvSpPr/>
          <p:nvPr/>
        </p:nvSpPr>
        <p:spPr>
          <a:xfrm>
            <a:off x="1152213" y="952326"/>
            <a:ext cx="38590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리키 </a:t>
            </a:r>
            <a:r>
              <a:rPr lang="en-US" altLang="ko-KR" sz="4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ReLU</a:t>
            </a:r>
            <a:r>
              <a:rPr lang="en-US" altLang="ko-KR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함수 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17C1D8-8590-4E4D-B5B6-3E4E657E8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73" y="1827366"/>
            <a:ext cx="4760908" cy="40637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282FF0-AD71-4247-9BE9-E98BB0C57480}"/>
              </a:ext>
            </a:extLst>
          </p:cNvPr>
          <p:cNvSpPr txBox="1"/>
          <p:nvPr/>
        </p:nvSpPr>
        <p:spPr>
          <a:xfrm>
            <a:off x="6390155" y="4394355"/>
            <a:ext cx="53694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-&gt; 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기본 </a:t>
            </a:r>
            <a:r>
              <a:rPr lang="en-US" altLang="ko-KR" sz="3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ReLU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함수의 단점 보완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592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4937D0-F967-46BB-BFD0-3D6B13067493}"/>
              </a:ext>
            </a:extLst>
          </p:cNvPr>
          <p:cNvGrpSpPr/>
          <p:nvPr/>
        </p:nvGrpSpPr>
        <p:grpSpPr>
          <a:xfrm>
            <a:off x="1" y="1"/>
            <a:ext cx="12192000" cy="6858000"/>
            <a:chOff x="115900" y="273687"/>
            <a:chExt cx="11741273" cy="6366611"/>
          </a:xfrm>
        </p:grpSpPr>
        <p:sp>
          <p:nvSpPr>
            <p:cNvPr id="7" name="자유형 6"/>
            <p:cNvSpPr/>
            <p:nvPr/>
          </p:nvSpPr>
          <p:spPr>
            <a:xfrm>
              <a:off x="196977" y="917177"/>
              <a:ext cx="11012281" cy="5723121"/>
            </a:xfrm>
            <a:custGeom>
              <a:avLst/>
              <a:gdLst>
                <a:gd name="connsiteX0" fmla="*/ 609254 w 11136341"/>
                <a:gd name="connsiteY0" fmla="*/ 40765 h 5927622"/>
                <a:gd name="connsiteX1" fmla="*/ 580226 w 11136341"/>
                <a:gd name="connsiteY1" fmla="*/ 1492193 h 5927622"/>
                <a:gd name="connsiteX2" fmla="*/ 493140 w 11136341"/>
                <a:gd name="connsiteY2" fmla="*/ 4177336 h 5927622"/>
                <a:gd name="connsiteX3" fmla="*/ 28683 w 11136341"/>
                <a:gd name="connsiteY3" fmla="*/ 5831965 h 5927622"/>
                <a:gd name="connsiteX4" fmla="*/ 289940 w 11136341"/>
                <a:gd name="connsiteY4" fmla="*/ 5715851 h 5927622"/>
                <a:gd name="connsiteX5" fmla="*/ 2220340 w 11136341"/>
                <a:gd name="connsiteY5" fmla="*/ 5614251 h 5927622"/>
                <a:gd name="connsiteX6" fmla="*/ 4832912 w 11136341"/>
                <a:gd name="connsiteY6" fmla="*/ 5686822 h 5927622"/>
                <a:gd name="connsiteX7" fmla="*/ 6255312 w 11136341"/>
                <a:gd name="connsiteY7" fmla="*/ 5527165 h 5927622"/>
                <a:gd name="connsiteX8" fmla="*/ 7982512 w 11136341"/>
                <a:gd name="connsiteY8" fmla="*/ 5585222 h 5927622"/>
                <a:gd name="connsiteX9" fmla="*/ 9811312 w 11136341"/>
                <a:gd name="connsiteY9" fmla="*/ 5425565 h 5927622"/>
                <a:gd name="connsiteX10" fmla="*/ 10580569 w 11136341"/>
                <a:gd name="connsiteY10" fmla="*/ 5469108 h 5927622"/>
                <a:gd name="connsiteX11" fmla="*/ 11088569 w 11136341"/>
                <a:gd name="connsiteY11" fmla="*/ 5251393 h 5927622"/>
                <a:gd name="connsiteX12" fmla="*/ 11088569 w 11136341"/>
                <a:gd name="connsiteY12" fmla="*/ 5149793 h 5927622"/>
                <a:gd name="connsiteX13" fmla="*/ 10856340 w 11136341"/>
                <a:gd name="connsiteY13" fmla="*/ 4395051 h 5927622"/>
                <a:gd name="connsiteX14" fmla="*/ 9071083 w 11136341"/>
                <a:gd name="connsiteY14" fmla="*/ 3509679 h 5927622"/>
                <a:gd name="connsiteX15" fmla="*/ 6240797 w 11136341"/>
                <a:gd name="connsiteY15" fmla="*/ 2464651 h 5927622"/>
                <a:gd name="connsiteX16" fmla="*/ 4063654 w 11136341"/>
                <a:gd name="connsiteY16" fmla="*/ 1477679 h 5927622"/>
                <a:gd name="connsiteX17" fmla="*/ 1407540 w 11136341"/>
                <a:gd name="connsiteY17" fmla="*/ 490708 h 5927622"/>
                <a:gd name="connsiteX18" fmla="*/ 609254 w 11136341"/>
                <a:gd name="connsiteY18" fmla="*/ 40765 h 5927622"/>
                <a:gd name="connsiteX0" fmla="*/ 526704 w 11053791"/>
                <a:gd name="connsiteY0" fmla="*/ 40765 h 5771463"/>
                <a:gd name="connsiteX1" fmla="*/ 497676 w 11053791"/>
                <a:gd name="connsiteY1" fmla="*/ 1492193 h 5771463"/>
                <a:gd name="connsiteX2" fmla="*/ 410590 w 11053791"/>
                <a:gd name="connsiteY2" fmla="*/ 4177336 h 5771463"/>
                <a:gd name="connsiteX3" fmla="*/ 76762 w 11053791"/>
                <a:gd name="connsiteY3" fmla="*/ 5628765 h 5771463"/>
                <a:gd name="connsiteX4" fmla="*/ 207390 w 11053791"/>
                <a:gd name="connsiteY4" fmla="*/ 5715851 h 5771463"/>
                <a:gd name="connsiteX5" fmla="*/ 2137790 w 11053791"/>
                <a:gd name="connsiteY5" fmla="*/ 5614251 h 5771463"/>
                <a:gd name="connsiteX6" fmla="*/ 4750362 w 11053791"/>
                <a:gd name="connsiteY6" fmla="*/ 5686822 h 5771463"/>
                <a:gd name="connsiteX7" fmla="*/ 6172762 w 11053791"/>
                <a:gd name="connsiteY7" fmla="*/ 5527165 h 5771463"/>
                <a:gd name="connsiteX8" fmla="*/ 7899962 w 11053791"/>
                <a:gd name="connsiteY8" fmla="*/ 5585222 h 5771463"/>
                <a:gd name="connsiteX9" fmla="*/ 9728762 w 11053791"/>
                <a:gd name="connsiteY9" fmla="*/ 5425565 h 5771463"/>
                <a:gd name="connsiteX10" fmla="*/ 10498019 w 11053791"/>
                <a:gd name="connsiteY10" fmla="*/ 5469108 h 5771463"/>
                <a:gd name="connsiteX11" fmla="*/ 11006019 w 11053791"/>
                <a:gd name="connsiteY11" fmla="*/ 5251393 h 5771463"/>
                <a:gd name="connsiteX12" fmla="*/ 11006019 w 11053791"/>
                <a:gd name="connsiteY12" fmla="*/ 5149793 h 5771463"/>
                <a:gd name="connsiteX13" fmla="*/ 10773790 w 11053791"/>
                <a:gd name="connsiteY13" fmla="*/ 4395051 h 5771463"/>
                <a:gd name="connsiteX14" fmla="*/ 8988533 w 11053791"/>
                <a:gd name="connsiteY14" fmla="*/ 3509679 h 5771463"/>
                <a:gd name="connsiteX15" fmla="*/ 6158247 w 11053791"/>
                <a:gd name="connsiteY15" fmla="*/ 2464651 h 5771463"/>
                <a:gd name="connsiteX16" fmla="*/ 3981104 w 11053791"/>
                <a:gd name="connsiteY16" fmla="*/ 1477679 h 5771463"/>
                <a:gd name="connsiteX17" fmla="*/ 1324990 w 11053791"/>
                <a:gd name="connsiteY17" fmla="*/ 490708 h 5771463"/>
                <a:gd name="connsiteX18" fmla="*/ 526704 w 11053791"/>
                <a:gd name="connsiteY18" fmla="*/ 40765 h 5771463"/>
                <a:gd name="connsiteX0" fmla="*/ 553480 w 11080567"/>
                <a:gd name="connsiteY0" fmla="*/ 40765 h 5753587"/>
                <a:gd name="connsiteX1" fmla="*/ 524452 w 11080567"/>
                <a:gd name="connsiteY1" fmla="*/ 1492193 h 5753587"/>
                <a:gd name="connsiteX2" fmla="*/ 437366 w 11080567"/>
                <a:gd name="connsiteY2" fmla="*/ 4177336 h 5753587"/>
                <a:gd name="connsiteX3" fmla="*/ 103538 w 11080567"/>
                <a:gd name="connsiteY3" fmla="*/ 5628765 h 5753587"/>
                <a:gd name="connsiteX4" fmla="*/ 234166 w 11080567"/>
                <a:gd name="connsiteY4" fmla="*/ 5715851 h 5753587"/>
                <a:gd name="connsiteX5" fmla="*/ 2164566 w 11080567"/>
                <a:gd name="connsiteY5" fmla="*/ 5614251 h 5753587"/>
                <a:gd name="connsiteX6" fmla="*/ 4777138 w 11080567"/>
                <a:gd name="connsiteY6" fmla="*/ 5686822 h 5753587"/>
                <a:gd name="connsiteX7" fmla="*/ 6199538 w 11080567"/>
                <a:gd name="connsiteY7" fmla="*/ 5527165 h 5753587"/>
                <a:gd name="connsiteX8" fmla="*/ 7926738 w 11080567"/>
                <a:gd name="connsiteY8" fmla="*/ 5585222 h 5753587"/>
                <a:gd name="connsiteX9" fmla="*/ 9755538 w 11080567"/>
                <a:gd name="connsiteY9" fmla="*/ 5425565 h 5753587"/>
                <a:gd name="connsiteX10" fmla="*/ 10524795 w 11080567"/>
                <a:gd name="connsiteY10" fmla="*/ 5469108 h 5753587"/>
                <a:gd name="connsiteX11" fmla="*/ 11032795 w 11080567"/>
                <a:gd name="connsiteY11" fmla="*/ 5251393 h 5753587"/>
                <a:gd name="connsiteX12" fmla="*/ 11032795 w 11080567"/>
                <a:gd name="connsiteY12" fmla="*/ 5149793 h 5753587"/>
                <a:gd name="connsiteX13" fmla="*/ 10800566 w 11080567"/>
                <a:gd name="connsiteY13" fmla="*/ 4395051 h 5753587"/>
                <a:gd name="connsiteX14" fmla="*/ 9015309 w 11080567"/>
                <a:gd name="connsiteY14" fmla="*/ 3509679 h 5753587"/>
                <a:gd name="connsiteX15" fmla="*/ 6185023 w 11080567"/>
                <a:gd name="connsiteY15" fmla="*/ 2464651 h 5753587"/>
                <a:gd name="connsiteX16" fmla="*/ 4007880 w 11080567"/>
                <a:gd name="connsiteY16" fmla="*/ 1477679 h 5753587"/>
                <a:gd name="connsiteX17" fmla="*/ 1351766 w 11080567"/>
                <a:gd name="connsiteY17" fmla="*/ 490708 h 5753587"/>
                <a:gd name="connsiteX18" fmla="*/ 553480 w 11080567"/>
                <a:gd name="connsiteY18" fmla="*/ 40765 h 5753587"/>
                <a:gd name="connsiteX0" fmla="*/ 459594 w 10986681"/>
                <a:gd name="connsiteY0" fmla="*/ 40765 h 5764840"/>
                <a:gd name="connsiteX1" fmla="*/ 430566 w 10986681"/>
                <a:gd name="connsiteY1" fmla="*/ 1492193 h 5764840"/>
                <a:gd name="connsiteX2" fmla="*/ 343480 w 10986681"/>
                <a:gd name="connsiteY2" fmla="*/ 4177336 h 5764840"/>
                <a:gd name="connsiteX3" fmla="*/ 9652 w 10986681"/>
                <a:gd name="connsiteY3" fmla="*/ 5628765 h 5764840"/>
                <a:gd name="connsiteX4" fmla="*/ 285423 w 10986681"/>
                <a:gd name="connsiteY4" fmla="*/ 5701336 h 5764840"/>
                <a:gd name="connsiteX5" fmla="*/ 2070680 w 10986681"/>
                <a:gd name="connsiteY5" fmla="*/ 5614251 h 5764840"/>
                <a:gd name="connsiteX6" fmla="*/ 4683252 w 10986681"/>
                <a:gd name="connsiteY6" fmla="*/ 5686822 h 5764840"/>
                <a:gd name="connsiteX7" fmla="*/ 6105652 w 10986681"/>
                <a:gd name="connsiteY7" fmla="*/ 5527165 h 5764840"/>
                <a:gd name="connsiteX8" fmla="*/ 7832852 w 10986681"/>
                <a:gd name="connsiteY8" fmla="*/ 5585222 h 5764840"/>
                <a:gd name="connsiteX9" fmla="*/ 9661652 w 10986681"/>
                <a:gd name="connsiteY9" fmla="*/ 5425565 h 5764840"/>
                <a:gd name="connsiteX10" fmla="*/ 10430909 w 10986681"/>
                <a:gd name="connsiteY10" fmla="*/ 5469108 h 5764840"/>
                <a:gd name="connsiteX11" fmla="*/ 10938909 w 10986681"/>
                <a:gd name="connsiteY11" fmla="*/ 5251393 h 5764840"/>
                <a:gd name="connsiteX12" fmla="*/ 10938909 w 10986681"/>
                <a:gd name="connsiteY12" fmla="*/ 5149793 h 5764840"/>
                <a:gd name="connsiteX13" fmla="*/ 10706680 w 10986681"/>
                <a:gd name="connsiteY13" fmla="*/ 4395051 h 5764840"/>
                <a:gd name="connsiteX14" fmla="*/ 8921423 w 10986681"/>
                <a:gd name="connsiteY14" fmla="*/ 3509679 h 5764840"/>
                <a:gd name="connsiteX15" fmla="*/ 6091137 w 10986681"/>
                <a:gd name="connsiteY15" fmla="*/ 2464651 h 5764840"/>
                <a:gd name="connsiteX16" fmla="*/ 3913994 w 10986681"/>
                <a:gd name="connsiteY16" fmla="*/ 1477679 h 5764840"/>
                <a:gd name="connsiteX17" fmla="*/ 1257880 w 10986681"/>
                <a:gd name="connsiteY17" fmla="*/ 490708 h 5764840"/>
                <a:gd name="connsiteX18" fmla="*/ 459594 w 10986681"/>
                <a:gd name="connsiteY18" fmla="*/ 40765 h 5764840"/>
                <a:gd name="connsiteX0" fmla="*/ 504477 w 11031564"/>
                <a:gd name="connsiteY0" fmla="*/ 40765 h 5764840"/>
                <a:gd name="connsiteX1" fmla="*/ 475449 w 11031564"/>
                <a:gd name="connsiteY1" fmla="*/ 1492193 h 5764840"/>
                <a:gd name="connsiteX2" fmla="*/ 388363 w 11031564"/>
                <a:gd name="connsiteY2" fmla="*/ 4177336 h 5764840"/>
                <a:gd name="connsiteX3" fmla="*/ 54535 w 11031564"/>
                <a:gd name="connsiteY3" fmla="*/ 5628765 h 5764840"/>
                <a:gd name="connsiteX4" fmla="*/ 330306 w 11031564"/>
                <a:gd name="connsiteY4" fmla="*/ 5701336 h 5764840"/>
                <a:gd name="connsiteX5" fmla="*/ 2115563 w 11031564"/>
                <a:gd name="connsiteY5" fmla="*/ 5614251 h 5764840"/>
                <a:gd name="connsiteX6" fmla="*/ 4728135 w 11031564"/>
                <a:gd name="connsiteY6" fmla="*/ 5686822 h 5764840"/>
                <a:gd name="connsiteX7" fmla="*/ 6150535 w 11031564"/>
                <a:gd name="connsiteY7" fmla="*/ 5527165 h 5764840"/>
                <a:gd name="connsiteX8" fmla="*/ 7877735 w 11031564"/>
                <a:gd name="connsiteY8" fmla="*/ 5585222 h 5764840"/>
                <a:gd name="connsiteX9" fmla="*/ 9706535 w 11031564"/>
                <a:gd name="connsiteY9" fmla="*/ 5425565 h 5764840"/>
                <a:gd name="connsiteX10" fmla="*/ 10475792 w 11031564"/>
                <a:gd name="connsiteY10" fmla="*/ 5469108 h 5764840"/>
                <a:gd name="connsiteX11" fmla="*/ 10983792 w 11031564"/>
                <a:gd name="connsiteY11" fmla="*/ 5251393 h 5764840"/>
                <a:gd name="connsiteX12" fmla="*/ 10983792 w 11031564"/>
                <a:gd name="connsiteY12" fmla="*/ 5149793 h 5764840"/>
                <a:gd name="connsiteX13" fmla="*/ 10751563 w 11031564"/>
                <a:gd name="connsiteY13" fmla="*/ 4395051 h 5764840"/>
                <a:gd name="connsiteX14" fmla="*/ 8966306 w 11031564"/>
                <a:gd name="connsiteY14" fmla="*/ 3509679 h 5764840"/>
                <a:gd name="connsiteX15" fmla="*/ 6136020 w 11031564"/>
                <a:gd name="connsiteY15" fmla="*/ 2464651 h 5764840"/>
                <a:gd name="connsiteX16" fmla="*/ 3958877 w 11031564"/>
                <a:gd name="connsiteY16" fmla="*/ 1477679 h 5764840"/>
                <a:gd name="connsiteX17" fmla="*/ 1302763 w 11031564"/>
                <a:gd name="connsiteY17" fmla="*/ 490708 h 5764840"/>
                <a:gd name="connsiteX18" fmla="*/ 504477 w 11031564"/>
                <a:gd name="connsiteY18" fmla="*/ 40765 h 5764840"/>
                <a:gd name="connsiteX0" fmla="*/ 485194 w 11012281"/>
                <a:gd name="connsiteY0" fmla="*/ 40765 h 5723121"/>
                <a:gd name="connsiteX1" fmla="*/ 456166 w 11012281"/>
                <a:gd name="connsiteY1" fmla="*/ 1492193 h 5723121"/>
                <a:gd name="connsiteX2" fmla="*/ 369080 w 11012281"/>
                <a:gd name="connsiteY2" fmla="*/ 4177336 h 5723121"/>
                <a:gd name="connsiteX3" fmla="*/ 35252 w 11012281"/>
                <a:gd name="connsiteY3" fmla="*/ 5628765 h 5723121"/>
                <a:gd name="connsiteX4" fmla="*/ 311023 w 11012281"/>
                <a:gd name="connsiteY4" fmla="*/ 5701336 h 5723121"/>
                <a:gd name="connsiteX5" fmla="*/ 2096280 w 11012281"/>
                <a:gd name="connsiteY5" fmla="*/ 5614251 h 5723121"/>
                <a:gd name="connsiteX6" fmla="*/ 4708852 w 11012281"/>
                <a:gd name="connsiteY6" fmla="*/ 5686822 h 5723121"/>
                <a:gd name="connsiteX7" fmla="*/ 6131252 w 11012281"/>
                <a:gd name="connsiteY7" fmla="*/ 5527165 h 5723121"/>
                <a:gd name="connsiteX8" fmla="*/ 7858452 w 11012281"/>
                <a:gd name="connsiteY8" fmla="*/ 5585222 h 5723121"/>
                <a:gd name="connsiteX9" fmla="*/ 9687252 w 11012281"/>
                <a:gd name="connsiteY9" fmla="*/ 5425565 h 5723121"/>
                <a:gd name="connsiteX10" fmla="*/ 10456509 w 11012281"/>
                <a:gd name="connsiteY10" fmla="*/ 5469108 h 5723121"/>
                <a:gd name="connsiteX11" fmla="*/ 10964509 w 11012281"/>
                <a:gd name="connsiteY11" fmla="*/ 5251393 h 5723121"/>
                <a:gd name="connsiteX12" fmla="*/ 10964509 w 11012281"/>
                <a:gd name="connsiteY12" fmla="*/ 5149793 h 5723121"/>
                <a:gd name="connsiteX13" fmla="*/ 10732280 w 11012281"/>
                <a:gd name="connsiteY13" fmla="*/ 4395051 h 5723121"/>
                <a:gd name="connsiteX14" fmla="*/ 8947023 w 11012281"/>
                <a:gd name="connsiteY14" fmla="*/ 3509679 h 5723121"/>
                <a:gd name="connsiteX15" fmla="*/ 6116737 w 11012281"/>
                <a:gd name="connsiteY15" fmla="*/ 2464651 h 5723121"/>
                <a:gd name="connsiteX16" fmla="*/ 3939594 w 11012281"/>
                <a:gd name="connsiteY16" fmla="*/ 1477679 h 5723121"/>
                <a:gd name="connsiteX17" fmla="*/ 1283480 w 11012281"/>
                <a:gd name="connsiteY17" fmla="*/ 490708 h 5723121"/>
                <a:gd name="connsiteX18" fmla="*/ 485194 w 11012281"/>
                <a:gd name="connsiteY18" fmla="*/ 40765 h 5723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12281" h="5723121">
                  <a:moveTo>
                    <a:pt x="485194" y="40765"/>
                  </a:moveTo>
                  <a:cubicBezTo>
                    <a:pt x="347308" y="207679"/>
                    <a:pt x="475518" y="802765"/>
                    <a:pt x="456166" y="1492193"/>
                  </a:cubicBezTo>
                  <a:cubicBezTo>
                    <a:pt x="436814" y="2181622"/>
                    <a:pt x="439232" y="3487908"/>
                    <a:pt x="369080" y="4177336"/>
                  </a:cubicBezTo>
                  <a:cubicBezTo>
                    <a:pt x="298928" y="4866764"/>
                    <a:pt x="102985" y="5476365"/>
                    <a:pt x="35252" y="5628765"/>
                  </a:cubicBezTo>
                  <a:cubicBezTo>
                    <a:pt x="-32481" y="5781165"/>
                    <a:pt x="-32482" y="5703755"/>
                    <a:pt x="311023" y="5701336"/>
                  </a:cubicBezTo>
                  <a:cubicBezTo>
                    <a:pt x="654528" y="5698917"/>
                    <a:pt x="1363309" y="5616670"/>
                    <a:pt x="2096280" y="5614251"/>
                  </a:cubicBezTo>
                  <a:cubicBezTo>
                    <a:pt x="2829251" y="5611832"/>
                    <a:pt x="4036357" y="5701336"/>
                    <a:pt x="4708852" y="5686822"/>
                  </a:cubicBezTo>
                  <a:cubicBezTo>
                    <a:pt x="5381347" y="5672308"/>
                    <a:pt x="5606319" y="5544098"/>
                    <a:pt x="6131252" y="5527165"/>
                  </a:cubicBezTo>
                  <a:cubicBezTo>
                    <a:pt x="6656185" y="5510232"/>
                    <a:pt x="7265785" y="5602155"/>
                    <a:pt x="7858452" y="5585222"/>
                  </a:cubicBezTo>
                  <a:cubicBezTo>
                    <a:pt x="8451119" y="5568289"/>
                    <a:pt x="9254243" y="5444917"/>
                    <a:pt x="9687252" y="5425565"/>
                  </a:cubicBezTo>
                  <a:cubicBezTo>
                    <a:pt x="10120262" y="5406213"/>
                    <a:pt x="10243633" y="5498137"/>
                    <a:pt x="10456509" y="5469108"/>
                  </a:cubicBezTo>
                  <a:cubicBezTo>
                    <a:pt x="10669385" y="5440079"/>
                    <a:pt x="10879842" y="5304612"/>
                    <a:pt x="10964509" y="5251393"/>
                  </a:cubicBezTo>
                  <a:cubicBezTo>
                    <a:pt x="11049176" y="5198174"/>
                    <a:pt x="11003214" y="5292517"/>
                    <a:pt x="10964509" y="5149793"/>
                  </a:cubicBezTo>
                  <a:cubicBezTo>
                    <a:pt x="10925804" y="5007069"/>
                    <a:pt x="11068528" y="4668403"/>
                    <a:pt x="10732280" y="4395051"/>
                  </a:cubicBezTo>
                  <a:cubicBezTo>
                    <a:pt x="10396032" y="4121699"/>
                    <a:pt x="9716280" y="3831412"/>
                    <a:pt x="8947023" y="3509679"/>
                  </a:cubicBezTo>
                  <a:cubicBezTo>
                    <a:pt x="8177766" y="3187946"/>
                    <a:pt x="6951309" y="2803318"/>
                    <a:pt x="6116737" y="2464651"/>
                  </a:cubicBezTo>
                  <a:cubicBezTo>
                    <a:pt x="5282165" y="2125984"/>
                    <a:pt x="4745137" y="1806670"/>
                    <a:pt x="3939594" y="1477679"/>
                  </a:cubicBezTo>
                  <a:cubicBezTo>
                    <a:pt x="3134051" y="1148689"/>
                    <a:pt x="1859213" y="722936"/>
                    <a:pt x="1283480" y="490708"/>
                  </a:cubicBezTo>
                  <a:cubicBezTo>
                    <a:pt x="707747" y="258480"/>
                    <a:pt x="623080" y="-126149"/>
                    <a:pt x="485194" y="40765"/>
                  </a:cubicBezTo>
                  <a:close/>
                </a:path>
              </a:pathLst>
            </a:cu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자유형 2"/>
            <p:cNvSpPr/>
            <p:nvPr/>
          </p:nvSpPr>
          <p:spPr>
            <a:xfrm>
              <a:off x="660524" y="762000"/>
              <a:ext cx="10733699" cy="5702300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15900" y="339779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flipV="1">
              <a:off x="10318658" y="273687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E45C6F5-B10C-43C4-BC92-A7D1BA5434FE}"/>
              </a:ext>
            </a:extLst>
          </p:cNvPr>
          <p:cNvSpPr txBox="1"/>
          <p:nvPr/>
        </p:nvSpPr>
        <p:spPr>
          <a:xfrm>
            <a:off x="4244682" y="3067693"/>
            <a:ext cx="3666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5.3 </a:t>
            </a:r>
            <a:r>
              <a:rPr lang="ko-KR" altLang="en-US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패딩과 </a:t>
            </a:r>
            <a:r>
              <a:rPr lang="ko-KR" altLang="en-US" sz="4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풀링</a:t>
            </a:r>
            <a:endParaRPr lang="en-US" altLang="ko-KR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800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4937D0-F967-46BB-BFD0-3D6B13067493}"/>
              </a:ext>
            </a:extLst>
          </p:cNvPr>
          <p:cNvGrpSpPr/>
          <p:nvPr/>
        </p:nvGrpSpPr>
        <p:grpSpPr>
          <a:xfrm>
            <a:off x="1" y="1"/>
            <a:ext cx="12192000" cy="6858000"/>
            <a:chOff x="115900" y="273687"/>
            <a:chExt cx="11741273" cy="6366611"/>
          </a:xfrm>
        </p:grpSpPr>
        <p:sp>
          <p:nvSpPr>
            <p:cNvPr id="7" name="자유형 6"/>
            <p:cNvSpPr/>
            <p:nvPr/>
          </p:nvSpPr>
          <p:spPr>
            <a:xfrm>
              <a:off x="196977" y="917177"/>
              <a:ext cx="11012281" cy="5723121"/>
            </a:xfrm>
            <a:custGeom>
              <a:avLst/>
              <a:gdLst>
                <a:gd name="connsiteX0" fmla="*/ 609254 w 11136341"/>
                <a:gd name="connsiteY0" fmla="*/ 40765 h 5927622"/>
                <a:gd name="connsiteX1" fmla="*/ 580226 w 11136341"/>
                <a:gd name="connsiteY1" fmla="*/ 1492193 h 5927622"/>
                <a:gd name="connsiteX2" fmla="*/ 493140 w 11136341"/>
                <a:gd name="connsiteY2" fmla="*/ 4177336 h 5927622"/>
                <a:gd name="connsiteX3" fmla="*/ 28683 w 11136341"/>
                <a:gd name="connsiteY3" fmla="*/ 5831965 h 5927622"/>
                <a:gd name="connsiteX4" fmla="*/ 289940 w 11136341"/>
                <a:gd name="connsiteY4" fmla="*/ 5715851 h 5927622"/>
                <a:gd name="connsiteX5" fmla="*/ 2220340 w 11136341"/>
                <a:gd name="connsiteY5" fmla="*/ 5614251 h 5927622"/>
                <a:gd name="connsiteX6" fmla="*/ 4832912 w 11136341"/>
                <a:gd name="connsiteY6" fmla="*/ 5686822 h 5927622"/>
                <a:gd name="connsiteX7" fmla="*/ 6255312 w 11136341"/>
                <a:gd name="connsiteY7" fmla="*/ 5527165 h 5927622"/>
                <a:gd name="connsiteX8" fmla="*/ 7982512 w 11136341"/>
                <a:gd name="connsiteY8" fmla="*/ 5585222 h 5927622"/>
                <a:gd name="connsiteX9" fmla="*/ 9811312 w 11136341"/>
                <a:gd name="connsiteY9" fmla="*/ 5425565 h 5927622"/>
                <a:gd name="connsiteX10" fmla="*/ 10580569 w 11136341"/>
                <a:gd name="connsiteY10" fmla="*/ 5469108 h 5927622"/>
                <a:gd name="connsiteX11" fmla="*/ 11088569 w 11136341"/>
                <a:gd name="connsiteY11" fmla="*/ 5251393 h 5927622"/>
                <a:gd name="connsiteX12" fmla="*/ 11088569 w 11136341"/>
                <a:gd name="connsiteY12" fmla="*/ 5149793 h 5927622"/>
                <a:gd name="connsiteX13" fmla="*/ 10856340 w 11136341"/>
                <a:gd name="connsiteY13" fmla="*/ 4395051 h 5927622"/>
                <a:gd name="connsiteX14" fmla="*/ 9071083 w 11136341"/>
                <a:gd name="connsiteY14" fmla="*/ 3509679 h 5927622"/>
                <a:gd name="connsiteX15" fmla="*/ 6240797 w 11136341"/>
                <a:gd name="connsiteY15" fmla="*/ 2464651 h 5927622"/>
                <a:gd name="connsiteX16" fmla="*/ 4063654 w 11136341"/>
                <a:gd name="connsiteY16" fmla="*/ 1477679 h 5927622"/>
                <a:gd name="connsiteX17" fmla="*/ 1407540 w 11136341"/>
                <a:gd name="connsiteY17" fmla="*/ 490708 h 5927622"/>
                <a:gd name="connsiteX18" fmla="*/ 609254 w 11136341"/>
                <a:gd name="connsiteY18" fmla="*/ 40765 h 5927622"/>
                <a:gd name="connsiteX0" fmla="*/ 526704 w 11053791"/>
                <a:gd name="connsiteY0" fmla="*/ 40765 h 5771463"/>
                <a:gd name="connsiteX1" fmla="*/ 497676 w 11053791"/>
                <a:gd name="connsiteY1" fmla="*/ 1492193 h 5771463"/>
                <a:gd name="connsiteX2" fmla="*/ 410590 w 11053791"/>
                <a:gd name="connsiteY2" fmla="*/ 4177336 h 5771463"/>
                <a:gd name="connsiteX3" fmla="*/ 76762 w 11053791"/>
                <a:gd name="connsiteY3" fmla="*/ 5628765 h 5771463"/>
                <a:gd name="connsiteX4" fmla="*/ 207390 w 11053791"/>
                <a:gd name="connsiteY4" fmla="*/ 5715851 h 5771463"/>
                <a:gd name="connsiteX5" fmla="*/ 2137790 w 11053791"/>
                <a:gd name="connsiteY5" fmla="*/ 5614251 h 5771463"/>
                <a:gd name="connsiteX6" fmla="*/ 4750362 w 11053791"/>
                <a:gd name="connsiteY6" fmla="*/ 5686822 h 5771463"/>
                <a:gd name="connsiteX7" fmla="*/ 6172762 w 11053791"/>
                <a:gd name="connsiteY7" fmla="*/ 5527165 h 5771463"/>
                <a:gd name="connsiteX8" fmla="*/ 7899962 w 11053791"/>
                <a:gd name="connsiteY8" fmla="*/ 5585222 h 5771463"/>
                <a:gd name="connsiteX9" fmla="*/ 9728762 w 11053791"/>
                <a:gd name="connsiteY9" fmla="*/ 5425565 h 5771463"/>
                <a:gd name="connsiteX10" fmla="*/ 10498019 w 11053791"/>
                <a:gd name="connsiteY10" fmla="*/ 5469108 h 5771463"/>
                <a:gd name="connsiteX11" fmla="*/ 11006019 w 11053791"/>
                <a:gd name="connsiteY11" fmla="*/ 5251393 h 5771463"/>
                <a:gd name="connsiteX12" fmla="*/ 11006019 w 11053791"/>
                <a:gd name="connsiteY12" fmla="*/ 5149793 h 5771463"/>
                <a:gd name="connsiteX13" fmla="*/ 10773790 w 11053791"/>
                <a:gd name="connsiteY13" fmla="*/ 4395051 h 5771463"/>
                <a:gd name="connsiteX14" fmla="*/ 8988533 w 11053791"/>
                <a:gd name="connsiteY14" fmla="*/ 3509679 h 5771463"/>
                <a:gd name="connsiteX15" fmla="*/ 6158247 w 11053791"/>
                <a:gd name="connsiteY15" fmla="*/ 2464651 h 5771463"/>
                <a:gd name="connsiteX16" fmla="*/ 3981104 w 11053791"/>
                <a:gd name="connsiteY16" fmla="*/ 1477679 h 5771463"/>
                <a:gd name="connsiteX17" fmla="*/ 1324990 w 11053791"/>
                <a:gd name="connsiteY17" fmla="*/ 490708 h 5771463"/>
                <a:gd name="connsiteX18" fmla="*/ 526704 w 11053791"/>
                <a:gd name="connsiteY18" fmla="*/ 40765 h 5771463"/>
                <a:gd name="connsiteX0" fmla="*/ 553480 w 11080567"/>
                <a:gd name="connsiteY0" fmla="*/ 40765 h 5753587"/>
                <a:gd name="connsiteX1" fmla="*/ 524452 w 11080567"/>
                <a:gd name="connsiteY1" fmla="*/ 1492193 h 5753587"/>
                <a:gd name="connsiteX2" fmla="*/ 437366 w 11080567"/>
                <a:gd name="connsiteY2" fmla="*/ 4177336 h 5753587"/>
                <a:gd name="connsiteX3" fmla="*/ 103538 w 11080567"/>
                <a:gd name="connsiteY3" fmla="*/ 5628765 h 5753587"/>
                <a:gd name="connsiteX4" fmla="*/ 234166 w 11080567"/>
                <a:gd name="connsiteY4" fmla="*/ 5715851 h 5753587"/>
                <a:gd name="connsiteX5" fmla="*/ 2164566 w 11080567"/>
                <a:gd name="connsiteY5" fmla="*/ 5614251 h 5753587"/>
                <a:gd name="connsiteX6" fmla="*/ 4777138 w 11080567"/>
                <a:gd name="connsiteY6" fmla="*/ 5686822 h 5753587"/>
                <a:gd name="connsiteX7" fmla="*/ 6199538 w 11080567"/>
                <a:gd name="connsiteY7" fmla="*/ 5527165 h 5753587"/>
                <a:gd name="connsiteX8" fmla="*/ 7926738 w 11080567"/>
                <a:gd name="connsiteY8" fmla="*/ 5585222 h 5753587"/>
                <a:gd name="connsiteX9" fmla="*/ 9755538 w 11080567"/>
                <a:gd name="connsiteY9" fmla="*/ 5425565 h 5753587"/>
                <a:gd name="connsiteX10" fmla="*/ 10524795 w 11080567"/>
                <a:gd name="connsiteY10" fmla="*/ 5469108 h 5753587"/>
                <a:gd name="connsiteX11" fmla="*/ 11032795 w 11080567"/>
                <a:gd name="connsiteY11" fmla="*/ 5251393 h 5753587"/>
                <a:gd name="connsiteX12" fmla="*/ 11032795 w 11080567"/>
                <a:gd name="connsiteY12" fmla="*/ 5149793 h 5753587"/>
                <a:gd name="connsiteX13" fmla="*/ 10800566 w 11080567"/>
                <a:gd name="connsiteY13" fmla="*/ 4395051 h 5753587"/>
                <a:gd name="connsiteX14" fmla="*/ 9015309 w 11080567"/>
                <a:gd name="connsiteY14" fmla="*/ 3509679 h 5753587"/>
                <a:gd name="connsiteX15" fmla="*/ 6185023 w 11080567"/>
                <a:gd name="connsiteY15" fmla="*/ 2464651 h 5753587"/>
                <a:gd name="connsiteX16" fmla="*/ 4007880 w 11080567"/>
                <a:gd name="connsiteY16" fmla="*/ 1477679 h 5753587"/>
                <a:gd name="connsiteX17" fmla="*/ 1351766 w 11080567"/>
                <a:gd name="connsiteY17" fmla="*/ 490708 h 5753587"/>
                <a:gd name="connsiteX18" fmla="*/ 553480 w 11080567"/>
                <a:gd name="connsiteY18" fmla="*/ 40765 h 5753587"/>
                <a:gd name="connsiteX0" fmla="*/ 459594 w 10986681"/>
                <a:gd name="connsiteY0" fmla="*/ 40765 h 5764840"/>
                <a:gd name="connsiteX1" fmla="*/ 430566 w 10986681"/>
                <a:gd name="connsiteY1" fmla="*/ 1492193 h 5764840"/>
                <a:gd name="connsiteX2" fmla="*/ 343480 w 10986681"/>
                <a:gd name="connsiteY2" fmla="*/ 4177336 h 5764840"/>
                <a:gd name="connsiteX3" fmla="*/ 9652 w 10986681"/>
                <a:gd name="connsiteY3" fmla="*/ 5628765 h 5764840"/>
                <a:gd name="connsiteX4" fmla="*/ 285423 w 10986681"/>
                <a:gd name="connsiteY4" fmla="*/ 5701336 h 5764840"/>
                <a:gd name="connsiteX5" fmla="*/ 2070680 w 10986681"/>
                <a:gd name="connsiteY5" fmla="*/ 5614251 h 5764840"/>
                <a:gd name="connsiteX6" fmla="*/ 4683252 w 10986681"/>
                <a:gd name="connsiteY6" fmla="*/ 5686822 h 5764840"/>
                <a:gd name="connsiteX7" fmla="*/ 6105652 w 10986681"/>
                <a:gd name="connsiteY7" fmla="*/ 5527165 h 5764840"/>
                <a:gd name="connsiteX8" fmla="*/ 7832852 w 10986681"/>
                <a:gd name="connsiteY8" fmla="*/ 5585222 h 5764840"/>
                <a:gd name="connsiteX9" fmla="*/ 9661652 w 10986681"/>
                <a:gd name="connsiteY9" fmla="*/ 5425565 h 5764840"/>
                <a:gd name="connsiteX10" fmla="*/ 10430909 w 10986681"/>
                <a:gd name="connsiteY10" fmla="*/ 5469108 h 5764840"/>
                <a:gd name="connsiteX11" fmla="*/ 10938909 w 10986681"/>
                <a:gd name="connsiteY11" fmla="*/ 5251393 h 5764840"/>
                <a:gd name="connsiteX12" fmla="*/ 10938909 w 10986681"/>
                <a:gd name="connsiteY12" fmla="*/ 5149793 h 5764840"/>
                <a:gd name="connsiteX13" fmla="*/ 10706680 w 10986681"/>
                <a:gd name="connsiteY13" fmla="*/ 4395051 h 5764840"/>
                <a:gd name="connsiteX14" fmla="*/ 8921423 w 10986681"/>
                <a:gd name="connsiteY14" fmla="*/ 3509679 h 5764840"/>
                <a:gd name="connsiteX15" fmla="*/ 6091137 w 10986681"/>
                <a:gd name="connsiteY15" fmla="*/ 2464651 h 5764840"/>
                <a:gd name="connsiteX16" fmla="*/ 3913994 w 10986681"/>
                <a:gd name="connsiteY16" fmla="*/ 1477679 h 5764840"/>
                <a:gd name="connsiteX17" fmla="*/ 1257880 w 10986681"/>
                <a:gd name="connsiteY17" fmla="*/ 490708 h 5764840"/>
                <a:gd name="connsiteX18" fmla="*/ 459594 w 10986681"/>
                <a:gd name="connsiteY18" fmla="*/ 40765 h 5764840"/>
                <a:gd name="connsiteX0" fmla="*/ 504477 w 11031564"/>
                <a:gd name="connsiteY0" fmla="*/ 40765 h 5764840"/>
                <a:gd name="connsiteX1" fmla="*/ 475449 w 11031564"/>
                <a:gd name="connsiteY1" fmla="*/ 1492193 h 5764840"/>
                <a:gd name="connsiteX2" fmla="*/ 388363 w 11031564"/>
                <a:gd name="connsiteY2" fmla="*/ 4177336 h 5764840"/>
                <a:gd name="connsiteX3" fmla="*/ 54535 w 11031564"/>
                <a:gd name="connsiteY3" fmla="*/ 5628765 h 5764840"/>
                <a:gd name="connsiteX4" fmla="*/ 330306 w 11031564"/>
                <a:gd name="connsiteY4" fmla="*/ 5701336 h 5764840"/>
                <a:gd name="connsiteX5" fmla="*/ 2115563 w 11031564"/>
                <a:gd name="connsiteY5" fmla="*/ 5614251 h 5764840"/>
                <a:gd name="connsiteX6" fmla="*/ 4728135 w 11031564"/>
                <a:gd name="connsiteY6" fmla="*/ 5686822 h 5764840"/>
                <a:gd name="connsiteX7" fmla="*/ 6150535 w 11031564"/>
                <a:gd name="connsiteY7" fmla="*/ 5527165 h 5764840"/>
                <a:gd name="connsiteX8" fmla="*/ 7877735 w 11031564"/>
                <a:gd name="connsiteY8" fmla="*/ 5585222 h 5764840"/>
                <a:gd name="connsiteX9" fmla="*/ 9706535 w 11031564"/>
                <a:gd name="connsiteY9" fmla="*/ 5425565 h 5764840"/>
                <a:gd name="connsiteX10" fmla="*/ 10475792 w 11031564"/>
                <a:gd name="connsiteY10" fmla="*/ 5469108 h 5764840"/>
                <a:gd name="connsiteX11" fmla="*/ 10983792 w 11031564"/>
                <a:gd name="connsiteY11" fmla="*/ 5251393 h 5764840"/>
                <a:gd name="connsiteX12" fmla="*/ 10983792 w 11031564"/>
                <a:gd name="connsiteY12" fmla="*/ 5149793 h 5764840"/>
                <a:gd name="connsiteX13" fmla="*/ 10751563 w 11031564"/>
                <a:gd name="connsiteY13" fmla="*/ 4395051 h 5764840"/>
                <a:gd name="connsiteX14" fmla="*/ 8966306 w 11031564"/>
                <a:gd name="connsiteY14" fmla="*/ 3509679 h 5764840"/>
                <a:gd name="connsiteX15" fmla="*/ 6136020 w 11031564"/>
                <a:gd name="connsiteY15" fmla="*/ 2464651 h 5764840"/>
                <a:gd name="connsiteX16" fmla="*/ 3958877 w 11031564"/>
                <a:gd name="connsiteY16" fmla="*/ 1477679 h 5764840"/>
                <a:gd name="connsiteX17" fmla="*/ 1302763 w 11031564"/>
                <a:gd name="connsiteY17" fmla="*/ 490708 h 5764840"/>
                <a:gd name="connsiteX18" fmla="*/ 504477 w 11031564"/>
                <a:gd name="connsiteY18" fmla="*/ 40765 h 5764840"/>
                <a:gd name="connsiteX0" fmla="*/ 485194 w 11012281"/>
                <a:gd name="connsiteY0" fmla="*/ 40765 h 5723121"/>
                <a:gd name="connsiteX1" fmla="*/ 456166 w 11012281"/>
                <a:gd name="connsiteY1" fmla="*/ 1492193 h 5723121"/>
                <a:gd name="connsiteX2" fmla="*/ 369080 w 11012281"/>
                <a:gd name="connsiteY2" fmla="*/ 4177336 h 5723121"/>
                <a:gd name="connsiteX3" fmla="*/ 35252 w 11012281"/>
                <a:gd name="connsiteY3" fmla="*/ 5628765 h 5723121"/>
                <a:gd name="connsiteX4" fmla="*/ 311023 w 11012281"/>
                <a:gd name="connsiteY4" fmla="*/ 5701336 h 5723121"/>
                <a:gd name="connsiteX5" fmla="*/ 2096280 w 11012281"/>
                <a:gd name="connsiteY5" fmla="*/ 5614251 h 5723121"/>
                <a:gd name="connsiteX6" fmla="*/ 4708852 w 11012281"/>
                <a:gd name="connsiteY6" fmla="*/ 5686822 h 5723121"/>
                <a:gd name="connsiteX7" fmla="*/ 6131252 w 11012281"/>
                <a:gd name="connsiteY7" fmla="*/ 5527165 h 5723121"/>
                <a:gd name="connsiteX8" fmla="*/ 7858452 w 11012281"/>
                <a:gd name="connsiteY8" fmla="*/ 5585222 h 5723121"/>
                <a:gd name="connsiteX9" fmla="*/ 9687252 w 11012281"/>
                <a:gd name="connsiteY9" fmla="*/ 5425565 h 5723121"/>
                <a:gd name="connsiteX10" fmla="*/ 10456509 w 11012281"/>
                <a:gd name="connsiteY10" fmla="*/ 5469108 h 5723121"/>
                <a:gd name="connsiteX11" fmla="*/ 10964509 w 11012281"/>
                <a:gd name="connsiteY11" fmla="*/ 5251393 h 5723121"/>
                <a:gd name="connsiteX12" fmla="*/ 10964509 w 11012281"/>
                <a:gd name="connsiteY12" fmla="*/ 5149793 h 5723121"/>
                <a:gd name="connsiteX13" fmla="*/ 10732280 w 11012281"/>
                <a:gd name="connsiteY13" fmla="*/ 4395051 h 5723121"/>
                <a:gd name="connsiteX14" fmla="*/ 8947023 w 11012281"/>
                <a:gd name="connsiteY14" fmla="*/ 3509679 h 5723121"/>
                <a:gd name="connsiteX15" fmla="*/ 6116737 w 11012281"/>
                <a:gd name="connsiteY15" fmla="*/ 2464651 h 5723121"/>
                <a:gd name="connsiteX16" fmla="*/ 3939594 w 11012281"/>
                <a:gd name="connsiteY16" fmla="*/ 1477679 h 5723121"/>
                <a:gd name="connsiteX17" fmla="*/ 1283480 w 11012281"/>
                <a:gd name="connsiteY17" fmla="*/ 490708 h 5723121"/>
                <a:gd name="connsiteX18" fmla="*/ 485194 w 11012281"/>
                <a:gd name="connsiteY18" fmla="*/ 40765 h 5723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12281" h="5723121">
                  <a:moveTo>
                    <a:pt x="485194" y="40765"/>
                  </a:moveTo>
                  <a:cubicBezTo>
                    <a:pt x="347308" y="207679"/>
                    <a:pt x="475518" y="802765"/>
                    <a:pt x="456166" y="1492193"/>
                  </a:cubicBezTo>
                  <a:cubicBezTo>
                    <a:pt x="436814" y="2181622"/>
                    <a:pt x="439232" y="3487908"/>
                    <a:pt x="369080" y="4177336"/>
                  </a:cubicBezTo>
                  <a:cubicBezTo>
                    <a:pt x="298928" y="4866764"/>
                    <a:pt x="102985" y="5476365"/>
                    <a:pt x="35252" y="5628765"/>
                  </a:cubicBezTo>
                  <a:cubicBezTo>
                    <a:pt x="-32481" y="5781165"/>
                    <a:pt x="-32482" y="5703755"/>
                    <a:pt x="311023" y="5701336"/>
                  </a:cubicBezTo>
                  <a:cubicBezTo>
                    <a:pt x="654528" y="5698917"/>
                    <a:pt x="1363309" y="5616670"/>
                    <a:pt x="2096280" y="5614251"/>
                  </a:cubicBezTo>
                  <a:cubicBezTo>
                    <a:pt x="2829251" y="5611832"/>
                    <a:pt x="4036357" y="5701336"/>
                    <a:pt x="4708852" y="5686822"/>
                  </a:cubicBezTo>
                  <a:cubicBezTo>
                    <a:pt x="5381347" y="5672308"/>
                    <a:pt x="5606319" y="5544098"/>
                    <a:pt x="6131252" y="5527165"/>
                  </a:cubicBezTo>
                  <a:cubicBezTo>
                    <a:pt x="6656185" y="5510232"/>
                    <a:pt x="7265785" y="5602155"/>
                    <a:pt x="7858452" y="5585222"/>
                  </a:cubicBezTo>
                  <a:cubicBezTo>
                    <a:pt x="8451119" y="5568289"/>
                    <a:pt x="9254243" y="5444917"/>
                    <a:pt x="9687252" y="5425565"/>
                  </a:cubicBezTo>
                  <a:cubicBezTo>
                    <a:pt x="10120262" y="5406213"/>
                    <a:pt x="10243633" y="5498137"/>
                    <a:pt x="10456509" y="5469108"/>
                  </a:cubicBezTo>
                  <a:cubicBezTo>
                    <a:pt x="10669385" y="5440079"/>
                    <a:pt x="10879842" y="5304612"/>
                    <a:pt x="10964509" y="5251393"/>
                  </a:cubicBezTo>
                  <a:cubicBezTo>
                    <a:pt x="11049176" y="5198174"/>
                    <a:pt x="11003214" y="5292517"/>
                    <a:pt x="10964509" y="5149793"/>
                  </a:cubicBezTo>
                  <a:cubicBezTo>
                    <a:pt x="10925804" y="5007069"/>
                    <a:pt x="11068528" y="4668403"/>
                    <a:pt x="10732280" y="4395051"/>
                  </a:cubicBezTo>
                  <a:cubicBezTo>
                    <a:pt x="10396032" y="4121699"/>
                    <a:pt x="9716280" y="3831412"/>
                    <a:pt x="8947023" y="3509679"/>
                  </a:cubicBezTo>
                  <a:cubicBezTo>
                    <a:pt x="8177766" y="3187946"/>
                    <a:pt x="6951309" y="2803318"/>
                    <a:pt x="6116737" y="2464651"/>
                  </a:cubicBezTo>
                  <a:cubicBezTo>
                    <a:pt x="5282165" y="2125984"/>
                    <a:pt x="4745137" y="1806670"/>
                    <a:pt x="3939594" y="1477679"/>
                  </a:cubicBezTo>
                  <a:cubicBezTo>
                    <a:pt x="3134051" y="1148689"/>
                    <a:pt x="1859213" y="722936"/>
                    <a:pt x="1283480" y="490708"/>
                  </a:cubicBezTo>
                  <a:cubicBezTo>
                    <a:pt x="707747" y="258480"/>
                    <a:pt x="623080" y="-126149"/>
                    <a:pt x="485194" y="40765"/>
                  </a:cubicBezTo>
                  <a:close/>
                </a:path>
              </a:pathLst>
            </a:cu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자유형 2"/>
            <p:cNvSpPr/>
            <p:nvPr/>
          </p:nvSpPr>
          <p:spPr>
            <a:xfrm>
              <a:off x="660524" y="762000"/>
              <a:ext cx="10733699" cy="5702300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15900" y="339779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flipV="1">
              <a:off x="10318658" y="273687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0282FF0-AD71-4247-9BE9-E98BB0C57480}"/>
              </a:ext>
            </a:extLst>
          </p:cNvPr>
          <p:cNvSpPr txBox="1"/>
          <p:nvPr/>
        </p:nvSpPr>
        <p:spPr>
          <a:xfrm>
            <a:off x="4030370" y="1213888"/>
            <a:ext cx="41312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입력 이미지에 필터 적용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DDDBB0-EAFC-41A4-96E5-9BEA0668AB77}"/>
              </a:ext>
            </a:extLst>
          </p:cNvPr>
          <p:cNvSpPr txBox="1"/>
          <p:nvPr/>
        </p:nvSpPr>
        <p:spPr>
          <a:xfrm>
            <a:off x="3676106" y="3829708"/>
            <a:ext cx="48397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은닉층의 개수에 제한이 생김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455F29-A8EF-4D14-B24B-5AA86B1877EB}"/>
              </a:ext>
            </a:extLst>
          </p:cNvPr>
          <p:cNvSpPr txBox="1"/>
          <p:nvPr/>
        </p:nvSpPr>
        <p:spPr>
          <a:xfrm>
            <a:off x="3958933" y="2485700"/>
            <a:ext cx="41312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가로 세로 크기가 줄어듦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D817A3-EBC0-48B7-B02A-6D4C83400D60}"/>
              </a:ext>
            </a:extLst>
          </p:cNvPr>
          <p:cNvSpPr txBox="1"/>
          <p:nvPr/>
        </p:nvSpPr>
        <p:spPr>
          <a:xfrm>
            <a:off x="4136065" y="5183726"/>
            <a:ext cx="3776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복잡한 패턴 학습 불가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A542D0A3-38FA-43F4-BC28-7CA75C05A055}"/>
              </a:ext>
            </a:extLst>
          </p:cNvPr>
          <p:cNvSpPr/>
          <p:nvPr/>
        </p:nvSpPr>
        <p:spPr>
          <a:xfrm>
            <a:off x="5750377" y="3169460"/>
            <a:ext cx="548371" cy="640240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C27E343F-D718-4593-A982-AF687BE880C8}"/>
              </a:ext>
            </a:extLst>
          </p:cNvPr>
          <p:cNvSpPr/>
          <p:nvPr/>
        </p:nvSpPr>
        <p:spPr>
          <a:xfrm>
            <a:off x="5768246" y="1815340"/>
            <a:ext cx="548371" cy="640240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4A905796-8CC0-4807-B997-C4147866D8FB}"/>
              </a:ext>
            </a:extLst>
          </p:cNvPr>
          <p:cNvSpPr/>
          <p:nvPr/>
        </p:nvSpPr>
        <p:spPr>
          <a:xfrm>
            <a:off x="5750377" y="4518395"/>
            <a:ext cx="548371" cy="640240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662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84190" y="693156"/>
            <a:ext cx="11435023" cy="11313965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565532" y="526003"/>
            <a:ext cx="11145747" cy="6909118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" y="71194"/>
            <a:ext cx="1597576" cy="192304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V="1">
            <a:off x="10594425" y="1"/>
            <a:ext cx="1597576" cy="192304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F68D59-9A34-4695-B2D3-87BEBE71822A}"/>
              </a:ext>
            </a:extLst>
          </p:cNvPr>
          <p:cNvSpPr/>
          <p:nvPr/>
        </p:nvSpPr>
        <p:spPr>
          <a:xfrm>
            <a:off x="1074585" y="973543"/>
            <a:ext cx="35500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패딩 </a:t>
            </a:r>
            <a:r>
              <a:rPr lang="en-US" altLang="ko-KR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(Padding)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B29C70-9CCC-4B8E-86FB-85380DDB1363}"/>
              </a:ext>
            </a:extLst>
          </p:cNvPr>
          <p:cNvSpPr txBox="1"/>
          <p:nvPr/>
        </p:nvSpPr>
        <p:spPr>
          <a:xfrm>
            <a:off x="4415215" y="1155257"/>
            <a:ext cx="661912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: </a:t>
            </a:r>
            <a:r>
              <a:rPr lang="ko-KR" altLang="en-US" sz="27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일정한 크기의 층으로 이미지를 감싸는 것</a:t>
            </a:r>
            <a:endParaRPr lang="en-US" altLang="ko-KR" sz="27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327CFD4-D592-454A-A896-3546B05A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61" y="1998448"/>
            <a:ext cx="4247040" cy="38860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743629-8D6E-40B5-8494-096A63556B0D}"/>
              </a:ext>
            </a:extLst>
          </p:cNvPr>
          <p:cNvSpPr txBox="1"/>
          <p:nvPr/>
        </p:nvSpPr>
        <p:spPr>
          <a:xfrm>
            <a:off x="6617741" y="4363331"/>
            <a:ext cx="22140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&lt;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필터 적용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&gt;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99F2D44B-846B-46CD-9A4B-7E2C1D2F7C23}"/>
              </a:ext>
            </a:extLst>
          </p:cNvPr>
          <p:cNvSpPr/>
          <p:nvPr/>
        </p:nvSpPr>
        <p:spPr>
          <a:xfrm rot="16200000">
            <a:off x="8468887" y="4976639"/>
            <a:ext cx="548371" cy="640240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43E31-42A8-42C3-832E-81C01E57E4DE}"/>
              </a:ext>
            </a:extLst>
          </p:cNvPr>
          <p:cNvSpPr txBox="1"/>
          <p:nvPr/>
        </p:nvSpPr>
        <p:spPr>
          <a:xfrm>
            <a:off x="6745016" y="5000906"/>
            <a:ext cx="15552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11 X 11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D9E3A01-BC5F-469E-AECE-601659E10B8A}"/>
              </a:ext>
            </a:extLst>
          </p:cNvPr>
          <p:cNvGrpSpPr/>
          <p:nvPr/>
        </p:nvGrpSpPr>
        <p:grpSpPr>
          <a:xfrm>
            <a:off x="6617741" y="2545644"/>
            <a:ext cx="4007099" cy="1152544"/>
            <a:chOff x="6617741" y="1991013"/>
            <a:chExt cx="4007099" cy="115254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032F41-4535-4F02-ABAA-A35E029ED927}"/>
                </a:ext>
              </a:extLst>
            </p:cNvPr>
            <p:cNvSpPr txBox="1"/>
            <p:nvPr/>
          </p:nvSpPr>
          <p:spPr>
            <a:xfrm>
              <a:off x="6859836" y="2589559"/>
              <a:ext cx="112242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9 X 9</a:t>
              </a:r>
            </a:p>
          </p:txBody>
        </p:sp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94556CC6-7B1F-45F4-891F-47D48C6681F0}"/>
                </a:ext>
              </a:extLst>
            </p:cNvPr>
            <p:cNvSpPr/>
            <p:nvPr/>
          </p:nvSpPr>
          <p:spPr>
            <a:xfrm rot="16200000">
              <a:off x="8251747" y="2543624"/>
              <a:ext cx="548371" cy="640240"/>
            </a:xfrm>
            <a:prstGeom prst="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EE42C4-98BA-45F1-8CEF-788E02DE4713}"/>
                </a:ext>
              </a:extLst>
            </p:cNvPr>
            <p:cNvSpPr txBox="1"/>
            <p:nvPr/>
          </p:nvSpPr>
          <p:spPr>
            <a:xfrm>
              <a:off x="9069606" y="2571251"/>
              <a:ext cx="15552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11 X 11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DEC01C-3A5C-4554-9BF1-FED87ACA606D}"/>
                </a:ext>
              </a:extLst>
            </p:cNvPr>
            <p:cNvSpPr txBox="1"/>
            <p:nvPr/>
          </p:nvSpPr>
          <p:spPr>
            <a:xfrm>
              <a:off x="6617741" y="1991013"/>
              <a:ext cx="207941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&lt;</a:t>
              </a:r>
              <a:r>
                <a:rPr lang="ko-KR" altLang="en-US" sz="3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패딩 적용</a:t>
              </a:r>
              <a:r>
                <a:rPr lang="en-US" altLang="ko-KR" sz="3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&gt;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1FDF1D8-FCAA-4AEC-BC25-FF0B1859A82E}"/>
              </a:ext>
            </a:extLst>
          </p:cNvPr>
          <p:cNvSpPr txBox="1"/>
          <p:nvPr/>
        </p:nvSpPr>
        <p:spPr>
          <a:xfrm>
            <a:off x="9185895" y="4953993"/>
            <a:ext cx="11224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9 X 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24FF5A-77C5-4DC1-A600-057B6C6C9171}"/>
              </a:ext>
            </a:extLst>
          </p:cNvPr>
          <p:cNvSpPr txBox="1"/>
          <p:nvPr/>
        </p:nvSpPr>
        <p:spPr>
          <a:xfrm>
            <a:off x="6059072" y="5941014"/>
            <a:ext cx="55739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크기 유지</a:t>
            </a:r>
            <a:r>
              <a:rPr lang="en-US" altLang="ko-KR" sz="3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3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충분한 특성 뽑기 가능</a:t>
            </a:r>
            <a:endParaRPr lang="en-US" altLang="ko-KR" sz="3000" dirty="0">
              <a:solidFill>
                <a:schemeClr val="accent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972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84190" y="-839449"/>
            <a:ext cx="11435023" cy="7697450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672787" y="-1199213"/>
            <a:ext cx="11038492" cy="7845204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7D1A4D-0E73-437F-8F1C-3E3C463BF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61" y="911394"/>
            <a:ext cx="6279344" cy="21835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C342CA3-1DAB-45F8-9EAC-DD2BE6E78314}"/>
              </a:ext>
            </a:extLst>
          </p:cNvPr>
          <p:cNvSpPr/>
          <p:nvPr/>
        </p:nvSpPr>
        <p:spPr>
          <a:xfrm>
            <a:off x="1209702" y="3429000"/>
            <a:ext cx="105064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입력 이미지의 크기 </a:t>
            </a:r>
            <a:r>
              <a:rPr lang="en-US" altLang="ko-KR" sz="2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I, </a:t>
            </a:r>
            <a:r>
              <a:rPr lang="ko-KR" altLang="en-US" sz="2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필터의 크기 </a:t>
            </a:r>
            <a:r>
              <a:rPr lang="en-US" altLang="ko-KR" sz="2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K, </a:t>
            </a:r>
            <a:r>
              <a:rPr lang="ko-KR" altLang="en-US" sz="25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스트라이드</a:t>
            </a:r>
            <a:r>
              <a:rPr lang="ko-KR" altLang="en-US" sz="2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S, </a:t>
            </a:r>
            <a:r>
              <a:rPr lang="ko-KR" altLang="en-US" sz="2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패딩의 크기 </a:t>
            </a:r>
            <a:r>
              <a:rPr lang="en-US" altLang="ko-KR" sz="25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P)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6088AA3-91F9-436C-912F-E843F8E1B666}"/>
              </a:ext>
            </a:extLst>
          </p:cNvPr>
          <p:cNvGrpSpPr/>
          <p:nvPr/>
        </p:nvGrpSpPr>
        <p:grpSpPr>
          <a:xfrm>
            <a:off x="1581556" y="4648780"/>
            <a:ext cx="9220954" cy="1190761"/>
            <a:chOff x="1209702" y="4445025"/>
            <a:chExt cx="9220954" cy="11907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FDFFEF-810D-4825-BFA5-40136776BA41}"/>
                </a:ext>
              </a:extLst>
            </p:cNvPr>
            <p:cNvSpPr txBox="1"/>
            <p:nvPr/>
          </p:nvSpPr>
          <p:spPr>
            <a:xfrm>
              <a:off x="1209702" y="4445025"/>
              <a:ext cx="655660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하지만 입력 이미지가 큰 이미지일 경우</a:t>
              </a:r>
              <a:endPara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CFC396-BDC1-4BAA-8D8B-D1260A648B57}"/>
                </a:ext>
              </a:extLst>
            </p:cNvPr>
            <p:cNvSpPr txBox="1"/>
            <p:nvPr/>
          </p:nvSpPr>
          <p:spPr>
            <a:xfrm>
              <a:off x="5101954" y="5081788"/>
              <a:ext cx="532870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굳이 패딩을 적용하지 않아도 됨</a:t>
              </a:r>
              <a:endPara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29585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4937D0-F967-46BB-BFD0-3D6B13067493}"/>
              </a:ext>
            </a:extLst>
          </p:cNvPr>
          <p:cNvGrpSpPr/>
          <p:nvPr/>
        </p:nvGrpSpPr>
        <p:grpSpPr>
          <a:xfrm>
            <a:off x="1" y="1"/>
            <a:ext cx="12192000" cy="6858000"/>
            <a:chOff x="115900" y="273687"/>
            <a:chExt cx="11741273" cy="6366611"/>
          </a:xfrm>
        </p:grpSpPr>
        <p:sp>
          <p:nvSpPr>
            <p:cNvPr id="7" name="자유형 6"/>
            <p:cNvSpPr/>
            <p:nvPr/>
          </p:nvSpPr>
          <p:spPr>
            <a:xfrm>
              <a:off x="196977" y="917177"/>
              <a:ext cx="11012281" cy="5723121"/>
            </a:xfrm>
            <a:custGeom>
              <a:avLst/>
              <a:gdLst>
                <a:gd name="connsiteX0" fmla="*/ 609254 w 11136341"/>
                <a:gd name="connsiteY0" fmla="*/ 40765 h 5927622"/>
                <a:gd name="connsiteX1" fmla="*/ 580226 w 11136341"/>
                <a:gd name="connsiteY1" fmla="*/ 1492193 h 5927622"/>
                <a:gd name="connsiteX2" fmla="*/ 493140 w 11136341"/>
                <a:gd name="connsiteY2" fmla="*/ 4177336 h 5927622"/>
                <a:gd name="connsiteX3" fmla="*/ 28683 w 11136341"/>
                <a:gd name="connsiteY3" fmla="*/ 5831965 h 5927622"/>
                <a:gd name="connsiteX4" fmla="*/ 289940 w 11136341"/>
                <a:gd name="connsiteY4" fmla="*/ 5715851 h 5927622"/>
                <a:gd name="connsiteX5" fmla="*/ 2220340 w 11136341"/>
                <a:gd name="connsiteY5" fmla="*/ 5614251 h 5927622"/>
                <a:gd name="connsiteX6" fmla="*/ 4832912 w 11136341"/>
                <a:gd name="connsiteY6" fmla="*/ 5686822 h 5927622"/>
                <a:gd name="connsiteX7" fmla="*/ 6255312 w 11136341"/>
                <a:gd name="connsiteY7" fmla="*/ 5527165 h 5927622"/>
                <a:gd name="connsiteX8" fmla="*/ 7982512 w 11136341"/>
                <a:gd name="connsiteY8" fmla="*/ 5585222 h 5927622"/>
                <a:gd name="connsiteX9" fmla="*/ 9811312 w 11136341"/>
                <a:gd name="connsiteY9" fmla="*/ 5425565 h 5927622"/>
                <a:gd name="connsiteX10" fmla="*/ 10580569 w 11136341"/>
                <a:gd name="connsiteY10" fmla="*/ 5469108 h 5927622"/>
                <a:gd name="connsiteX11" fmla="*/ 11088569 w 11136341"/>
                <a:gd name="connsiteY11" fmla="*/ 5251393 h 5927622"/>
                <a:gd name="connsiteX12" fmla="*/ 11088569 w 11136341"/>
                <a:gd name="connsiteY12" fmla="*/ 5149793 h 5927622"/>
                <a:gd name="connsiteX13" fmla="*/ 10856340 w 11136341"/>
                <a:gd name="connsiteY13" fmla="*/ 4395051 h 5927622"/>
                <a:gd name="connsiteX14" fmla="*/ 9071083 w 11136341"/>
                <a:gd name="connsiteY14" fmla="*/ 3509679 h 5927622"/>
                <a:gd name="connsiteX15" fmla="*/ 6240797 w 11136341"/>
                <a:gd name="connsiteY15" fmla="*/ 2464651 h 5927622"/>
                <a:gd name="connsiteX16" fmla="*/ 4063654 w 11136341"/>
                <a:gd name="connsiteY16" fmla="*/ 1477679 h 5927622"/>
                <a:gd name="connsiteX17" fmla="*/ 1407540 w 11136341"/>
                <a:gd name="connsiteY17" fmla="*/ 490708 h 5927622"/>
                <a:gd name="connsiteX18" fmla="*/ 609254 w 11136341"/>
                <a:gd name="connsiteY18" fmla="*/ 40765 h 5927622"/>
                <a:gd name="connsiteX0" fmla="*/ 526704 w 11053791"/>
                <a:gd name="connsiteY0" fmla="*/ 40765 h 5771463"/>
                <a:gd name="connsiteX1" fmla="*/ 497676 w 11053791"/>
                <a:gd name="connsiteY1" fmla="*/ 1492193 h 5771463"/>
                <a:gd name="connsiteX2" fmla="*/ 410590 w 11053791"/>
                <a:gd name="connsiteY2" fmla="*/ 4177336 h 5771463"/>
                <a:gd name="connsiteX3" fmla="*/ 76762 w 11053791"/>
                <a:gd name="connsiteY3" fmla="*/ 5628765 h 5771463"/>
                <a:gd name="connsiteX4" fmla="*/ 207390 w 11053791"/>
                <a:gd name="connsiteY4" fmla="*/ 5715851 h 5771463"/>
                <a:gd name="connsiteX5" fmla="*/ 2137790 w 11053791"/>
                <a:gd name="connsiteY5" fmla="*/ 5614251 h 5771463"/>
                <a:gd name="connsiteX6" fmla="*/ 4750362 w 11053791"/>
                <a:gd name="connsiteY6" fmla="*/ 5686822 h 5771463"/>
                <a:gd name="connsiteX7" fmla="*/ 6172762 w 11053791"/>
                <a:gd name="connsiteY7" fmla="*/ 5527165 h 5771463"/>
                <a:gd name="connsiteX8" fmla="*/ 7899962 w 11053791"/>
                <a:gd name="connsiteY8" fmla="*/ 5585222 h 5771463"/>
                <a:gd name="connsiteX9" fmla="*/ 9728762 w 11053791"/>
                <a:gd name="connsiteY9" fmla="*/ 5425565 h 5771463"/>
                <a:gd name="connsiteX10" fmla="*/ 10498019 w 11053791"/>
                <a:gd name="connsiteY10" fmla="*/ 5469108 h 5771463"/>
                <a:gd name="connsiteX11" fmla="*/ 11006019 w 11053791"/>
                <a:gd name="connsiteY11" fmla="*/ 5251393 h 5771463"/>
                <a:gd name="connsiteX12" fmla="*/ 11006019 w 11053791"/>
                <a:gd name="connsiteY12" fmla="*/ 5149793 h 5771463"/>
                <a:gd name="connsiteX13" fmla="*/ 10773790 w 11053791"/>
                <a:gd name="connsiteY13" fmla="*/ 4395051 h 5771463"/>
                <a:gd name="connsiteX14" fmla="*/ 8988533 w 11053791"/>
                <a:gd name="connsiteY14" fmla="*/ 3509679 h 5771463"/>
                <a:gd name="connsiteX15" fmla="*/ 6158247 w 11053791"/>
                <a:gd name="connsiteY15" fmla="*/ 2464651 h 5771463"/>
                <a:gd name="connsiteX16" fmla="*/ 3981104 w 11053791"/>
                <a:gd name="connsiteY16" fmla="*/ 1477679 h 5771463"/>
                <a:gd name="connsiteX17" fmla="*/ 1324990 w 11053791"/>
                <a:gd name="connsiteY17" fmla="*/ 490708 h 5771463"/>
                <a:gd name="connsiteX18" fmla="*/ 526704 w 11053791"/>
                <a:gd name="connsiteY18" fmla="*/ 40765 h 5771463"/>
                <a:gd name="connsiteX0" fmla="*/ 553480 w 11080567"/>
                <a:gd name="connsiteY0" fmla="*/ 40765 h 5753587"/>
                <a:gd name="connsiteX1" fmla="*/ 524452 w 11080567"/>
                <a:gd name="connsiteY1" fmla="*/ 1492193 h 5753587"/>
                <a:gd name="connsiteX2" fmla="*/ 437366 w 11080567"/>
                <a:gd name="connsiteY2" fmla="*/ 4177336 h 5753587"/>
                <a:gd name="connsiteX3" fmla="*/ 103538 w 11080567"/>
                <a:gd name="connsiteY3" fmla="*/ 5628765 h 5753587"/>
                <a:gd name="connsiteX4" fmla="*/ 234166 w 11080567"/>
                <a:gd name="connsiteY4" fmla="*/ 5715851 h 5753587"/>
                <a:gd name="connsiteX5" fmla="*/ 2164566 w 11080567"/>
                <a:gd name="connsiteY5" fmla="*/ 5614251 h 5753587"/>
                <a:gd name="connsiteX6" fmla="*/ 4777138 w 11080567"/>
                <a:gd name="connsiteY6" fmla="*/ 5686822 h 5753587"/>
                <a:gd name="connsiteX7" fmla="*/ 6199538 w 11080567"/>
                <a:gd name="connsiteY7" fmla="*/ 5527165 h 5753587"/>
                <a:gd name="connsiteX8" fmla="*/ 7926738 w 11080567"/>
                <a:gd name="connsiteY8" fmla="*/ 5585222 h 5753587"/>
                <a:gd name="connsiteX9" fmla="*/ 9755538 w 11080567"/>
                <a:gd name="connsiteY9" fmla="*/ 5425565 h 5753587"/>
                <a:gd name="connsiteX10" fmla="*/ 10524795 w 11080567"/>
                <a:gd name="connsiteY10" fmla="*/ 5469108 h 5753587"/>
                <a:gd name="connsiteX11" fmla="*/ 11032795 w 11080567"/>
                <a:gd name="connsiteY11" fmla="*/ 5251393 h 5753587"/>
                <a:gd name="connsiteX12" fmla="*/ 11032795 w 11080567"/>
                <a:gd name="connsiteY12" fmla="*/ 5149793 h 5753587"/>
                <a:gd name="connsiteX13" fmla="*/ 10800566 w 11080567"/>
                <a:gd name="connsiteY13" fmla="*/ 4395051 h 5753587"/>
                <a:gd name="connsiteX14" fmla="*/ 9015309 w 11080567"/>
                <a:gd name="connsiteY14" fmla="*/ 3509679 h 5753587"/>
                <a:gd name="connsiteX15" fmla="*/ 6185023 w 11080567"/>
                <a:gd name="connsiteY15" fmla="*/ 2464651 h 5753587"/>
                <a:gd name="connsiteX16" fmla="*/ 4007880 w 11080567"/>
                <a:gd name="connsiteY16" fmla="*/ 1477679 h 5753587"/>
                <a:gd name="connsiteX17" fmla="*/ 1351766 w 11080567"/>
                <a:gd name="connsiteY17" fmla="*/ 490708 h 5753587"/>
                <a:gd name="connsiteX18" fmla="*/ 553480 w 11080567"/>
                <a:gd name="connsiteY18" fmla="*/ 40765 h 5753587"/>
                <a:gd name="connsiteX0" fmla="*/ 459594 w 10986681"/>
                <a:gd name="connsiteY0" fmla="*/ 40765 h 5764840"/>
                <a:gd name="connsiteX1" fmla="*/ 430566 w 10986681"/>
                <a:gd name="connsiteY1" fmla="*/ 1492193 h 5764840"/>
                <a:gd name="connsiteX2" fmla="*/ 343480 w 10986681"/>
                <a:gd name="connsiteY2" fmla="*/ 4177336 h 5764840"/>
                <a:gd name="connsiteX3" fmla="*/ 9652 w 10986681"/>
                <a:gd name="connsiteY3" fmla="*/ 5628765 h 5764840"/>
                <a:gd name="connsiteX4" fmla="*/ 285423 w 10986681"/>
                <a:gd name="connsiteY4" fmla="*/ 5701336 h 5764840"/>
                <a:gd name="connsiteX5" fmla="*/ 2070680 w 10986681"/>
                <a:gd name="connsiteY5" fmla="*/ 5614251 h 5764840"/>
                <a:gd name="connsiteX6" fmla="*/ 4683252 w 10986681"/>
                <a:gd name="connsiteY6" fmla="*/ 5686822 h 5764840"/>
                <a:gd name="connsiteX7" fmla="*/ 6105652 w 10986681"/>
                <a:gd name="connsiteY7" fmla="*/ 5527165 h 5764840"/>
                <a:gd name="connsiteX8" fmla="*/ 7832852 w 10986681"/>
                <a:gd name="connsiteY8" fmla="*/ 5585222 h 5764840"/>
                <a:gd name="connsiteX9" fmla="*/ 9661652 w 10986681"/>
                <a:gd name="connsiteY9" fmla="*/ 5425565 h 5764840"/>
                <a:gd name="connsiteX10" fmla="*/ 10430909 w 10986681"/>
                <a:gd name="connsiteY10" fmla="*/ 5469108 h 5764840"/>
                <a:gd name="connsiteX11" fmla="*/ 10938909 w 10986681"/>
                <a:gd name="connsiteY11" fmla="*/ 5251393 h 5764840"/>
                <a:gd name="connsiteX12" fmla="*/ 10938909 w 10986681"/>
                <a:gd name="connsiteY12" fmla="*/ 5149793 h 5764840"/>
                <a:gd name="connsiteX13" fmla="*/ 10706680 w 10986681"/>
                <a:gd name="connsiteY13" fmla="*/ 4395051 h 5764840"/>
                <a:gd name="connsiteX14" fmla="*/ 8921423 w 10986681"/>
                <a:gd name="connsiteY14" fmla="*/ 3509679 h 5764840"/>
                <a:gd name="connsiteX15" fmla="*/ 6091137 w 10986681"/>
                <a:gd name="connsiteY15" fmla="*/ 2464651 h 5764840"/>
                <a:gd name="connsiteX16" fmla="*/ 3913994 w 10986681"/>
                <a:gd name="connsiteY16" fmla="*/ 1477679 h 5764840"/>
                <a:gd name="connsiteX17" fmla="*/ 1257880 w 10986681"/>
                <a:gd name="connsiteY17" fmla="*/ 490708 h 5764840"/>
                <a:gd name="connsiteX18" fmla="*/ 459594 w 10986681"/>
                <a:gd name="connsiteY18" fmla="*/ 40765 h 5764840"/>
                <a:gd name="connsiteX0" fmla="*/ 504477 w 11031564"/>
                <a:gd name="connsiteY0" fmla="*/ 40765 h 5764840"/>
                <a:gd name="connsiteX1" fmla="*/ 475449 w 11031564"/>
                <a:gd name="connsiteY1" fmla="*/ 1492193 h 5764840"/>
                <a:gd name="connsiteX2" fmla="*/ 388363 w 11031564"/>
                <a:gd name="connsiteY2" fmla="*/ 4177336 h 5764840"/>
                <a:gd name="connsiteX3" fmla="*/ 54535 w 11031564"/>
                <a:gd name="connsiteY3" fmla="*/ 5628765 h 5764840"/>
                <a:gd name="connsiteX4" fmla="*/ 330306 w 11031564"/>
                <a:gd name="connsiteY4" fmla="*/ 5701336 h 5764840"/>
                <a:gd name="connsiteX5" fmla="*/ 2115563 w 11031564"/>
                <a:gd name="connsiteY5" fmla="*/ 5614251 h 5764840"/>
                <a:gd name="connsiteX6" fmla="*/ 4728135 w 11031564"/>
                <a:gd name="connsiteY6" fmla="*/ 5686822 h 5764840"/>
                <a:gd name="connsiteX7" fmla="*/ 6150535 w 11031564"/>
                <a:gd name="connsiteY7" fmla="*/ 5527165 h 5764840"/>
                <a:gd name="connsiteX8" fmla="*/ 7877735 w 11031564"/>
                <a:gd name="connsiteY8" fmla="*/ 5585222 h 5764840"/>
                <a:gd name="connsiteX9" fmla="*/ 9706535 w 11031564"/>
                <a:gd name="connsiteY9" fmla="*/ 5425565 h 5764840"/>
                <a:gd name="connsiteX10" fmla="*/ 10475792 w 11031564"/>
                <a:gd name="connsiteY10" fmla="*/ 5469108 h 5764840"/>
                <a:gd name="connsiteX11" fmla="*/ 10983792 w 11031564"/>
                <a:gd name="connsiteY11" fmla="*/ 5251393 h 5764840"/>
                <a:gd name="connsiteX12" fmla="*/ 10983792 w 11031564"/>
                <a:gd name="connsiteY12" fmla="*/ 5149793 h 5764840"/>
                <a:gd name="connsiteX13" fmla="*/ 10751563 w 11031564"/>
                <a:gd name="connsiteY13" fmla="*/ 4395051 h 5764840"/>
                <a:gd name="connsiteX14" fmla="*/ 8966306 w 11031564"/>
                <a:gd name="connsiteY14" fmla="*/ 3509679 h 5764840"/>
                <a:gd name="connsiteX15" fmla="*/ 6136020 w 11031564"/>
                <a:gd name="connsiteY15" fmla="*/ 2464651 h 5764840"/>
                <a:gd name="connsiteX16" fmla="*/ 3958877 w 11031564"/>
                <a:gd name="connsiteY16" fmla="*/ 1477679 h 5764840"/>
                <a:gd name="connsiteX17" fmla="*/ 1302763 w 11031564"/>
                <a:gd name="connsiteY17" fmla="*/ 490708 h 5764840"/>
                <a:gd name="connsiteX18" fmla="*/ 504477 w 11031564"/>
                <a:gd name="connsiteY18" fmla="*/ 40765 h 5764840"/>
                <a:gd name="connsiteX0" fmla="*/ 485194 w 11012281"/>
                <a:gd name="connsiteY0" fmla="*/ 40765 h 5723121"/>
                <a:gd name="connsiteX1" fmla="*/ 456166 w 11012281"/>
                <a:gd name="connsiteY1" fmla="*/ 1492193 h 5723121"/>
                <a:gd name="connsiteX2" fmla="*/ 369080 w 11012281"/>
                <a:gd name="connsiteY2" fmla="*/ 4177336 h 5723121"/>
                <a:gd name="connsiteX3" fmla="*/ 35252 w 11012281"/>
                <a:gd name="connsiteY3" fmla="*/ 5628765 h 5723121"/>
                <a:gd name="connsiteX4" fmla="*/ 311023 w 11012281"/>
                <a:gd name="connsiteY4" fmla="*/ 5701336 h 5723121"/>
                <a:gd name="connsiteX5" fmla="*/ 2096280 w 11012281"/>
                <a:gd name="connsiteY5" fmla="*/ 5614251 h 5723121"/>
                <a:gd name="connsiteX6" fmla="*/ 4708852 w 11012281"/>
                <a:gd name="connsiteY6" fmla="*/ 5686822 h 5723121"/>
                <a:gd name="connsiteX7" fmla="*/ 6131252 w 11012281"/>
                <a:gd name="connsiteY7" fmla="*/ 5527165 h 5723121"/>
                <a:gd name="connsiteX8" fmla="*/ 7858452 w 11012281"/>
                <a:gd name="connsiteY8" fmla="*/ 5585222 h 5723121"/>
                <a:gd name="connsiteX9" fmla="*/ 9687252 w 11012281"/>
                <a:gd name="connsiteY9" fmla="*/ 5425565 h 5723121"/>
                <a:gd name="connsiteX10" fmla="*/ 10456509 w 11012281"/>
                <a:gd name="connsiteY10" fmla="*/ 5469108 h 5723121"/>
                <a:gd name="connsiteX11" fmla="*/ 10964509 w 11012281"/>
                <a:gd name="connsiteY11" fmla="*/ 5251393 h 5723121"/>
                <a:gd name="connsiteX12" fmla="*/ 10964509 w 11012281"/>
                <a:gd name="connsiteY12" fmla="*/ 5149793 h 5723121"/>
                <a:gd name="connsiteX13" fmla="*/ 10732280 w 11012281"/>
                <a:gd name="connsiteY13" fmla="*/ 4395051 h 5723121"/>
                <a:gd name="connsiteX14" fmla="*/ 8947023 w 11012281"/>
                <a:gd name="connsiteY14" fmla="*/ 3509679 h 5723121"/>
                <a:gd name="connsiteX15" fmla="*/ 6116737 w 11012281"/>
                <a:gd name="connsiteY15" fmla="*/ 2464651 h 5723121"/>
                <a:gd name="connsiteX16" fmla="*/ 3939594 w 11012281"/>
                <a:gd name="connsiteY16" fmla="*/ 1477679 h 5723121"/>
                <a:gd name="connsiteX17" fmla="*/ 1283480 w 11012281"/>
                <a:gd name="connsiteY17" fmla="*/ 490708 h 5723121"/>
                <a:gd name="connsiteX18" fmla="*/ 485194 w 11012281"/>
                <a:gd name="connsiteY18" fmla="*/ 40765 h 5723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12281" h="5723121">
                  <a:moveTo>
                    <a:pt x="485194" y="40765"/>
                  </a:moveTo>
                  <a:cubicBezTo>
                    <a:pt x="347308" y="207679"/>
                    <a:pt x="475518" y="802765"/>
                    <a:pt x="456166" y="1492193"/>
                  </a:cubicBezTo>
                  <a:cubicBezTo>
                    <a:pt x="436814" y="2181622"/>
                    <a:pt x="439232" y="3487908"/>
                    <a:pt x="369080" y="4177336"/>
                  </a:cubicBezTo>
                  <a:cubicBezTo>
                    <a:pt x="298928" y="4866764"/>
                    <a:pt x="102985" y="5476365"/>
                    <a:pt x="35252" y="5628765"/>
                  </a:cubicBezTo>
                  <a:cubicBezTo>
                    <a:pt x="-32481" y="5781165"/>
                    <a:pt x="-32482" y="5703755"/>
                    <a:pt x="311023" y="5701336"/>
                  </a:cubicBezTo>
                  <a:cubicBezTo>
                    <a:pt x="654528" y="5698917"/>
                    <a:pt x="1363309" y="5616670"/>
                    <a:pt x="2096280" y="5614251"/>
                  </a:cubicBezTo>
                  <a:cubicBezTo>
                    <a:pt x="2829251" y="5611832"/>
                    <a:pt x="4036357" y="5701336"/>
                    <a:pt x="4708852" y="5686822"/>
                  </a:cubicBezTo>
                  <a:cubicBezTo>
                    <a:pt x="5381347" y="5672308"/>
                    <a:pt x="5606319" y="5544098"/>
                    <a:pt x="6131252" y="5527165"/>
                  </a:cubicBezTo>
                  <a:cubicBezTo>
                    <a:pt x="6656185" y="5510232"/>
                    <a:pt x="7265785" y="5602155"/>
                    <a:pt x="7858452" y="5585222"/>
                  </a:cubicBezTo>
                  <a:cubicBezTo>
                    <a:pt x="8451119" y="5568289"/>
                    <a:pt x="9254243" y="5444917"/>
                    <a:pt x="9687252" y="5425565"/>
                  </a:cubicBezTo>
                  <a:cubicBezTo>
                    <a:pt x="10120262" y="5406213"/>
                    <a:pt x="10243633" y="5498137"/>
                    <a:pt x="10456509" y="5469108"/>
                  </a:cubicBezTo>
                  <a:cubicBezTo>
                    <a:pt x="10669385" y="5440079"/>
                    <a:pt x="10879842" y="5304612"/>
                    <a:pt x="10964509" y="5251393"/>
                  </a:cubicBezTo>
                  <a:cubicBezTo>
                    <a:pt x="11049176" y="5198174"/>
                    <a:pt x="11003214" y="5292517"/>
                    <a:pt x="10964509" y="5149793"/>
                  </a:cubicBezTo>
                  <a:cubicBezTo>
                    <a:pt x="10925804" y="5007069"/>
                    <a:pt x="11068528" y="4668403"/>
                    <a:pt x="10732280" y="4395051"/>
                  </a:cubicBezTo>
                  <a:cubicBezTo>
                    <a:pt x="10396032" y="4121699"/>
                    <a:pt x="9716280" y="3831412"/>
                    <a:pt x="8947023" y="3509679"/>
                  </a:cubicBezTo>
                  <a:cubicBezTo>
                    <a:pt x="8177766" y="3187946"/>
                    <a:pt x="6951309" y="2803318"/>
                    <a:pt x="6116737" y="2464651"/>
                  </a:cubicBezTo>
                  <a:cubicBezTo>
                    <a:pt x="5282165" y="2125984"/>
                    <a:pt x="4745137" y="1806670"/>
                    <a:pt x="3939594" y="1477679"/>
                  </a:cubicBezTo>
                  <a:cubicBezTo>
                    <a:pt x="3134051" y="1148689"/>
                    <a:pt x="1859213" y="722936"/>
                    <a:pt x="1283480" y="490708"/>
                  </a:cubicBezTo>
                  <a:cubicBezTo>
                    <a:pt x="707747" y="258480"/>
                    <a:pt x="623080" y="-126149"/>
                    <a:pt x="485194" y="40765"/>
                  </a:cubicBezTo>
                  <a:close/>
                </a:path>
              </a:pathLst>
            </a:cu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자유형 2"/>
            <p:cNvSpPr/>
            <p:nvPr/>
          </p:nvSpPr>
          <p:spPr>
            <a:xfrm>
              <a:off x="660524" y="762000"/>
              <a:ext cx="10733699" cy="5702300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15900" y="339779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flipV="1">
              <a:off x="10318658" y="273687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E45C6F5-B10C-43C4-BC92-A7D1BA5434FE}"/>
              </a:ext>
            </a:extLst>
          </p:cNvPr>
          <p:cNvSpPr txBox="1"/>
          <p:nvPr/>
        </p:nvSpPr>
        <p:spPr>
          <a:xfrm>
            <a:off x="1681766" y="1054752"/>
            <a:ext cx="1127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DFFEF-810D-4825-BFA5-40136776BA41}"/>
              </a:ext>
            </a:extLst>
          </p:cNvPr>
          <p:cNvSpPr txBox="1"/>
          <p:nvPr/>
        </p:nvSpPr>
        <p:spPr>
          <a:xfrm>
            <a:off x="1441925" y="1762638"/>
            <a:ext cx="5163593" cy="3669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5.1 </a:t>
            </a:r>
            <a:r>
              <a:rPr lang="ko-KR" altLang="en-US" sz="3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합성곱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신경망의 발달 배경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5.2 </a:t>
            </a:r>
            <a:r>
              <a:rPr lang="ko-KR" altLang="en-US" sz="3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합성곱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연산 과정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5.3 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패딩과 </a:t>
            </a:r>
            <a:r>
              <a:rPr lang="ko-KR" altLang="en-US" sz="3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풀링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5.4 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모델의 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3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차원적 이해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505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4937D0-F967-46BB-BFD0-3D6B13067493}"/>
              </a:ext>
            </a:extLst>
          </p:cNvPr>
          <p:cNvGrpSpPr/>
          <p:nvPr/>
        </p:nvGrpSpPr>
        <p:grpSpPr>
          <a:xfrm>
            <a:off x="1" y="1"/>
            <a:ext cx="12192000" cy="6858000"/>
            <a:chOff x="115900" y="273687"/>
            <a:chExt cx="11741273" cy="6366611"/>
          </a:xfrm>
        </p:grpSpPr>
        <p:sp>
          <p:nvSpPr>
            <p:cNvPr id="7" name="자유형 6"/>
            <p:cNvSpPr/>
            <p:nvPr/>
          </p:nvSpPr>
          <p:spPr>
            <a:xfrm>
              <a:off x="196977" y="917177"/>
              <a:ext cx="11012281" cy="5723121"/>
            </a:xfrm>
            <a:custGeom>
              <a:avLst/>
              <a:gdLst>
                <a:gd name="connsiteX0" fmla="*/ 609254 w 11136341"/>
                <a:gd name="connsiteY0" fmla="*/ 40765 h 5927622"/>
                <a:gd name="connsiteX1" fmla="*/ 580226 w 11136341"/>
                <a:gd name="connsiteY1" fmla="*/ 1492193 h 5927622"/>
                <a:gd name="connsiteX2" fmla="*/ 493140 w 11136341"/>
                <a:gd name="connsiteY2" fmla="*/ 4177336 h 5927622"/>
                <a:gd name="connsiteX3" fmla="*/ 28683 w 11136341"/>
                <a:gd name="connsiteY3" fmla="*/ 5831965 h 5927622"/>
                <a:gd name="connsiteX4" fmla="*/ 289940 w 11136341"/>
                <a:gd name="connsiteY4" fmla="*/ 5715851 h 5927622"/>
                <a:gd name="connsiteX5" fmla="*/ 2220340 w 11136341"/>
                <a:gd name="connsiteY5" fmla="*/ 5614251 h 5927622"/>
                <a:gd name="connsiteX6" fmla="*/ 4832912 w 11136341"/>
                <a:gd name="connsiteY6" fmla="*/ 5686822 h 5927622"/>
                <a:gd name="connsiteX7" fmla="*/ 6255312 w 11136341"/>
                <a:gd name="connsiteY7" fmla="*/ 5527165 h 5927622"/>
                <a:gd name="connsiteX8" fmla="*/ 7982512 w 11136341"/>
                <a:gd name="connsiteY8" fmla="*/ 5585222 h 5927622"/>
                <a:gd name="connsiteX9" fmla="*/ 9811312 w 11136341"/>
                <a:gd name="connsiteY9" fmla="*/ 5425565 h 5927622"/>
                <a:gd name="connsiteX10" fmla="*/ 10580569 w 11136341"/>
                <a:gd name="connsiteY10" fmla="*/ 5469108 h 5927622"/>
                <a:gd name="connsiteX11" fmla="*/ 11088569 w 11136341"/>
                <a:gd name="connsiteY11" fmla="*/ 5251393 h 5927622"/>
                <a:gd name="connsiteX12" fmla="*/ 11088569 w 11136341"/>
                <a:gd name="connsiteY12" fmla="*/ 5149793 h 5927622"/>
                <a:gd name="connsiteX13" fmla="*/ 10856340 w 11136341"/>
                <a:gd name="connsiteY13" fmla="*/ 4395051 h 5927622"/>
                <a:gd name="connsiteX14" fmla="*/ 9071083 w 11136341"/>
                <a:gd name="connsiteY14" fmla="*/ 3509679 h 5927622"/>
                <a:gd name="connsiteX15" fmla="*/ 6240797 w 11136341"/>
                <a:gd name="connsiteY15" fmla="*/ 2464651 h 5927622"/>
                <a:gd name="connsiteX16" fmla="*/ 4063654 w 11136341"/>
                <a:gd name="connsiteY16" fmla="*/ 1477679 h 5927622"/>
                <a:gd name="connsiteX17" fmla="*/ 1407540 w 11136341"/>
                <a:gd name="connsiteY17" fmla="*/ 490708 h 5927622"/>
                <a:gd name="connsiteX18" fmla="*/ 609254 w 11136341"/>
                <a:gd name="connsiteY18" fmla="*/ 40765 h 5927622"/>
                <a:gd name="connsiteX0" fmla="*/ 526704 w 11053791"/>
                <a:gd name="connsiteY0" fmla="*/ 40765 h 5771463"/>
                <a:gd name="connsiteX1" fmla="*/ 497676 w 11053791"/>
                <a:gd name="connsiteY1" fmla="*/ 1492193 h 5771463"/>
                <a:gd name="connsiteX2" fmla="*/ 410590 w 11053791"/>
                <a:gd name="connsiteY2" fmla="*/ 4177336 h 5771463"/>
                <a:gd name="connsiteX3" fmla="*/ 76762 w 11053791"/>
                <a:gd name="connsiteY3" fmla="*/ 5628765 h 5771463"/>
                <a:gd name="connsiteX4" fmla="*/ 207390 w 11053791"/>
                <a:gd name="connsiteY4" fmla="*/ 5715851 h 5771463"/>
                <a:gd name="connsiteX5" fmla="*/ 2137790 w 11053791"/>
                <a:gd name="connsiteY5" fmla="*/ 5614251 h 5771463"/>
                <a:gd name="connsiteX6" fmla="*/ 4750362 w 11053791"/>
                <a:gd name="connsiteY6" fmla="*/ 5686822 h 5771463"/>
                <a:gd name="connsiteX7" fmla="*/ 6172762 w 11053791"/>
                <a:gd name="connsiteY7" fmla="*/ 5527165 h 5771463"/>
                <a:gd name="connsiteX8" fmla="*/ 7899962 w 11053791"/>
                <a:gd name="connsiteY8" fmla="*/ 5585222 h 5771463"/>
                <a:gd name="connsiteX9" fmla="*/ 9728762 w 11053791"/>
                <a:gd name="connsiteY9" fmla="*/ 5425565 h 5771463"/>
                <a:gd name="connsiteX10" fmla="*/ 10498019 w 11053791"/>
                <a:gd name="connsiteY10" fmla="*/ 5469108 h 5771463"/>
                <a:gd name="connsiteX11" fmla="*/ 11006019 w 11053791"/>
                <a:gd name="connsiteY11" fmla="*/ 5251393 h 5771463"/>
                <a:gd name="connsiteX12" fmla="*/ 11006019 w 11053791"/>
                <a:gd name="connsiteY12" fmla="*/ 5149793 h 5771463"/>
                <a:gd name="connsiteX13" fmla="*/ 10773790 w 11053791"/>
                <a:gd name="connsiteY13" fmla="*/ 4395051 h 5771463"/>
                <a:gd name="connsiteX14" fmla="*/ 8988533 w 11053791"/>
                <a:gd name="connsiteY14" fmla="*/ 3509679 h 5771463"/>
                <a:gd name="connsiteX15" fmla="*/ 6158247 w 11053791"/>
                <a:gd name="connsiteY15" fmla="*/ 2464651 h 5771463"/>
                <a:gd name="connsiteX16" fmla="*/ 3981104 w 11053791"/>
                <a:gd name="connsiteY16" fmla="*/ 1477679 h 5771463"/>
                <a:gd name="connsiteX17" fmla="*/ 1324990 w 11053791"/>
                <a:gd name="connsiteY17" fmla="*/ 490708 h 5771463"/>
                <a:gd name="connsiteX18" fmla="*/ 526704 w 11053791"/>
                <a:gd name="connsiteY18" fmla="*/ 40765 h 5771463"/>
                <a:gd name="connsiteX0" fmla="*/ 553480 w 11080567"/>
                <a:gd name="connsiteY0" fmla="*/ 40765 h 5753587"/>
                <a:gd name="connsiteX1" fmla="*/ 524452 w 11080567"/>
                <a:gd name="connsiteY1" fmla="*/ 1492193 h 5753587"/>
                <a:gd name="connsiteX2" fmla="*/ 437366 w 11080567"/>
                <a:gd name="connsiteY2" fmla="*/ 4177336 h 5753587"/>
                <a:gd name="connsiteX3" fmla="*/ 103538 w 11080567"/>
                <a:gd name="connsiteY3" fmla="*/ 5628765 h 5753587"/>
                <a:gd name="connsiteX4" fmla="*/ 234166 w 11080567"/>
                <a:gd name="connsiteY4" fmla="*/ 5715851 h 5753587"/>
                <a:gd name="connsiteX5" fmla="*/ 2164566 w 11080567"/>
                <a:gd name="connsiteY5" fmla="*/ 5614251 h 5753587"/>
                <a:gd name="connsiteX6" fmla="*/ 4777138 w 11080567"/>
                <a:gd name="connsiteY6" fmla="*/ 5686822 h 5753587"/>
                <a:gd name="connsiteX7" fmla="*/ 6199538 w 11080567"/>
                <a:gd name="connsiteY7" fmla="*/ 5527165 h 5753587"/>
                <a:gd name="connsiteX8" fmla="*/ 7926738 w 11080567"/>
                <a:gd name="connsiteY8" fmla="*/ 5585222 h 5753587"/>
                <a:gd name="connsiteX9" fmla="*/ 9755538 w 11080567"/>
                <a:gd name="connsiteY9" fmla="*/ 5425565 h 5753587"/>
                <a:gd name="connsiteX10" fmla="*/ 10524795 w 11080567"/>
                <a:gd name="connsiteY10" fmla="*/ 5469108 h 5753587"/>
                <a:gd name="connsiteX11" fmla="*/ 11032795 w 11080567"/>
                <a:gd name="connsiteY11" fmla="*/ 5251393 h 5753587"/>
                <a:gd name="connsiteX12" fmla="*/ 11032795 w 11080567"/>
                <a:gd name="connsiteY12" fmla="*/ 5149793 h 5753587"/>
                <a:gd name="connsiteX13" fmla="*/ 10800566 w 11080567"/>
                <a:gd name="connsiteY13" fmla="*/ 4395051 h 5753587"/>
                <a:gd name="connsiteX14" fmla="*/ 9015309 w 11080567"/>
                <a:gd name="connsiteY14" fmla="*/ 3509679 h 5753587"/>
                <a:gd name="connsiteX15" fmla="*/ 6185023 w 11080567"/>
                <a:gd name="connsiteY15" fmla="*/ 2464651 h 5753587"/>
                <a:gd name="connsiteX16" fmla="*/ 4007880 w 11080567"/>
                <a:gd name="connsiteY16" fmla="*/ 1477679 h 5753587"/>
                <a:gd name="connsiteX17" fmla="*/ 1351766 w 11080567"/>
                <a:gd name="connsiteY17" fmla="*/ 490708 h 5753587"/>
                <a:gd name="connsiteX18" fmla="*/ 553480 w 11080567"/>
                <a:gd name="connsiteY18" fmla="*/ 40765 h 5753587"/>
                <a:gd name="connsiteX0" fmla="*/ 459594 w 10986681"/>
                <a:gd name="connsiteY0" fmla="*/ 40765 h 5764840"/>
                <a:gd name="connsiteX1" fmla="*/ 430566 w 10986681"/>
                <a:gd name="connsiteY1" fmla="*/ 1492193 h 5764840"/>
                <a:gd name="connsiteX2" fmla="*/ 343480 w 10986681"/>
                <a:gd name="connsiteY2" fmla="*/ 4177336 h 5764840"/>
                <a:gd name="connsiteX3" fmla="*/ 9652 w 10986681"/>
                <a:gd name="connsiteY3" fmla="*/ 5628765 h 5764840"/>
                <a:gd name="connsiteX4" fmla="*/ 285423 w 10986681"/>
                <a:gd name="connsiteY4" fmla="*/ 5701336 h 5764840"/>
                <a:gd name="connsiteX5" fmla="*/ 2070680 w 10986681"/>
                <a:gd name="connsiteY5" fmla="*/ 5614251 h 5764840"/>
                <a:gd name="connsiteX6" fmla="*/ 4683252 w 10986681"/>
                <a:gd name="connsiteY6" fmla="*/ 5686822 h 5764840"/>
                <a:gd name="connsiteX7" fmla="*/ 6105652 w 10986681"/>
                <a:gd name="connsiteY7" fmla="*/ 5527165 h 5764840"/>
                <a:gd name="connsiteX8" fmla="*/ 7832852 w 10986681"/>
                <a:gd name="connsiteY8" fmla="*/ 5585222 h 5764840"/>
                <a:gd name="connsiteX9" fmla="*/ 9661652 w 10986681"/>
                <a:gd name="connsiteY9" fmla="*/ 5425565 h 5764840"/>
                <a:gd name="connsiteX10" fmla="*/ 10430909 w 10986681"/>
                <a:gd name="connsiteY10" fmla="*/ 5469108 h 5764840"/>
                <a:gd name="connsiteX11" fmla="*/ 10938909 w 10986681"/>
                <a:gd name="connsiteY11" fmla="*/ 5251393 h 5764840"/>
                <a:gd name="connsiteX12" fmla="*/ 10938909 w 10986681"/>
                <a:gd name="connsiteY12" fmla="*/ 5149793 h 5764840"/>
                <a:gd name="connsiteX13" fmla="*/ 10706680 w 10986681"/>
                <a:gd name="connsiteY13" fmla="*/ 4395051 h 5764840"/>
                <a:gd name="connsiteX14" fmla="*/ 8921423 w 10986681"/>
                <a:gd name="connsiteY14" fmla="*/ 3509679 h 5764840"/>
                <a:gd name="connsiteX15" fmla="*/ 6091137 w 10986681"/>
                <a:gd name="connsiteY15" fmla="*/ 2464651 h 5764840"/>
                <a:gd name="connsiteX16" fmla="*/ 3913994 w 10986681"/>
                <a:gd name="connsiteY16" fmla="*/ 1477679 h 5764840"/>
                <a:gd name="connsiteX17" fmla="*/ 1257880 w 10986681"/>
                <a:gd name="connsiteY17" fmla="*/ 490708 h 5764840"/>
                <a:gd name="connsiteX18" fmla="*/ 459594 w 10986681"/>
                <a:gd name="connsiteY18" fmla="*/ 40765 h 5764840"/>
                <a:gd name="connsiteX0" fmla="*/ 504477 w 11031564"/>
                <a:gd name="connsiteY0" fmla="*/ 40765 h 5764840"/>
                <a:gd name="connsiteX1" fmla="*/ 475449 w 11031564"/>
                <a:gd name="connsiteY1" fmla="*/ 1492193 h 5764840"/>
                <a:gd name="connsiteX2" fmla="*/ 388363 w 11031564"/>
                <a:gd name="connsiteY2" fmla="*/ 4177336 h 5764840"/>
                <a:gd name="connsiteX3" fmla="*/ 54535 w 11031564"/>
                <a:gd name="connsiteY3" fmla="*/ 5628765 h 5764840"/>
                <a:gd name="connsiteX4" fmla="*/ 330306 w 11031564"/>
                <a:gd name="connsiteY4" fmla="*/ 5701336 h 5764840"/>
                <a:gd name="connsiteX5" fmla="*/ 2115563 w 11031564"/>
                <a:gd name="connsiteY5" fmla="*/ 5614251 h 5764840"/>
                <a:gd name="connsiteX6" fmla="*/ 4728135 w 11031564"/>
                <a:gd name="connsiteY6" fmla="*/ 5686822 h 5764840"/>
                <a:gd name="connsiteX7" fmla="*/ 6150535 w 11031564"/>
                <a:gd name="connsiteY7" fmla="*/ 5527165 h 5764840"/>
                <a:gd name="connsiteX8" fmla="*/ 7877735 w 11031564"/>
                <a:gd name="connsiteY8" fmla="*/ 5585222 h 5764840"/>
                <a:gd name="connsiteX9" fmla="*/ 9706535 w 11031564"/>
                <a:gd name="connsiteY9" fmla="*/ 5425565 h 5764840"/>
                <a:gd name="connsiteX10" fmla="*/ 10475792 w 11031564"/>
                <a:gd name="connsiteY10" fmla="*/ 5469108 h 5764840"/>
                <a:gd name="connsiteX11" fmla="*/ 10983792 w 11031564"/>
                <a:gd name="connsiteY11" fmla="*/ 5251393 h 5764840"/>
                <a:gd name="connsiteX12" fmla="*/ 10983792 w 11031564"/>
                <a:gd name="connsiteY12" fmla="*/ 5149793 h 5764840"/>
                <a:gd name="connsiteX13" fmla="*/ 10751563 w 11031564"/>
                <a:gd name="connsiteY13" fmla="*/ 4395051 h 5764840"/>
                <a:gd name="connsiteX14" fmla="*/ 8966306 w 11031564"/>
                <a:gd name="connsiteY14" fmla="*/ 3509679 h 5764840"/>
                <a:gd name="connsiteX15" fmla="*/ 6136020 w 11031564"/>
                <a:gd name="connsiteY15" fmla="*/ 2464651 h 5764840"/>
                <a:gd name="connsiteX16" fmla="*/ 3958877 w 11031564"/>
                <a:gd name="connsiteY16" fmla="*/ 1477679 h 5764840"/>
                <a:gd name="connsiteX17" fmla="*/ 1302763 w 11031564"/>
                <a:gd name="connsiteY17" fmla="*/ 490708 h 5764840"/>
                <a:gd name="connsiteX18" fmla="*/ 504477 w 11031564"/>
                <a:gd name="connsiteY18" fmla="*/ 40765 h 5764840"/>
                <a:gd name="connsiteX0" fmla="*/ 485194 w 11012281"/>
                <a:gd name="connsiteY0" fmla="*/ 40765 h 5723121"/>
                <a:gd name="connsiteX1" fmla="*/ 456166 w 11012281"/>
                <a:gd name="connsiteY1" fmla="*/ 1492193 h 5723121"/>
                <a:gd name="connsiteX2" fmla="*/ 369080 w 11012281"/>
                <a:gd name="connsiteY2" fmla="*/ 4177336 h 5723121"/>
                <a:gd name="connsiteX3" fmla="*/ 35252 w 11012281"/>
                <a:gd name="connsiteY3" fmla="*/ 5628765 h 5723121"/>
                <a:gd name="connsiteX4" fmla="*/ 311023 w 11012281"/>
                <a:gd name="connsiteY4" fmla="*/ 5701336 h 5723121"/>
                <a:gd name="connsiteX5" fmla="*/ 2096280 w 11012281"/>
                <a:gd name="connsiteY5" fmla="*/ 5614251 h 5723121"/>
                <a:gd name="connsiteX6" fmla="*/ 4708852 w 11012281"/>
                <a:gd name="connsiteY6" fmla="*/ 5686822 h 5723121"/>
                <a:gd name="connsiteX7" fmla="*/ 6131252 w 11012281"/>
                <a:gd name="connsiteY7" fmla="*/ 5527165 h 5723121"/>
                <a:gd name="connsiteX8" fmla="*/ 7858452 w 11012281"/>
                <a:gd name="connsiteY8" fmla="*/ 5585222 h 5723121"/>
                <a:gd name="connsiteX9" fmla="*/ 9687252 w 11012281"/>
                <a:gd name="connsiteY9" fmla="*/ 5425565 h 5723121"/>
                <a:gd name="connsiteX10" fmla="*/ 10456509 w 11012281"/>
                <a:gd name="connsiteY10" fmla="*/ 5469108 h 5723121"/>
                <a:gd name="connsiteX11" fmla="*/ 10964509 w 11012281"/>
                <a:gd name="connsiteY11" fmla="*/ 5251393 h 5723121"/>
                <a:gd name="connsiteX12" fmla="*/ 10964509 w 11012281"/>
                <a:gd name="connsiteY12" fmla="*/ 5149793 h 5723121"/>
                <a:gd name="connsiteX13" fmla="*/ 10732280 w 11012281"/>
                <a:gd name="connsiteY13" fmla="*/ 4395051 h 5723121"/>
                <a:gd name="connsiteX14" fmla="*/ 8947023 w 11012281"/>
                <a:gd name="connsiteY14" fmla="*/ 3509679 h 5723121"/>
                <a:gd name="connsiteX15" fmla="*/ 6116737 w 11012281"/>
                <a:gd name="connsiteY15" fmla="*/ 2464651 h 5723121"/>
                <a:gd name="connsiteX16" fmla="*/ 3939594 w 11012281"/>
                <a:gd name="connsiteY16" fmla="*/ 1477679 h 5723121"/>
                <a:gd name="connsiteX17" fmla="*/ 1283480 w 11012281"/>
                <a:gd name="connsiteY17" fmla="*/ 490708 h 5723121"/>
                <a:gd name="connsiteX18" fmla="*/ 485194 w 11012281"/>
                <a:gd name="connsiteY18" fmla="*/ 40765 h 5723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12281" h="5723121">
                  <a:moveTo>
                    <a:pt x="485194" y="40765"/>
                  </a:moveTo>
                  <a:cubicBezTo>
                    <a:pt x="347308" y="207679"/>
                    <a:pt x="475518" y="802765"/>
                    <a:pt x="456166" y="1492193"/>
                  </a:cubicBezTo>
                  <a:cubicBezTo>
                    <a:pt x="436814" y="2181622"/>
                    <a:pt x="439232" y="3487908"/>
                    <a:pt x="369080" y="4177336"/>
                  </a:cubicBezTo>
                  <a:cubicBezTo>
                    <a:pt x="298928" y="4866764"/>
                    <a:pt x="102985" y="5476365"/>
                    <a:pt x="35252" y="5628765"/>
                  </a:cubicBezTo>
                  <a:cubicBezTo>
                    <a:pt x="-32481" y="5781165"/>
                    <a:pt x="-32482" y="5703755"/>
                    <a:pt x="311023" y="5701336"/>
                  </a:cubicBezTo>
                  <a:cubicBezTo>
                    <a:pt x="654528" y="5698917"/>
                    <a:pt x="1363309" y="5616670"/>
                    <a:pt x="2096280" y="5614251"/>
                  </a:cubicBezTo>
                  <a:cubicBezTo>
                    <a:pt x="2829251" y="5611832"/>
                    <a:pt x="4036357" y="5701336"/>
                    <a:pt x="4708852" y="5686822"/>
                  </a:cubicBezTo>
                  <a:cubicBezTo>
                    <a:pt x="5381347" y="5672308"/>
                    <a:pt x="5606319" y="5544098"/>
                    <a:pt x="6131252" y="5527165"/>
                  </a:cubicBezTo>
                  <a:cubicBezTo>
                    <a:pt x="6656185" y="5510232"/>
                    <a:pt x="7265785" y="5602155"/>
                    <a:pt x="7858452" y="5585222"/>
                  </a:cubicBezTo>
                  <a:cubicBezTo>
                    <a:pt x="8451119" y="5568289"/>
                    <a:pt x="9254243" y="5444917"/>
                    <a:pt x="9687252" y="5425565"/>
                  </a:cubicBezTo>
                  <a:cubicBezTo>
                    <a:pt x="10120262" y="5406213"/>
                    <a:pt x="10243633" y="5498137"/>
                    <a:pt x="10456509" y="5469108"/>
                  </a:cubicBezTo>
                  <a:cubicBezTo>
                    <a:pt x="10669385" y="5440079"/>
                    <a:pt x="10879842" y="5304612"/>
                    <a:pt x="10964509" y="5251393"/>
                  </a:cubicBezTo>
                  <a:cubicBezTo>
                    <a:pt x="11049176" y="5198174"/>
                    <a:pt x="11003214" y="5292517"/>
                    <a:pt x="10964509" y="5149793"/>
                  </a:cubicBezTo>
                  <a:cubicBezTo>
                    <a:pt x="10925804" y="5007069"/>
                    <a:pt x="11068528" y="4668403"/>
                    <a:pt x="10732280" y="4395051"/>
                  </a:cubicBezTo>
                  <a:cubicBezTo>
                    <a:pt x="10396032" y="4121699"/>
                    <a:pt x="9716280" y="3831412"/>
                    <a:pt x="8947023" y="3509679"/>
                  </a:cubicBezTo>
                  <a:cubicBezTo>
                    <a:pt x="8177766" y="3187946"/>
                    <a:pt x="6951309" y="2803318"/>
                    <a:pt x="6116737" y="2464651"/>
                  </a:cubicBezTo>
                  <a:cubicBezTo>
                    <a:pt x="5282165" y="2125984"/>
                    <a:pt x="4745137" y="1806670"/>
                    <a:pt x="3939594" y="1477679"/>
                  </a:cubicBezTo>
                  <a:cubicBezTo>
                    <a:pt x="3134051" y="1148689"/>
                    <a:pt x="1859213" y="722936"/>
                    <a:pt x="1283480" y="490708"/>
                  </a:cubicBezTo>
                  <a:cubicBezTo>
                    <a:pt x="707747" y="258480"/>
                    <a:pt x="623080" y="-126149"/>
                    <a:pt x="485194" y="40765"/>
                  </a:cubicBezTo>
                  <a:close/>
                </a:path>
              </a:pathLst>
            </a:cu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자유형 2"/>
            <p:cNvSpPr/>
            <p:nvPr/>
          </p:nvSpPr>
          <p:spPr>
            <a:xfrm>
              <a:off x="660524" y="762000"/>
              <a:ext cx="10733699" cy="5702300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15900" y="339779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flipV="1">
              <a:off x="10318658" y="273687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11E08D-B6EE-49C3-8D92-80E14119E1DA}"/>
              </a:ext>
            </a:extLst>
          </p:cNvPr>
          <p:cNvSpPr/>
          <p:nvPr/>
        </p:nvSpPr>
        <p:spPr>
          <a:xfrm>
            <a:off x="1074585" y="973543"/>
            <a:ext cx="33697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풀링</a:t>
            </a:r>
            <a:r>
              <a:rPr lang="ko-KR" altLang="en-US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(Pooling)</a:t>
            </a:r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D1F8E7-A2EF-432D-88A4-75104A26E36B}"/>
              </a:ext>
            </a:extLst>
          </p:cNvPr>
          <p:cNvSpPr txBox="1"/>
          <p:nvPr/>
        </p:nvSpPr>
        <p:spPr>
          <a:xfrm>
            <a:off x="4278055" y="1109537"/>
            <a:ext cx="6718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: </a:t>
            </a:r>
            <a:r>
              <a:rPr lang="ko-KR" altLang="en-US" sz="27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패딩과 반대로 고화질이 필요치 않고</a:t>
            </a:r>
            <a:r>
              <a:rPr lang="en-US" altLang="ko-KR" sz="27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7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넓게</a:t>
            </a:r>
            <a:endParaRPr lang="en-US" altLang="ko-KR" sz="27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7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</a:t>
            </a:r>
            <a:r>
              <a:rPr lang="ko-KR" altLang="en-US" sz="27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볼 필요성이 있을 때 사용</a:t>
            </a:r>
            <a:endParaRPr lang="en-US" altLang="ko-KR" sz="27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FA50098-2CCE-4390-B38A-00BD7D3A634B}"/>
              </a:ext>
            </a:extLst>
          </p:cNvPr>
          <p:cNvGrpSpPr/>
          <p:nvPr/>
        </p:nvGrpSpPr>
        <p:grpSpPr>
          <a:xfrm>
            <a:off x="876500" y="2216554"/>
            <a:ext cx="5410777" cy="3928437"/>
            <a:chOff x="1317377" y="2281870"/>
            <a:chExt cx="5410777" cy="392843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467705-6146-419A-A9B7-CCE34662FB04}"/>
                </a:ext>
              </a:extLst>
            </p:cNvPr>
            <p:cNvSpPr txBox="1"/>
            <p:nvPr/>
          </p:nvSpPr>
          <p:spPr>
            <a:xfrm>
              <a:off x="1317377" y="2281870"/>
              <a:ext cx="47071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1. </a:t>
              </a:r>
              <a:r>
                <a:rPr lang="ko-KR" altLang="en-US" sz="3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맥스 </a:t>
              </a:r>
              <a:r>
                <a:rPr lang="ko-KR" altLang="en-US" sz="3000" dirty="0" err="1">
                  <a:latin typeface="-윤고딕330" panose="02030504000101010101" pitchFamily="18" charset="-127"/>
                  <a:ea typeface="-윤고딕330" panose="02030504000101010101" pitchFamily="18" charset="-127"/>
                </a:rPr>
                <a:t>풀링</a:t>
              </a:r>
              <a:r>
                <a:rPr lang="ko-KR" altLang="en-US" sz="3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en-US" altLang="ko-KR" sz="3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(Max pooling)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C8C6C1-3C18-4373-9C16-93E1FF980457}"/>
                </a:ext>
              </a:extLst>
            </p:cNvPr>
            <p:cNvSpPr txBox="1"/>
            <p:nvPr/>
          </p:nvSpPr>
          <p:spPr>
            <a:xfrm>
              <a:off x="1822352" y="3003021"/>
              <a:ext cx="437331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ko-KR" altLang="en-US" sz="3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일정 크기의 구간 내의 </a:t>
              </a:r>
              <a:endPara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en-US" altLang="ko-KR" sz="3000" dirty="0">
                  <a:solidFill>
                    <a:schemeClr val="accent2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  </a:t>
              </a:r>
              <a:r>
                <a:rPr lang="ko-KR" altLang="en-US" sz="3000" dirty="0">
                  <a:solidFill>
                    <a:schemeClr val="accent2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가장 큰 </a:t>
              </a:r>
              <a:r>
                <a:rPr lang="ko-KR" altLang="en-US" sz="3000" dirty="0" err="1">
                  <a:solidFill>
                    <a:schemeClr val="accent2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값만</a:t>
              </a:r>
              <a:r>
                <a:rPr lang="ko-KR" altLang="en-US" sz="3000" dirty="0" err="1">
                  <a:latin typeface="-윤고딕330" panose="02030504000101010101" pitchFamily="18" charset="-127"/>
                  <a:ea typeface="-윤고딕330" panose="02030504000101010101" pitchFamily="18" charset="-127"/>
                </a:rPr>
                <a:t>을</a:t>
              </a:r>
              <a:r>
                <a:rPr lang="ko-KR" altLang="en-US" sz="3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전달</a:t>
              </a:r>
              <a:endPara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en-US" altLang="ko-KR" sz="3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- </a:t>
              </a:r>
              <a:r>
                <a:rPr lang="ko-KR" altLang="en-US" sz="3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다른 정보는 버림</a:t>
              </a:r>
              <a:endPara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F4FF4D-B4EC-4D64-BA0A-80DB2911C803}"/>
                </a:ext>
              </a:extLst>
            </p:cNvPr>
            <p:cNvSpPr txBox="1"/>
            <p:nvPr/>
          </p:nvSpPr>
          <p:spPr>
            <a:xfrm>
              <a:off x="1317377" y="4473493"/>
              <a:ext cx="541077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2. </a:t>
              </a:r>
              <a:r>
                <a:rPr lang="ko-KR" altLang="en-US" sz="3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평균 </a:t>
              </a:r>
              <a:r>
                <a:rPr lang="ko-KR" altLang="en-US" sz="3000" dirty="0" err="1">
                  <a:latin typeface="-윤고딕330" panose="02030504000101010101" pitchFamily="18" charset="-127"/>
                  <a:ea typeface="-윤고딕330" panose="02030504000101010101" pitchFamily="18" charset="-127"/>
                </a:rPr>
                <a:t>풀링</a:t>
              </a:r>
              <a:r>
                <a:rPr lang="ko-KR" altLang="en-US" sz="3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en-US" altLang="ko-KR" sz="3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(Average pooling)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462D59-2F27-4166-99CE-834DC16C5D60}"/>
                </a:ext>
              </a:extLst>
            </p:cNvPr>
            <p:cNvSpPr txBox="1"/>
            <p:nvPr/>
          </p:nvSpPr>
          <p:spPr>
            <a:xfrm>
              <a:off x="1822352" y="5194644"/>
              <a:ext cx="437331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FontTx/>
                <a:buChar char="-"/>
              </a:pPr>
              <a:r>
                <a:rPr lang="ko-KR" altLang="en-US" sz="3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일정 크기의 구간 내의 </a:t>
              </a:r>
              <a:endPara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r>
                <a:rPr lang="en-US" altLang="ko-KR" sz="3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  </a:t>
              </a:r>
              <a:r>
                <a:rPr lang="ko-KR" altLang="en-US" sz="3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값들의 </a:t>
              </a:r>
              <a:r>
                <a:rPr lang="ko-KR" altLang="en-US" sz="3000" dirty="0">
                  <a:solidFill>
                    <a:schemeClr val="accent2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평균</a:t>
              </a:r>
              <a:r>
                <a:rPr lang="ko-KR" altLang="en-US" sz="3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을 전달</a:t>
              </a:r>
              <a:endPara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0E52CAA-5820-41DD-9781-843619863220}"/>
              </a:ext>
            </a:extLst>
          </p:cNvPr>
          <p:cNvGrpSpPr/>
          <p:nvPr/>
        </p:nvGrpSpPr>
        <p:grpSpPr>
          <a:xfrm>
            <a:off x="6371466" y="2285468"/>
            <a:ext cx="4948636" cy="4020530"/>
            <a:chOff x="2991633" y="548640"/>
            <a:chExt cx="6400800" cy="515959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C56058-FA34-4FB3-B120-AFF6E47145F5}"/>
                </a:ext>
              </a:extLst>
            </p:cNvPr>
            <p:cNvSpPr txBox="1"/>
            <p:nvPr/>
          </p:nvSpPr>
          <p:spPr>
            <a:xfrm>
              <a:off x="4309145" y="5154236"/>
              <a:ext cx="376577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&lt;</a:t>
              </a:r>
              <a:r>
                <a:rPr lang="ko-KR" altLang="en-US" sz="3000" dirty="0" err="1">
                  <a:latin typeface="-윤고딕330" panose="02030504000101010101" pitchFamily="18" charset="-127"/>
                  <a:ea typeface="-윤고딕330" panose="02030504000101010101" pitchFamily="18" charset="-127"/>
                </a:rPr>
                <a:t>풀링의</a:t>
              </a:r>
              <a:r>
                <a:rPr lang="ko-KR" altLang="en-US" sz="3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 두 가지 종류</a:t>
              </a:r>
              <a:r>
                <a:rPr lang="en-US" altLang="ko-KR" sz="3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&gt;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4F83578-AAE7-4031-9E69-6EE30393E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1633" y="548640"/>
              <a:ext cx="6400800" cy="4257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3821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4937D0-F967-46BB-BFD0-3D6B13067493}"/>
              </a:ext>
            </a:extLst>
          </p:cNvPr>
          <p:cNvGrpSpPr/>
          <p:nvPr/>
        </p:nvGrpSpPr>
        <p:grpSpPr>
          <a:xfrm>
            <a:off x="1" y="1"/>
            <a:ext cx="12192000" cy="6858000"/>
            <a:chOff x="115900" y="273687"/>
            <a:chExt cx="11741273" cy="6366611"/>
          </a:xfrm>
        </p:grpSpPr>
        <p:sp>
          <p:nvSpPr>
            <p:cNvPr id="7" name="자유형 6"/>
            <p:cNvSpPr/>
            <p:nvPr/>
          </p:nvSpPr>
          <p:spPr>
            <a:xfrm>
              <a:off x="196977" y="917177"/>
              <a:ext cx="11012281" cy="5723121"/>
            </a:xfrm>
            <a:custGeom>
              <a:avLst/>
              <a:gdLst>
                <a:gd name="connsiteX0" fmla="*/ 609254 w 11136341"/>
                <a:gd name="connsiteY0" fmla="*/ 40765 h 5927622"/>
                <a:gd name="connsiteX1" fmla="*/ 580226 w 11136341"/>
                <a:gd name="connsiteY1" fmla="*/ 1492193 h 5927622"/>
                <a:gd name="connsiteX2" fmla="*/ 493140 w 11136341"/>
                <a:gd name="connsiteY2" fmla="*/ 4177336 h 5927622"/>
                <a:gd name="connsiteX3" fmla="*/ 28683 w 11136341"/>
                <a:gd name="connsiteY3" fmla="*/ 5831965 h 5927622"/>
                <a:gd name="connsiteX4" fmla="*/ 289940 w 11136341"/>
                <a:gd name="connsiteY4" fmla="*/ 5715851 h 5927622"/>
                <a:gd name="connsiteX5" fmla="*/ 2220340 w 11136341"/>
                <a:gd name="connsiteY5" fmla="*/ 5614251 h 5927622"/>
                <a:gd name="connsiteX6" fmla="*/ 4832912 w 11136341"/>
                <a:gd name="connsiteY6" fmla="*/ 5686822 h 5927622"/>
                <a:gd name="connsiteX7" fmla="*/ 6255312 w 11136341"/>
                <a:gd name="connsiteY7" fmla="*/ 5527165 h 5927622"/>
                <a:gd name="connsiteX8" fmla="*/ 7982512 w 11136341"/>
                <a:gd name="connsiteY8" fmla="*/ 5585222 h 5927622"/>
                <a:gd name="connsiteX9" fmla="*/ 9811312 w 11136341"/>
                <a:gd name="connsiteY9" fmla="*/ 5425565 h 5927622"/>
                <a:gd name="connsiteX10" fmla="*/ 10580569 w 11136341"/>
                <a:gd name="connsiteY10" fmla="*/ 5469108 h 5927622"/>
                <a:gd name="connsiteX11" fmla="*/ 11088569 w 11136341"/>
                <a:gd name="connsiteY11" fmla="*/ 5251393 h 5927622"/>
                <a:gd name="connsiteX12" fmla="*/ 11088569 w 11136341"/>
                <a:gd name="connsiteY12" fmla="*/ 5149793 h 5927622"/>
                <a:gd name="connsiteX13" fmla="*/ 10856340 w 11136341"/>
                <a:gd name="connsiteY13" fmla="*/ 4395051 h 5927622"/>
                <a:gd name="connsiteX14" fmla="*/ 9071083 w 11136341"/>
                <a:gd name="connsiteY14" fmla="*/ 3509679 h 5927622"/>
                <a:gd name="connsiteX15" fmla="*/ 6240797 w 11136341"/>
                <a:gd name="connsiteY15" fmla="*/ 2464651 h 5927622"/>
                <a:gd name="connsiteX16" fmla="*/ 4063654 w 11136341"/>
                <a:gd name="connsiteY16" fmla="*/ 1477679 h 5927622"/>
                <a:gd name="connsiteX17" fmla="*/ 1407540 w 11136341"/>
                <a:gd name="connsiteY17" fmla="*/ 490708 h 5927622"/>
                <a:gd name="connsiteX18" fmla="*/ 609254 w 11136341"/>
                <a:gd name="connsiteY18" fmla="*/ 40765 h 5927622"/>
                <a:gd name="connsiteX0" fmla="*/ 526704 w 11053791"/>
                <a:gd name="connsiteY0" fmla="*/ 40765 h 5771463"/>
                <a:gd name="connsiteX1" fmla="*/ 497676 w 11053791"/>
                <a:gd name="connsiteY1" fmla="*/ 1492193 h 5771463"/>
                <a:gd name="connsiteX2" fmla="*/ 410590 w 11053791"/>
                <a:gd name="connsiteY2" fmla="*/ 4177336 h 5771463"/>
                <a:gd name="connsiteX3" fmla="*/ 76762 w 11053791"/>
                <a:gd name="connsiteY3" fmla="*/ 5628765 h 5771463"/>
                <a:gd name="connsiteX4" fmla="*/ 207390 w 11053791"/>
                <a:gd name="connsiteY4" fmla="*/ 5715851 h 5771463"/>
                <a:gd name="connsiteX5" fmla="*/ 2137790 w 11053791"/>
                <a:gd name="connsiteY5" fmla="*/ 5614251 h 5771463"/>
                <a:gd name="connsiteX6" fmla="*/ 4750362 w 11053791"/>
                <a:gd name="connsiteY6" fmla="*/ 5686822 h 5771463"/>
                <a:gd name="connsiteX7" fmla="*/ 6172762 w 11053791"/>
                <a:gd name="connsiteY7" fmla="*/ 5527165 h 5771463"/>
                <a:gd name="connsiteX8" fmla="*/ 7899962 w 11053791"/>
                <a:gd name="connsiteY8" fmla="*/ 5585222 h 5771463"/>
                <a:gd name="connsiteX9" fmla="*/ 9728762 w 11053791"/>
                <a:gd name="connsiteY9" fmla="*/ 5425565 h 5771463"/>
                <a:gd name="connsiteX10" fmla="*/ 10498019 w 11053791"/>
                <a:gd name="connsiteY10" fmla="*/ 5469108 h 5771463"/>
                <a:gd name="connsiteX11" fmla="*/ 11006019 w 11053791"/>
                <a:gd name="connsiteY11" fmla="*/ 5251393 h 5771463"/>
                <a:gd name="connsiteX12" fmla="*/ 11006019 w 11053791"/>
                <a:gd name="connsiteY12" fmla="*/ 5149793 h 5771463"/>
                <a:gd name="connsiteX13" fmla="*/ 10773790 w 11053791"/>
                <a:gd name="connsiteY13" fmla="*/ 4395051 h 5771463"/>
                <a:gd name="connsiteX14" fmla="*/ 8988533 w 11053791"/>
                <a:gd name="connsiteY14" fmla="*/ 3509679 h 5771463"/>
                <a:gd name="connsiteX15" fmla="*/ 6158247 w 11053791"/>
                <a:gd name="connsiteY15" fmla="*/ 2464651 h 5771463"/>
                <a:gd name="connsiteX16" fmla="*/ 3981104 w 11053791"/>
                <a:gd name="connsiteY16" fmla="*/ 1477679 h 5771463"/>
                <a:gd name="connsiteX17" fmla="*/ 1324990 w 11053791"/>
                <a:gd name="connsiteY17" fmla="*/ 490708 h 5771463"/>
                <a:gd name="connsiteX18" fmla="*/ 526704 w 11053791"/>
                <a:gd name="connsiteY18" fmla="*/ 40765 h 5771463"/>
                <a:gd name="connsiteX0" fmla="*/ 553480 w 11080567"/>
                <a:gd name="connsiteY0" fmla="*/ 40765 h 5753587"/>
                <a:gd name="connsiteX1" fmla="*/ 524452 w 11080567"/>
                <a:gd name="connsiteY1" fmla="*/ 1492193 h 5753587"/>
                <a:gd name="connsiteX2" fmla="*/ 437366 w 11080567"/>
                <a:gd name="connsiteY2" fmla="*/ 4177336 h 5753587"/>
                <a:gd name="connsiteX3" fmla="*/ 103538 w 11080567"/>
                <a:gd name="connsiteY3" fmla="*/ 5628765 h 5753587"/>
                <a:gd name="connsiteX4" fmla="*/ 234166 w 11080567"/>
                <a:gd name="connsiteY4" fmla="*/ 5715851 h 5753587"/>
                <a:gd name="connsiteX5" fmla="*/ 2164566 w 11080567"/>
                <a:gd name="connsiteY5" fmla="*/ 5614251 h 5753587"/>
                <a:gd name="connsiteX6" fmla="*/ 4777138 w 11080567"/>
                <a:gd name="connsiteY6" fmla="*/ 5686822 h 5753587"/>
                <a:gd name="connsiteX7" fmla="*/ 6199538 w 11080567"/>
                <a:gd name="connsiteY7" fmla="*/ 5527165 h 5753587"/>
                <a:gd name="connsiteX8" fmla="*/ 7926738 w 11080567"/>
                <a:gd name="connsiteY8" fmla="*/ 5585222 h 5753587"/>
                <a:gd name="connsiteX9" fmla="*/ 9755538 w 11080567"/>
                <a:gd name="connsiteY9" fmla="*/ 5425565 h 5753587"/>
                <a:gd name="connsiteX10" fmla="*/ 10524795 w 11080567"/>
                <a:gd name="connsiteY10" fmla="*/ 5469108 h 5753587"/>
                <a:gd name="connsiteX11" fmla="*/ 11032795 w 11080567"/>
                <a:gd name="connsiteY11" fmla="*/ 5251393 h 5753587"/>
                <a:gd name="connsiteX12" fmla="*/ 11032795 w 11080567"/>
                <a:gd name="connsiteY12" fmla="*/ 5149793 h 5753587"/>
                <a:gd name="connsiteX13" fmla="*/ 10800566 w 11080567"/>
                <a:gd name="connsiteY13" fmla="*/ 4395051 h 5753587"/>
                <a:gd name="connsiteX14" fmla="*/ 9015309 w 11080567"/>
                <a:gd name="connsiteY14" fmla="*/ 3509679 h 5753587"/>
                <a:gd name="connsiteX15" fmla="*/ 6185023 w 11080567"/>
                <a:gd name="connsiteY15" fmla="*/ 2464651 h 5753587"/>
                <a:gd name="connsiteX16" fmla="*/ 4007880 w 11080567"/>
                <a:gd name="connsiteY16" fmla="*/ 1477679 h 5753587"/>
                <a:gd name="connsiteX17" fmla="*/ 1351766 w 11080567"/>
                <a:gd name="connsiteY17" fmla="*/ 490708 h 5753587"/>
                <a:gd name="connsiteX18" fmla="*/ 553480 w 11080567"/>
                <a:gd name="connsiteY18" fmla="*/ 40765 h 5753587"/>
                <a:gd name="connsiteX0" fmla="*/ 459594 w 10986681"/>
                <a:gd name="connsiteY0" fmla="*/ 40765 h 5764840"/>
                <a:gd name="connsiteX1" fmla="*/ 430566 w 10986681"/>
                <a:gd name="connsiteY1" fmla="*/ 1492193 h 5764840"/>
                <a:gd name="connsiteX2" fmla="*/ 343480 w 10986681"/>
                <a:gd name="connsiteY2" fmla="*/ 4177336 h 5764840"/>
                <a:gd name="connsiteX3" fmla="*/ 9652 w 10986681"/>
                <a:gd name="connsiteY3" fmla="*/ 5628765 h 5764840"/>
                <a:gd name="connsiteX4" fmla="*/ 285423 w 10986681"/>
                <a:gd name="connsiteY4" fmla="*/ 5701336 h 5764840"/>
                <a:gd name="connsiteX5" fmla="*/ 2070680 w 10986681"/>
                <a:gd name="connsiteY5" fmla="*/ 5614251 h 5764840"/>
                <a:gd name="connsiteX6" fmla="*/ 4683252 w 10986681"/>
                <a:gd name="connsiteY6" fmla="*/ 5686822 h 5764840"/>
                <a:gd name="connsiteX7" fmla="*/ 6105652 w 10986681"/>
                <a:gd name="connsiteY7" fmla="*/ 5527165 h 5764840"/>
                <a:gd name="connsiteX8" fmla="*/ 7832852 w 10986681"/>
                <a:gd name="connsiteY8" fmla="*/ 5585222 h 5764840"/>
                <a:gd name="connsiteX9" fmla="*/ 9661652 w 10986681"/>
                <a:gd name="connsiteY9" fmla="*/ 5425565 h 5764840"/>
                <a:gd name="connsiteX10" fmla="*/ 10430909 w 10986681"/>
                <a:gd name="connsiteY10" fmla="*/ 5469108 h 5764840"/>
                <a:gd name="connsiteX11" fmla="*/ 10938909 w 10986681"/>
                <a:gd name="connsiteY11" fmla="*/ 5251393 h 5764840"/>
                <a:gd name="connsiteX12" fmla="*/ 10938909 w 10986681"/>
                <a:gd name="connsiteY12" fmla="*/ 5149793 h 5764840"/>
                <a:gd name="connsiteX13" fmla="*/ 10706680 w 10986681"/>
                <a:gd name="connsiteY13" fmla="*/ 4395051 h 5764840"/>
                <a:gd name="connsiteX14" fmla="*/ 8921423 w 10986681"/>
                <a:gd name="connsiteY14" fmla="*/ 3509679 h 5764840"/>
                <a:gd name="connsiteX15" fmla="*/ 6091137 w 10986681"/>
                <a:gd name="connsiteY15" fmla="*/ 2464651 h 5764840"/>
                <a:gd name="connsiteX16" fmla="*/ 3913994 w 10986681"/>
                <a:gd name="connsiteY16" fmla="*/ 1477679 h 5764840"/>
                <a:gd name="connsiteX17" fmla="*/ 1257880 w 10986681"/>
                <a:gd name="connsiteY17" fmla="*/ 490708 h 5764840"/>
                <a:gd name="connsiteX18" fmla="*/ 459594 w 10986681"/>
                <a:gd name="connsiteY18" fmla="*/ 40765 h 5764840"/>
                <a:gd name="connsiteX0" fmla="*/ 504477 w 11031564"/>
                <a:gd name="connsiteY0" fmla="*/ 40765 h 5764840"/>
                <a:gd name="connsiteX1" fmla="*/ 475449 w 11031564"/>
                <a:gd name="connsiteY1" fmla="*/ 1492193 h 5764840"/>
                <a:gd name="connsiteX2" fmla="*/ 388363 w 11031564"/>
                <a:gd name="connsiteY2" fmla="*/ 4177336 h 5764840"/>
                <a:gd name="connsiteX3" fmla="*/ 54535 w 11031564"/>
                <a:gd name="connsiteY3" fmla="*/ 5628765 h 5764840"/>
                <a:gd name="connsiteX4" fmla="*/ 330306 w 11031564"/>
                <a:gd name="connsiteY4" fmla="*/ 5701336 h 5764840"/>
                <a:gd name="connsiteX5" fmla="*/ 2115563 w 11031564"/>
                <a:gd name="connsiteY5" fmla="*/ 5614251 h 5764840"/>
                <a:gd name="connsiteX6" fmla="*/ 4728135 w 11031564"/>
                <a:gd name="connsiteY6" fmla="*/ 5686822 h 5764840"/>
                <a:gd name="connsiteX7" fmla="*/ 6150535 w 11031564"/>
                <a:gd name="connsiteY7" fmla="*/ 5527165 h 5764840"/>
                <a:gd name="connsiteX8" fmla="*/ 7877735 w 11031564"/>
                <a:gd name="connsiteY8" fmla="*/ 5585222 h 5764840"/>
                <a:gd name="connsiteX9" fmla="*/ 9706535 w 11031564"/>
                <a:gd name="connsiteY9" fmla="*/ 5425565 h 5764840"/>
                <a:gd name="connsiteX10" fmla="*/ 10475792 w 11031564"/>
                <a:gd name="connsiteY10" fmla="*/ 5469108 h 5764840"/>
                <a:gd name="connsiteX11" fmla="*/ 10983792 w 11031564"/>
                <a:gd name="connsiteY11" fmla="*/ 5251393 h 5764840"/>
                <a:gd name="connsiteX12" fmla="*/ 10983792 w 11031564"/>
                <a:gd name="connsiteY12" fmla="*/ 5149793 h 5764840"/>
                <a:gd name="connsiteX13" fmla="*/ 10751563 w 11031564"/>
                <a:gd name="connsiteY13" fmla="*/ 4395051 h 5764840"/>
                <a:gd name="connsiteX14" fmla="*/ 8966306 w 11031564"/>
                <a:gd name="connsiteY14" fmla="*/ 3509679 h 5764840"/>
                <a:gd name="connsiteX15" fmla="*/ 6136020 w 11031564"/>
                <a:gd name="connsiteY15" fmla="*/ 2464651 h 5764840"/>
                <a:gd name="connsiteX16" fmla="*/ 3958877 w 11031564"/>
                <a:gd name="connsiteY16" fmla="*/ 1477679 h 5764840"/>
                <a:gd name="connsiteX17" fmla="*/ 1302763 w 11031564"/>
                <a:gd name="connsiteY17" fmla="*/ 490708 h 5764840"/>
                <a:gd name="connsiteX18" fmla="*/ 504477 w 11031564"/>
                <a:gd name="connsiteY18" fmla="*/ 40765 h 5764840"/>
                <a:gd name="connsiteX0" fmla="*/ 485194 w 11012281"/>
                <a:gd name="connsiteY0" fmla="*/ 40765 h 5723121"/>
                <a:gd name="connsiteX1" fmla="*/ 456166 w 11012281"/>
                <a:gd name="connsiteY1" fmla="*/ 1492193 h 5723121"/>
                <a:gd name="connsiteX2" fmla="*/ 369080 w 11012281"/>
                <a:gd name="connsiteY2" fmla="*/ 4177336 h 5723121"/>
                <a:gd name="connsiteX3" fmla="*/ 35252 w 11012281"/>
                <a:gd name="connsiteY3" fmla="*/ 5628765 h 5723121"/>
                <a:gd name="connsiteX4" fmla="*/ 311023 w 11012281"/>
                <a:gd name="connsiteY4" fmla="*/ 5701336 h 5723121"/>
                <a:gd name="connsiteX5" fmla="*/ 2096280 w 11012281"/>
                <a:gd name="connsiteY5" fmla="*/ 5614251 h 5723121"/>
                <a:gd name="connsiteX6" fmla="*/ 4708852 w 11012281"/>
                <a:gd name="connsiteY6" fmla="*/ 5686822 h 5723121"/>
                <a:gd name="connsiteX7" fmla="*/ 6131252 w 11012281"/>
                <a:gd name="connsiteY7" fmla="*/ 5527165 h 5723121"/>
                <a:gd name="connsiteX8" fmla="*/ 7858452 w 11012281"/>
                <a:gd name="connsiteY8" fmla="*/ 5585222 h 5723121"/>
                <a:gd name="connsiteX9" fmla="*/ 9687252 w 11012281"/>
                <a:gd name="connsiteY9" fmla="*/ 5425565 h 5723121"/>
                <a:gd name="connsiteX10" fmla="*/ 10456509 w 11012281"/>
                <a:gd name="connsiteY10" fmla="*/ 5469108 h 5723121"/>
                <a:gd name="connsiteX11" fmla="*/ 10964509 w 11012281"/>
                <a:gd name="connsiteY11" fmla="*/ 5251393 h 5723121"/>
                <a:gd name="connsiteX12" fmla="*/ 10964509 w 11012281"/>
                <a:gd name="connsiteY12" fmla="*/ 5149793 h 5723121"/>
                <a:gd name="connsiteX13" fmla="*/ 10732280 w 11012281"/>
                <a:gd name="connsiteY13" fmla="*/ 4395051 h 5723121"/>
                <a:gd name="connsiteX14" fmla="*/ 8947023 w 11012281"/>
                <a:gd name="connsiteY14" fmla="*/ 3509679 h 5723121"/>
                <a:gd name="connsiteX15" fmla="*/ 6116737 w 11012281"/>
                <a:gd name="connsiteY15" fmla="*/ 2464651 h 5723121"/>
                <a:gd name="connsiteX16" fmla="*/ 3939594 w 11012281"/>
                <a:gd name="connsiteY16" fmla="*/ 1477679 h 5723121"/>
                <a:gd name="connsiteX17" fmla="*/ 1283480 w 11012281"/>
                <a:gd name="connsiteY17" fmla="*/ 490708 h 5723121"/>
                <a:gd name="connsiteX18" fmla="*/ 485194 w 11012281"/>
                <a:gd name="connsiteY18" fmla="*/ 40765 h 5723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12281" h="5723121">
                  <a:moveTo>
                    <a:pt x="485194" y="40765"/>
                  </a:moveTo>
                  <a:cubicBezTo>
                    <a:pt x="347308" y="207679"/>
                    <a:pt x="475518" y="802765"/>
                    <a:pt x="456166" y="1492193"/>
                  </a:cubicBezTo>
                  <a:cubicBezTo>
                    <a:pt x="436814" y="2181622"/>
                    <a:pt x="439232" y="3487908"/>
                    <a:pt x="369080" y="4177336"/>
                  </a:cubicBezTo>
                  <a:cubicBezTo>
                    <a:pt x="298928" y="4866764"/>
                    <a:pt x="102985" y="5476365"/>
                    <a:pt x="35252" y="5628765"/>
                  </a:cubicBezTo>
                  <a:cubicBezTo>
                    <a:pt x="-32481" y="5781165"/>
                    <a:pt x="-32482" y="5703755"/>
                    <a:pt x="311023" y="5701336"/>
                  </a:cubicBezTo>
                  <a:cubicBezTo>
                    <a:pt x="654528" y="5698917"/>
                    <a:pt x="1363309" y="5616670"/>
                    <a:pt x="2096280" y="5614251"/>
                  </a:cubicBezTo>
                  <a:cubicBezTo>
                    <a:pt x="2829251" y="5611832"/>
                    <a:pt x="4036357" y="5701336"/>
                    <a:pt x="4708852" y="5686822"/>
                  </a:cubicBezTo>
                  <a:cubicBezTo>
                    <a:pt x="5381347" y="5672308"/>
                    <a:pt x="5606319" y="5544098"/>
                    <a:pt x="6131252" y="5527165"/>
                  </a:cubicBezTo>
                  <a:cubicBezTo>
                    <a:pt x="6656185" y="5510232"/>
                    <a:pt x="7265785" y="5602155"/>
                    <a:pt x="7858452" y="5585222"/>
                  </a:cubicBezTo>
                  <a:cubicBezTo>
                    <a:pt x="8451119" y="5568289"/>
                    <a:pt x="9254243" y="5444917"/>
                    <a:pt x="9687252" y="5425565"/>
                  </a:cubicBezTo>
                  <a:cubicBezTo>
                    <a:pt x="10120262" y="5406213"/>
                    <a:pt x="10243633" y="5498137"/>
                    <a:pt x="10456509" y="5469108"/>
                  </a:cubicBezTo>
                  <a:cubicBezTo>
                    <a:pt x="10669385" y="5440079"/>
                    <a:pt x="10879842" y="5304612"/>
                    <a:pt x="10964509" y="5251393"/>
                  </a:cubicBezTo>
                  <a:cubicBezTo>
                    <a:pt x="11049176" y="5198174"/>
                    <a:pt x="11003214" y="5292517"/>
                    <a:pt x="10964509" y="5149793"/>
                  </a:cubicBezTo>
                  <a:cubicBezTo>
                    <a:pt x="10925804" y="5007069"/>
                    <a:pt x="11068528" y="4668403"/>
                    <a:pt x="10732280" y="4395051"/>
                  </a:cubicBezTo>
                  <a:cubicBezTo>
                    <a:pt x="10396032" y="4121699"/>
                    <a:pt x="9716280" y="3831412"/>
                    <a:pt x="8947023" y="3509679"/>
                  </a:cubicBezTo>
                  <a:cubicBezTo>
                    <a:pt x="8177766" y="3187946"/>
                    <a:pt x="6951309" y="2803318"/>
                    <a:pt x="6116737" y="2464651"/>
                  </a:cubicBezTo>
                  <a:cubicBezTo>
                    <a:pt x="5282165" y="2125984"/>
                    <a:pt x="4745137" y="1806670"/>
                    <a:pt x="3939594" y="1477679"/>
                  </a:cubicBezTo>
                  <a:cubicBezTo>
                    <a:pt x="3134051" y="1148689"/>
                    <a:pt x="1859213" y="722936"/>
                    <a:pt x="1283480" y="490708"/>
                  </a:cubicBezTo>
                  <a:cubicBezTo>
                    <a:pt x="707747" y="258480"/>
                    <a:pt x="623080" y="-126149"/>
                    <a:pt x="485194" y="40765"/>
                  </a:cubicBezTo>
                  <a:close/>
                </a:path>
              </a:pathLst>
            </a:cu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자유형 2"/>
            <p:cNvSpPr/>
            <p:nvPr/>
          </p:nvSpPr>
          <p:spPr>
            <a:xfrm>
              <a:off x="660524" y="762000"/>
              <a:ext cx="10733699" cy="5702300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15900" y="339779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flipV="1">
              <a:off x="10318658" y="273687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E45C6F5-B10C-43C4-BC92-A7D1BA5434FE}"/>
              </a:ext>
            </a:extLst>
          </p:cNvPr>
          <p:cNvSpPr txBox="1"/>
          <p:nvPr/>
        </p:nvSpPr>
        <p:spPr>
          <a:xfrm>
            <a:off x="3342682" y="3075057"/>
            <a:ext cx="5506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5.4 </a:t>
            </a:r>
            <a:r>
              <a:rPr lang="ko-KR" altLang="en-US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모델의 </a:t>
            </a:r>
            <a:r>
              <a:rPr lang="en-US" altLang="ko-KR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3</a:t>
            </a:r>
            <a:r>
              <a:rPr lang="ko-KR" altLang="en-US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차원적 이해</a:t>
            </a:r>
            <a:endParaRPr lang="en-US" altLang="ko-KR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675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84190" y="693156"/>
            <a:ext cx="11435023" cy="11313965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565532" y="526003"/>
            <a:ext cx="11145747" cy="6909118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" y="71194"/>
            <a:ext cx="1597576" cy="192304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V="1">
            <a:off x="10594425" y="1"/>
            <a:ext cx="1597576" cy="192304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9F48A-F049-47A0-AA7B-3D9009FC4D40}"/>
              </a:ext>
            </a:extLst>
          </p:cNvPr>
          <p:cNvSpPr txBox="1"/>
          <p:nvPr/>
        </p:nvSpPr>
        <p:spPr>
          <a:xfrm>
            <a:off x="1096564" y="1145732"/>
            <a:ext cx="10083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입력 이미지가 컬러일 때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3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개의 채널 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(RGB) 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보유 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-&gt; 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사실상 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3 X 3 X 3 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필터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7C03517-DE42-4BDD-8345-04750A930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21" y="2328549"/>
            <a:ext cx="9898425" cy="383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0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84190" y="-866633"/>
            <a:ext cx="11435023" cy="15056161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672787" y="-1199213"/>
            <a:ext cx="11038492" cy="9330842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B95E225-D5E5-459C-A97F-DA1817831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22" y="1032717"/>
            <a:ext cx="7954637" cy="499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6349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84190" y="-839449"/>
            <a:ext cx="11435023" cy="7697450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783771" y="-1199213"/>
            <a:ext cx="10923815" cy="7845204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CAC8FE-5B0C-484A-BC8F-AFEF1B566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14" y="1189265"/>
            <a:ext cx="9367157" cy="396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5214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B7C9EE8-1744-4F8B-931B-7E875CCE51A9}"/>
              </a:ext>
            </a:extLst>
          </p:cNvPr>
          <p:cNvGrpSpPr/>
          <p:nvPr/>
        </p:nvGrpSpPr>
        <p:grpSpPr>
          <a:xfrm>
            <a:off x="2903879" y="2169776"/>
            <a:ext cx="6241367" cy="2021316"/>
            <a:chOff x="2132286" y="618562"/>
            <a:chExt cx="6241367" cy="2021316"/>
          </a:xfrm>
        </p:grpSpPr>
        <p:sp>
          <p:nvSpPr>
            <p:cNvPr id="13" name="자유형 12"/>
            <p:cNvSpPr/>
            <p:nvPr/>
          </p:nvSpPr>
          <p:spPr>
            <a:xfrm rot="16628289">
              <a:off x="4903117" y="-830657"/>
              <a:ext cx="1350307" cy="5590764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73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 rot="16200000">
              <a:off x="4588557" y="-995814"/>
              <a:ext cx="1383870" cy="5571644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2132286" y="618562"/>
              <a:ext cx="1336038" cy="1484952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311595" y="1118458"/>
              <a:ext cx="5937794" cy="11484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5000" b="1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감사합니다</a:t>
              </a:r>
              <a:endPara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2870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4937D0-F967-46BB-BFD0-3D6B13067493}"/>
              </a:ext>
            </a:extLst>
          </p:cNvPr>
          <p:cNvGrpSpPr/>
          <p:nvPr/>
        </p:nvGrpSpPr>
        <p:grpSpPr>
          <a:xfrm>
            <a:off x="1" y="1"/>
            <a:ext cx="12192000" cy="6858000"/>
            <a:chOff x="115900" y="273687"/>
            <a:chExt cx="11741273" cy="6366611"/>
          </a:xfrm>
        </p:grpSpPr>
        <p:sp>
          <p:nvSpPr>
            <p:cNvPr id="7" name="자유형 6"/>
            <p:cNvSpPr/>
            <p:nvPr/>
          </p:nvSpPr>
          <p:spPr>
            <a:xfrm>
              <a:off x="196977" y="917177"/>
              <a:ext cx="11012281" cy="5723121"/>
            </a:xfrm>
            <a:custGeom>
              <a:avLst/>
              <a:gdLst>
                <a:gd name="connsiteX0" fmla="*/ 609254 w 11136341"/>
                <a:gd name="connsiteY0" fmla="*/ 40765 h 5927622"/>
                <a:gd name="connsiteX1" fmla="*/ 580226 w 11136341"/>
                <a:gd name="connsiteY1" fmla="*/ 1492193 h 5927622"/>
                <a:gd name="connsiteX2" fmla="*/ 493140 w 11136341"/>
                <a:gd name="connsiteY2" fmla="*/ 4177336 h 5927622"/>
                <a:gd name="connsiteX3" fmla="*/ 28683 w 11136341"/>
                <a:gd name="connsiteY3" fmla="*/ 5831965 h 5927622"/>
                <a:gd name="connsiteX4" fmla="*/ 289940 w 11136341"/>
                <a:gd name="connsiteY4" fmla="*/ 5715851 h 5927622"/>
                <a:gd name="connsiteX5" fmla="*/ 2220340 w 11136341"/>
                <a:gd name="connsiteY5" fmla="*/ 5614251 h 5927622"/>
                <a:gd name="connsiteX6" fmla="*/ 4832912 w 11136341"/>
                <a:gd name="connsiteY6" fmla="*/ 5686822 h 5927622"/>
                <a:gd name="connsiteX7" fmla="*/ 6255312 w 11136341"/>
                <a:gd name="connsiteY7" fmla="*/ 5527165 h 5927622"/>
                <a:gd name="connsiteX8" fmla="*/ 7982512 w 11136341"/>
                <a:gd name="connsiteY8" fmla="*/ 5585222 h 5927622"/>
                <a:gd name="connsiteX9" fmla="*/ 9811312 w 11136341"/>
                <a:gd name="connsiteY9" fmla="*/ 5425565 h 5927622"/>
                <a:gd name="connsiteX10" fmla="*/ 10580569 w 11136341"/>
                <a:gd name="connsiteY10" fmla="*/ 5469108 h 5927622"/>
                <a:gd name="connsiteX11" fmla="*/ 11088569 w 11136341"/>
                <a:gd name="connsiteY11" fmla="*/ 5251393 h 5927622"/>
                <a:gd name="connsiteX12" fmla="*/ 11088569 w 11136341"/>
                <a:gd name="connsiteY12" fmla="*/ 5149793 h 5927622"/>
                <a:gd name="connsiteX13" fmla="*/ 10856340 w 11136341"/>
                <a:gd name="connsiteY13" fmla="*/ 4395051 h 5927622"/>
                <a:gd name="connsiteX14" fmla="*/ 9071083 w 11136341"/>
                <a:gd name="connsiteY14" fmla="*/ 3509679 h 5927622"/>
                <a:gd name="connsiteX15" fmla="*/ 6240797 w 11136341"/>
                <a:gd name="connsiteY15" fmla="*/ 2464651 h 5927622"/>
                <a:gd name="connsiteX16" fmla="*/ 4063654 w 11136341"/>
                <a:gd name="connsiteY16" fmla="*/ 1477679 h 5927622"/>
                <a:gd name="connsiteX17" fmla="*/ 1407540 w 11136341"/>
                <a:gd name="connsiteY17" fmla="*/ 490708 h 5927622"/>
                <a:gd name="connsiteX18" fmla="*/ 609254 w 11136341"/>
                <a:gd name="connsiteY18" fmla="*/ 40765 h 5927622"/>
                <a:gd name="connsiteX0" fmla="*/ 526704 w 11053791"/>
                <a:gd name="connsiteY0" fmla="*/ 40765 h 5771463"/>
                <a:gd name="connsiteX1" fmla="*/ 497676 w 11053791"/>
                <a:gd name="connsiteY1" fmla="*/ 1492193 h 5771463"/>
                <a:gd name="connsiteX2" fmla="*/ 410590 w 11053791"/>
                <a:gd name="connsiteY2" fmla="*/ 4177336 h 5771463"/>
                <a:gd name="connsiteX3" fmla="*/ 76762 w 11053791"/>
                <a:gd name="connsiteY3" fmla="*/ 5628765 h 5771463"/>
                <a:gd name="connsiteX4" fmla="*/ 207390 w 11053791"/>
                <a:gd name="connsiteY4" fmla="*/ 5715851 h 5771463"/>
                <a:gd name="connsiteX5" fmla="*/ 2137790 w 11053791"/>
                <a:gd name="connsiteY5" fmla="*/ 5614251 h 5771463"/>
                <a:gd name="connsiteX6" fmla="*/ 4750362 w 11053791"/>
                <a:gd name="connsiteY6" fmla="*/ 5686822 h 5771463"/>
                <a:gd name="connsiteX7" fmla="*/ 6172762 w 11053791"/>
                <a:gd name="connsiteY7" fmla="*/ 5527165 h 5771463"/>
                <a:gd name="connsiteX8" fmla="*/ 7899962 w 11053791"/>
                <a:gd name="connsiteY8" fmla="*/ 5585222 h 5771463"/>
                <a:gd name="connsiteX9" fmla="*/ 9728762 w 11053791"/>
                <a:gd name="connsiteY9" fmla="*/ 5425565 h 5771463"/>
                <a:gd name="connsiteX10" fmla="*/ 10498019 w 11053791"/>
                <a:gd name="connsiteY10" fmla="*/ 5469108 h 5771463"/>
                <a:gd name="connsiteX11" fmla="*/ 11006019 w 11053791"/>
                <a:gd name="connsiteY11" fmla="*/ 5251393 h 5771463"/>
                <a:gd name="connsiteX12" fmla="*/ 11006019 w 11053791"/>
                <a:gd name="connsiteY12" fmla="*/ 5149793 h 5771463"/>
                <a:gd name="connsiteX13" fmla="*/ 10773790 w 11053791"/>
                <a:gd name="connsiteY13" fmla="*/ 4395051 h 5771463"/>
                <a:gd name="connsiteX14" fmla="*/ 8988533 w 11053791"/>
                <a:gd name="connsiteY14" fmla="*/ 3509679 h 5771463"/>
                <a:gd name="connsiteX15" fmla="*/ 6158247 w 11053791"/>
                <a:gd name="connsiteY15" fmla="*/ 2464651 h 5771463"/>
                <a:gd name="connsiteX16" fmla="*/ 3981104 w 11053791"/>
                <a:gd name="connsiteY16" fmla="*/ 1477679 h 5771463"/>
                <a:gd name="connsiteX17" fmla="*/ 1324990 w 11053791"/>
                <a:gd name="connsiteY17" fmla="*/ 490708 h 5771463"/>
                <a:gd name="connsiteX18" fmla="*/ 526704 w 11053791"/>
                <a:gd name="connsiteY18" fmla="*/ 40765 h 5771463"/>
                <a:gd name="connsiteX0" fmla="*/ 553480 w 11080567"/>
                <a:gd name="connsiteY0" fmla="*/ 40765 h 5753587"/>
                <a:gd name="connsiteX1" fmla="*/ 524452 w 11080567"/>
                <a:gd name="connsiteY1" fmla="*/ 1492193 h 5753587"/>
                <a:gd name="connsiteX2" fmla="*/ 437366 w 11080567"/>
                <a:gd name="connsiteY2" fmla="*/ 4177336 h 5753587"/>
                <a:gd name="connsiteX3" fmla="*/ 103538 w 11080567"/>
                <a:gd name="connsiteY3" fmla="*/ 5628765 h 5753587"/>
                <a:gd name="connsiteX4" fmla="*/ 234166 w 11080567"/>
                <a:gd name="connsiteY4" fmla="*/ 5715851 h 5753587"/>
                <a:gd name="connsiteX5" fmla="*/ 2164566 w 11080567"/>
                <a:gd name="connsiteY5" fmla="*/ 5614251 h 5753587"/>
                <a:gd name="connsiteX6" fmla="*/ 4777138 w 11080567"/>
                <a:gd name="connsiteY6" fmla="*/ 5686822 h 5753587"/>
                <a:gd name="connsiteX7" fmla="*/ 6199538 w 11080567"/>
                <a:gd name="connsiteY7" fmla="*/ 5527165 h 5753587"/>
                <a:gd name="connsiteX8" fmla="*/ 7926738 w 11080567"/>
                <a:gd name="connsiteY8" fmla="*/ 5585222 h 5753587"/>
                <a:gd name="connsiteX9" fmla="*/ 9755538 w 11080567"/>
                <a:gd name="connsiteY9" fmla="*/ 5425565 h 5753587"/>
                <a:gd name="connsiteX10" fmla="*/ 10524795 w 11080567"/>
                <a:gd name="connsiteY10" fmla="*/ 5469108 h 5753587"/>
                <a:gd name="connsiteX11" fmla="*/ 11032795 w 11080567"/>
                <a:gd name="connsiteY11" fmla="*/ 5251393 h 5753587"/>
                <a:gd name="connsiteX12" fmla="*/ 11032795 w 11080567"/>
                <a:gd name="connsiteY12" fmla="*/ 5149793 h 5753587"/>
                <a:gd name="connsiteX13" fmla="*/ 10800566 w 11080567"/>
                <a:gd name="connsiteY13" fmla="*/ 4395051 h 5753587"/>
                <a:gd name="connsiteX14" fmla="*/ 9015309 w 11080567"/>
                <a:gd name="connsiteY14" fmla="*/ 3509679 h 5753587"/>
                <a:gd name="connsiteX15" fmla="*/ 6185023 w 11080567"/>
                <a:gd name="connsiteY15" fmla="*/ 2464651 h 5753587"/>
                <a:gd name="connsiteX16" fmla="*/ 4007880 w 11080567"/>
                <a:gd name="connsiteY16" fmla="*/ 1477679 h 5753587"/>
                <a:gd name="connsiteX17" fmla="*/ 1351766 w 11080567"/>
                <a:gd name="connsiteY17" fmla="*/ 490708 h 5753587"/>
                <a:gd name="connsiteX18" fmla="*/ 553480 w 11080567"/>
                <a:gd name="connsiteY18" fmla="*/ 40765 h 5753587"/>
                <a:gd name="connsiteX0" fmla="*/ 459594 w 10986681"/>
                <a:gd name="connsiteY0" fmla="*/ 40765 h 5764840"/>
                <a:gd name="connsiteX1" fmla="*/ 430566 w 10986681"/>
                <a:gd name="connsiteY1" fmla="*/ 1492193 h 5764840"/>
                <a:gd name="connsiteX2" fmla="*/ 343480 w 10986681"/>
                <a:gd name="connsiteY2" fmla="*/ 4177336 h 5764840"/>
                <a:gd name="connsiteX3" fmla="*/ 9652 w 10986681"/>
                <a:gd name="connsiteY3" fmla="*/ 5628765 h 5764840"/>
                <a:gd name="connsiteX4" fmla="*/ 285423 w 10986681"/>
                <a:gd name="connsiteY4" fmla="*/ 5701336 h 5764840"/>
                <a:gd name="connsiteX5" fmla="*/ 2070680 w 10986681"/>
                <a:gd name="connsiteY5" fmla="*/ 5614251 h 5764840"/>
                <a:gd name="connsiteX6" fmla="*/ 4683252 w 10986681"/>
                <a:gd name="connsiteY6" fmla="*/ 5686822 h 5764840"/>
                <a:gd name="connsiteX7" fmla="*/ 6105652 w 10986681"/>
                <a:gd name="connsiteY7" fmla="*/ 5527165 h 5764840"/>
                <a:gd name="connsiteX8" fmla="*/ 7832852 w 10986681"/>
                <a:gd name="connsiteY8" fmla="*/ 5585222 h 5764840"/>
                <a:gd name="connsiteX9" fmla="*/ 9661652 w 10986681"/>
                <a:gd name="connsiteY9" fmla="*/ 5425565 h 5764840"/>
                <a:gd name="connsiteX10" fmla="*/ 10430909 w 10986681"/>
                <a:gd name="connsiteY10" fmla="*/ 5469108 h 5764840"/>
                <a:gd name="connsiteX11" fmla="*/ 10938909 w 10986681"/>
                <a:gd name="connsiteY11" fmla="*/ 5251393 h 5764840"/>
                <a:gd name="connsiteX12" fmla="*/ 10938909 w 10986681"/>
                <a:gd name="connsiteY12" fmla="*/ 5149793 h 5764840"/>
                <a:gd name="connsiteX13" fmla="*/ 10706680 w 10986681"/>
                <a:gd name="connsiteY13" fmla="*/ 4395051 h 5764840"/>
                <a:gd name="connsiteX14" fmla="*/ 8921423 w 10986681"/>
                <a:gd name="connsiteY14" fmla="*/ 3509679 h 5764840"/>
                <a:gd name="connsiteX15" fmla="*/ 6091137 w 10986681"/>
                <a:gd name="connsiteY15" fmla="*/ 2464651 h 5764840"/>
                <a:gd name="connsiteX16" fmla="*/ 3913994 w 10986681"/>
                <a:gd name="connsiteY16" fmla="*/ 1477679 h 5764840"/>
                <a:gd name="connsiteX17" fmla="*/ 1257880 w 10986681"/>
                <a:gd name="connsiteY17" fmla="*/ 490708 h 5764840"/>
                <a:gd name="connsiteX18" fmla="*/ 459594 w 10986681"/>
                <a:gd name="connsiteY18" fmla="*/ 40765 h 5764840"/>
                <a:gd name="connsiteX0" fmla="*/ 504477 w 11031564"/>
                <a:gd name="connsiteY0" fmla="*/ 40765 h 5764840"/>
                <a:gd name="connsiteX1" fmla="*/ 475449 w 11031564"/>
                <a:gd name="connsiteY1" fmla="*/ 1492193 h 5764840"/>
                <a:gd name="connsiteX2" fmla="*/ 388363 w 11031564"/>
                <a:gd name="connsiteY2" fmla="*/ 4177336 h 5764840"/>
                <a:gd name="connsiteX3" fmla="*/ 54535 w 11031564"/>
                <a:gd name="connsiteY3" fmla="*/ 5628765 h 5764840"/>
                <a:gd name="connsiteX4" fmla="*/ 330306 w 11031564"/>
                <a:gd name="connsiteY4" fmla="*/ 5701336 h 5764840"/>
                <a:gd name="connsiteX5" fmla="*/ 2115563 w 11031564"/>
                <a:gd name="connsiteY5" fmla="*/ 5614251 h 5764840"/>
                <a:gd name="connsiteX6" fmla="*/ 4728135 w 11031564"/>
                <a:gd name="connsiteY6" fmla="*/ 5686822 h 5764840"/>
                <a:gd name="connsiteX7" fmla="*/ 6150535 w 11031564"/>
                <a:gd name="connsiteY7" fmla="*/ 5527165 h 5764840"/>
                <a:gd name="connsiteX8" fmla="*/ 7877735 w 11031564"/>
                <a:gd name="connsiteY8" fmla="*/ 5585222 h 5764840"/>
                <a:gd name="connsiteX9" fmla="*/ 9706535 w 11031564"/>
                <a:gd name="connsiteY9" fmla="*/ 5425565 h 5764840"/>
                <a:gd name="connsiteX10" fmla="*/ 10475792 w 11031564"/>
                <a:gd name="connsiteY10" fmla="*/ 5469108 h 5764840"/>
                <a:gd name="connsiteX11" fmla="*/ 10983792 w 11031564"/>
                <a:gd name="connsiteY11" fmla="*/ 5251393 h 5764840"/>
                <a:gd name="connsiteX12" fmla="*/ 10983792 w 11031564"/>
                <a:gd name="connsiteY12" fmla="*/ 5149793 h 5764840"/>
                <a:gd name="connsiteX13" fmla="*/ 10751563 w 11031564"/>
                <a:gd name="connsiteY13" fmla="*/ 4395051 h 5764840"/>
                <a:gd name="connsiteX14" fmla="*/ 8966306 w 11031564"/>
                <a:gd name="connsiteY14" fmla="*/ 3509679 h 5764840"/>
                <a:gd name="connsiteX15" fmla="*/ 6136020 w 11031564"/>
                <a:gd name="connsiteY15" fmla="*/ 2464651 h 5764840"/>
                <a:gd name="connsiteX16" fmla="*/ 3958877 w 11031564"/>
                <a:gd name="connsiteY16" fmla="*/ 1477679 h 5764840"/>
                <a:gd name="connsiteX17" fmla="*/ 1302763 w 11031564"/>
                <a:gd name="connsiteY17" fmla="*/ 490708 h 5764840"/>
                <a:gd name="connsiteX18" fmla="*/ 504477 w 11031564"/>
                <a:gd name="connsiteY18" fmla="*/ 40765 h 5764840"/>
                <a:gd name="connsiteX0" fmla="*/ 485194 w 11012281"/>
                <a:gd name="connsiteY0" fmla="*/ 40765 h 5723121"/>
                <a:gd name="connsiteX1" fmla="*/ 456166 w 11012281"/>
                <a:gd name="connsiteY1" fmla="*/ 1492193 h 5723121"/>
                <a:gd name="connsiteX2" fmla="*/ 369080 w 11012281"/>
                <a:gd name="connsiteY2" fmla="*/ 4177336 h 5723121"/>
                <a:gd name="connsiteX3" fmla="*/ 35252 w 11012281"/>
                <a:gd name="connsiteY3" fmla="*/ 5628765 h 5723121"/>
                <a:gd name="connsiteX4" fmla="*/ 311023 w 11012281"/>
                <a:gd name="connsiteY4" fmla="*/ 5701336 h 5723121"/>
                <a:gd name="connsiteX5" fmla="*/ 2096280 w 11012281"/>
                <a:gd name="connsiteY5" fmla="*/ 5614251 h 5723121"/>
                <a:gd name="connsiteX6" fmla="*/ 4708852 w 11012281"/>
                <a:gd name="connsiteY6" fmla="*/ 5686822 h 5723121"/>
                <a:gd name="connsiteX7" fmla="*/ 6131252 w 11012281"/>
                <a:gd name="connsiteY7" fmla="*/ 5527165 h 5723121"/>
                <a:gd name="connsiteX8" fmla="*/ 7858452 w 11012281"/>
                <a:gd name="connsiteY8" fmla="*/ 5585222 h 5723121"/>
                <a:gd name="connsiteX9" fmla="*/ 9687252 w 11012281"/>
                <a:gd name="connsiteY9" fmla="*/ 5425565 h 5723121"/>
                <a:gd name="connsiteX10" fmla="*/ 10456509 w 11012281"/>
                <a:gd name="connsiteY10" fmla="*/ 5469108 h 5723121"/>
                <a:gd name="connsiteX11" fmla="*/ 10964509 w 11012281"/>
                <a:gd name="connsiteY11" fmla="*/ 5251393 h 5723121"/>
                <a:gd name="connsiteX12" fmla="*/ 10964509 w 11012281"/>
                <a:gd name="connsiteY12" fmla="*/ 5149793 h 5723121"/>
                <a:gd name="connsiteX13" fmla="*/ 10732280 w 11012281"/>
                <a:gd name="connsiteY13" fmla="*/ 4395051 h 5723121"/>
                <a:gd name="connsiteX14" fmla="*/ 8947023 w 11012281"/>
                <a:gd name="connsiteY14" fmla="*/ 3509679 h 5723121"/>
                <a:gd name="connsiteX15" fmla="*/ 6116737 w 11012281"/>
                <a:gd name="connsiteY15" fmla="*/ 2464651 h 5723121"/>
                <a:gd name="connsiteX16" fmla="*/ 3939594 w 11012281"/>
                <a:gd name="connsiteY16" fmla="*/ 1477679 h 5723121"/>
                <a:gd name="connsiteX17" fmla="*/ 1283480 w 11012281"/>
                <a:gd name="connsiteY17" fmla="*/ 490708 h 5723121"/>
                <a:gd name="connsiteX18" fmla="*/ 485194 w 11012281"/>
                <a:gd name="connsiteY18" fmla="*/ 40765 h 5723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12281" h="5723121">
                  <a:moveTo>
                    <a:pt x="485194" y="40765"/>
                  </a:moveTo>
                  <a:cubicBezTo>
                    <a:pt x="347308" y="207679"/>
                    <a:pt x="475518" y="802765"/>
                    <a:pt x="456166" y="1492193"/>
                  </a:cubicBezTo>
                  <a:cubicBezTo>
                    <a:pt x="436814" y="2181622"/>
                    <a:pt x="439232" y="3487908"/>
                    <a:pt x="369080" y="4177336"/>
                  </a:cubicBezTo>
                  <a:cubicBezTo>
                    <a:pt x="298928" y="4866764"/>
                    <a:pt x="102985" y="5476365"/>
                    <a:pt x="35252" y="5628765"/>
                  </a:cubicBezTo>
                  <a:cubicBezTo>
                    <a:pt x="-32481" y="5781165"/>
                    <a:pt x="-32482" y="5703755"/>
                    <a:pt x="311023" y="5701336"/>
                  </a:cubicBezTo>
                  <a:cubicBezTo>
                    <a:pt x="654528" y="5698917"/>
                    <a:pt x="1363309" y="5616670"/>
                    <a:pt x="2096280" y="5614251"/>
                  </a:cubicBezTo>
                  <a:cubicBezTo>
                    <a:pt x="2829251" y="5611832"/>
                    <a:pt x="4036357" y="5701336"/>
                    <a:pt x="4708852" y="5686822"/>
                  </a:cubicBezTo>
                  <a:cubicBezTo>
                    <a:pt x="5381347" y="5672308"/>
                    <a:pt x="5606319" y="5544098"/>
                    <a:pt x="6131252" y="5527165"/>
                  </a:cubicBezTo>
                  <a:cubicBezTo>
                    <a:pt x="6656185" y="5510232"/>
                    <a:pt x="7265785" y="5602155"/>
                    <a:pt x="7858452" y="5585222"/>
                  </a:cubicBezTo>
                  <a:cubicBezTo>
                    <a:pt x="8451119" y="5568289"/>
                    <a:pt x="9254243" y="5444917"/>
                    <a:pt x="9687252" y="5425565"/>
                  </a:cubicBezTo>
                  <a:cubicBezTo>
                    <a:pt x="10120262" y="5406213"/>
                    <a:pt x="10243633" y="5498137"/>
                    <a:pt x="10456509" y="5469108"/>
                  </a:cubicBezTo>
                  <a:cubicBezTo>
                    <a:pt x="10669385" y="5440079"/>
                    <a:pt x="10879842" y="5304612"/>
                    <a:pt x="10964509" y="5251393"/>
                  </a:cubicBezTo>
                  <a:cubicBezTo>
                    <a:pt x="11049176" y="5198174"/>
                    <a:pt x="11003214" y="5292517"/>
                    <a:pt x="10964509" y="5149793"/>
                  </a:cubicBezTo>
                  <a:cubicBezTo>
                    <a:pt x="10925804" y="5007069"/>
                    <a:pt x="11068528" y="4668403"/>
                    <a:pt x="10732280" y="4395051"/>
                  </a:cubicBezTo>
                  <a:cubicBezTo>
                    <a:pt x="10396032" y="4121699"/>
                    <a:pt x="9716280" y="3831412"/>
                    <a:pt x="8947023" y="3509679"/>
                  </a:cubicBezTo>
                  <a:cubicBezTo>
                    <a:pt x="8177766" y="3187946"/>
                    <a:pt x="6951309" y="2803318"/>
                    <a:pt x="6116737" y="2464651"/>
                  </a:cubicBezTo>
                  <a:cubicBezTo>
                    <a:pt x="5282165" y="2125984"/>
                    <a:pt x="4745137" y="1806670"/>
                    <a:pt x="3939594" y="1477679"/>
                  </a:cubicBezTo>
                  <a:cubicBezTo>
                    <a:pt x="3134051" y="1148689"/>
                    <a:pt x="1859213" y="722936"/>
                    <a:pt x="1283480" y="490708"/>
                  </a:cubicBezTo>
                  <a:cubicBezTo>
                    <a:pt x="707747" y="258480"/>
                    <a:pt x="623080" y="-126149"/>
                    <a:pt x="485194" y="40765"/>
                  </a:cubicBezTo>
                  <a:close/>
                </a:path>
              </a:pathLst>
            </a:cu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자유형 2"/>
            <p:cNvSpPr/>
            <p:nvPr/>
          </p:nvSpPr>
          <p:spPr>
            <a:xfrm>
              <a:off x="660524" y="762000"/>
              <a:ext cx="10733699" cy="5702300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15900" y="339779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flipV="1">
              <a:off x="10318658" y="273687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E45C6F5-B10C-43C4-BC92-A7D1BA5434FE}"/>
              </a:ext>
            </a:extLst>
          </p:cNvPr>
          <p:cNvSpPr txBox="1"/>
          <p:nvPr/>
        </p:nvSpPr>
        <p:spPr>
          <a:xfrm>
            <a:off x="2846742" y="3067693"/>
            <a:ext cx="68114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5.1 </a:t>
            </a:r>
            <a:r>
              <a:rPr lang="ko-KR" altLang="en-US" sz="4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합성곱</a:t>
            </a:r>
            <a:r>
              <a:rPr lang="ko-KR" altLang="en-US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신경망의 발달 배경</a:t>
            </a:r>
            <a:endParaRPr lang="en-US" altLang="ko-KR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260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84190" y="693156"/>
            <a:ext cx="11435023" cy="11313965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565532" y="526003"/>
            <a:ext cx="11145747" cy="6909118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" y="71194"/>
            <a:ext cx="1597576" cy="192304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 flipV="1">
            <a:off x="10594425" y="1"/>
            <a:ext cx="1597576" cy="1923047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DFFEF-810D-4825-BFA5-40136776BA41}"/>
              </a:ext>
            </a:extLst>
          </p:cNvPr>
          <p:cNvSpPr txBox="1"/>
          <p:nvPr/>
        </p:nvSpPr>
        <p:spPr>
          <a:xfrm>
            <a:off x="1196553" y="2235381"/>
            <a:ext cx="102162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이론상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인공 신경망은 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‘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실수 공간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’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에서 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‘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연속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’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하는 모든 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함수를 근사함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8F54B7-F516-410D-ACE5-84584CD873A3}"/>
              </a:ext>
            </a:extLst>
          </p:cNvPr>
          <p:cNvSpPr/>
          <p:nvPr/>
        </p:nvSpPr>
        <p:spPr>
          <a:xfrm>
            <a:off x="1171653" y="1286355"/>
            <a:ext cx="7289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보편 근사 정리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(universal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approximation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theorem)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48D3CD-8B03-477C-82E3-674D4A49D722}"/>
              </a:ext>
            </a:extLst>
          </p:cNvPr>
          <p:cNvSpPr txBox="1"/>
          <p:nvPr/>
        </p:nvSpPr>
        <p:spPr>
          <a:xfrm>
            <a:off x="1290131" y="4528175"/>
            <a:ext cx="102290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sz="3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000" dirty="0">
                <a:solidFill>
                  <a:schemeClr val="accent2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무한히 많은 뉴런을 사용하는 네트워크는 만들 수 없음</a:t>
            </a:r>
            <a:endParaRPr lang="en-US" altLang="ko-KR" sz="3000" dirty="0">
              <a:solidFill>
                <a:schemeClr val="accent2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857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84190" y="-839449"/>
            <a:ext cx="11435023" cy="7697450"/>
          </a:xfrm>
          <a:custGeom>
            <a:avLst/>
            <a:gdLst>
              <a:gd name="connsiteX0" fmla="*/ 609254 w 11136341"/>
              <a:gd name="connsiteY0" fmla="*/ 40765 h 5927622"/>
              <a:gd name="connsiteX1" fmla="*/ 580226 w 11136341"/>
              <a:gd name="connsiteY1" fmla="*/ 1492193 h 5927622"/>
              <a:gd name="connsiteX2" fmla="*/ 493140 w 11136341"/>
              <a:gd name="connsiteY2" fmla="*/ 4177336 h 5927622"/>
              <a:gd name="connsiteX3" fmla="*/ 28683 w 11136341"/>
              <a:gd name="connsiteY3" fmla="*/ 5831965 h 5927622"/>
              <a:gd name="connsiteX4" fmla="*/ 289940 w 11136341"/>
              <a:gd name="connsiteY4" fmla="*/ 5715851 h 5927622"/>
              <a:gd name="connsiteX5" fmla="*/ 2220340 w 11136341"/>
              <a:gd name="connsiteY5" fmla="*/ 5614251 h 5927622"/>
              <a:gd name="connsiteX6" fmla="*/ 4832912 w 11136341"/>
              <a:gd name="connsiteY6" fmla="*/ 5686822 h 5927622"/>
              <a:gd name="connsiteX7" fmla="*/ 6255312 w 11136341"/>
              <a:gd name="connsiteY7" fmla="*/ 5527165 h 5927622"/>
              <a:gd name="connsiteX8" fmla="*/ 7982512 w 11136341"/>
              <a:gd name="connsiteY8" fmla="*/ 5585222 h 5927622"/>
              <a:gd name="connsiteX9" fmla="*/ 9811312 w 11136341"/>
              <a:gd name="connsiteY9" fmla="*/ 5425565 h 5927622"/>
              <a:gd name="connsiteX10" fmla="*/ 10580569 w 11136341"/>
              <a:gd name="connsiteY10" fmla="*/ 5469108 h 5927622"/>
              <a:gd name="connsiteX11" fmla="*/ 11088569 w 11136341"/>
              <a:gd name="connsiteY11" fmla="*/ 5251393 h 5927622"/>
              <a:gd name="connsiteX12" fmla="*/ 11088569 w 11136341"/>
              <a:gd name="connsiteY12" fmla="*/ 5149793 h 5927622"/>
              <a:gd name="connsiteX13" fmla="*/ 10856340 w 11136341"/>
              <a:gd name="connsiteY13" fmla="*/ 4395051 h 5927622"/>
              <a:gd name="connsiteX14" fmla="*/ 9071083 w 11136341"/>
              <a:gd name="connsiteY14" fmla="*/ 3509679 h 5927622"/>
              <a:gd name="connsiteX15" fmla="*/ 6240797 w 11136341"/>
              <a:gd name="connsiteY15" fmla="*/ 2464651 h 5927622"/>
              <a:gd name="connsiteX16" fmla="*/ 4063654 w 11136341"/>
              <a:gd name="connsiteY16" fmla="*/ 1477679 h 5927622"/>
              <a:gd name="connsiteX17" fmla="*/ 1407540 w 11136341"/>
              <a:gd name="connsiteY17" fmla="*/ 490708 h 5927622"/>
              <a:gd name="connsiteX18" fmla="*/ 609254 w 11136341"/>
              <a:gd name="connsiteY18" fmla="*/ 40765 h 5927622"/>
              <a:gd name="connsiteX0" fmla="*/ 526704 w 11053791"/>
              <a:gd name="connsiteY0" fmla="*/ 40765 h 5771463"/>
              <a:gd name="connsiteX1" fmla="*/ 497676 w 11053791"/>
              <a:gd name="connsiteY1" fmla="*/ 1492193 h 5771463"/>
              <a:gd name="connsiteX2" fmla="*/ 410590 w 11053791"/>
              <a:gd name="connsiteY2" fmla="*/ 4177336 h 5771463"/>
              <a:gd name="connsiteX3" fmla="*/ 76762 w 11053791"/>
              <a:gd name="connsiteY3" fmla="*/ 5628765 h 5771463"/>
              <a:gd name="connsiteX4" fmla="*/ 207390 w 11053791"/>
              <a:gd name="connsiteY4" fmla="*/ 5715851 h 5771463"/>
              <a:gd name="connsiteX5" fmla="*/ 2137790 w 11053791"/>
              <a:gd name="connsiteY5" fmla="*/ 5614251 h 5771463"/>
              <a:gd name="connsiteX6" fmla="*/ 4750362 w 11053791"/>
              <a:gd name="connsiteY6" fmla="*/ 5686822 h 5771463"/>
              <a:gd name="connsiteX7" fmla="*/ 6172762 w 11053791"/>
              <a:gd name="connsiteY7" fmla="*/ 5527165 h 5771463"/>
              <a:gd name="connsiteX8" fmla="*/ 7899962 w 11053791"/>
              <a:gd name="connsiteY8" fmla="*/ 5585222 h 5771463"/>
              <a:gd name="connsiteX9" fmla="*/ 9728762 w 11053791"/>
              <a:gd name="connsiteY9" fmla="*/ 5425565 h 5771463"/>
              <a:gd name="connsiteX10" fmla="*/ 10498019 w 11053791"/>
              <a:gd name="connsiteY10" fmla="*/ 5469108 h 5771463"/>
              <a:gd name="connsiteX11" fmla="*/ 11006019 w 11053791"/>
              <a:gd name="connsiteY11" fmla="*/ 5251393 h 5771463"/>
              <a:gd name="connsiteX12" fmla="*/ 11006019 w 11053791"/>
              <a:gd name="connsiteY12" fmla="*/ 5149793 h 5771463"/>
              <a:gd name="connsiteX13" fmla="*/ 10773790 w 11053791"/>
              <a:gd name="connsiteY13" fmla="*/ 4395051 h 5771463"/>
              <a:gd name="connsiteX14" fmla="*/ 8988533 w 11053791"/>
              <a:gd name="connsiteY14" fmla="*/ 3509679 h 5771463"/>
              <a:gd name="connsiteX15" fmla="*/ 6158247 w 11053791"/>
              <a:gd name="connsiteY15" fmla="*/ 2464651 h 5771463"/>
              <a:gd name="connsiteX16" fmla="*/ 3981104 w 11053791"/>
              <a:gd name="connsiteY16" fmla="*/ 1477679 h 5771463"/>
              <a:gd name="connsiteX17" fmla="*/ 1324990 w 11053791"/>
              <a:gd name="connsiteY17" fmla="*/ 490708 h 5771463"/>
              <a:gd name="connsiteX18" fmla="*/ 526704 w 11053791"/>
              <a:gd name="connsiteY18" fmla="*/ 40765 h 5771463"/>
              <a:gd name="connsiteX0" fmla="*/ 553480 w 11080567"/>
              <a:gd name="connsiteY0" fmla="*/ 40765 h 5753587"/>
              <a:gd name="connsiteX1" fmla="*/ 524452 w 11080567"/>
              <a:gd name="connsiteY1" fmla="*/ 1492193 h 5753587"/>
              <a:gd name="connsiteX2" fmla="*/ 437366 w 11080567"/>
              <a:gd name="connsiteY2" fmla="*/ 4177336 h 5753587"/>
              <a:gd name="connsiteX3" fmla="*/ 103538 w 11080567"/>
              <a:gd name="connsiteY3" fmla="*/ 5628765 h 5753587"/>
              <a:gd name="connsiteX4" fmla="*/ 234166 w 11080567"/>
              <a:gd name="connsiteY4" fmla="*/ 5715851 h 5753587"/>
              <a:gd name="connsiteX5" fmla="*/ 2164566 w 11080567"/>
              <a:gd name="connsiteY5" fmla="*/ 5614251 h 5753587"/>
              <a:gd name="connsiteX6" fmla="*/ 4777138 w 11080567"/>
              <a:gd name="connsiteY6" fmla="*/ 5686822 h 5753587"/>
              <a:gd name="connsiteX7" fmla="*/ 6199538 w 11080567"/>
              <a:gd name="connsiteY7" fmla="*/ 5527165 h 5753587"/>
              <a:gd name="connsiteX8" fmla="*/ 7926738 w 11080567"/>
              <a:gd name="connsiteY8" fmla="*/ 5585222 h 5753587"/>
              <a:gd name="connsiteX9" fmla="*/ 9755538 w 11080567"/>
              <a:gd name="connsiteY9" fmla="*/ 5425565 h 5753587"/>
              <a:gd name="connsiteX10" fmla="*/ 10524795 w 11080567"/>
              <a:gd name="connsiteY10" fmla="*/ 5469108 h 5753587"/>
              <a:gd name="connsiteX11" fmla="*/ 11032795 w 11080567"/>
              <a:gd name="connsiteY11" fmla="*/ 5251393 h 5753587"/>
              <a:gd name="connsiteX12" fmla="*/ 11032795 w 11080567"/>
              <a:gd name="connsiteY12" fmla="*/ 5149793 h 5753587"/>
              <a:gd name="connsiteX13" fmla="*/ 10800566 w 11080567"/>
              <a:gd name="connsiteY13" fmla="*/ 4395051 h 5753587"/>
              <a:gd name="connsiteX14" fmla="*/ 9015309 w 11080567"/>
              <a:gd name="connsiteY14" fmla="*/ 3509679 h 5753587"/>
              <a:gd name="connsiteX15" fmla="*/ 6185023 w 11080567"/>
              <a:gd name="connsiteY15" fmla="*/ 2464651 h 5753587"/>
              <a:gd name="connsiteX16" fmla="*/ 4007880 w 11080567"/>
              <a:gd name="connsiteY16" fmla="*/ 1477679 h 5753587"/>
              <a:gd name="connsiteX17" fmla="*/ 1351766 w 11080567"/>
              <a:gd name="connsiteY17" fmla="*/ 490708 h 5753587"/>
              <a:gd name="connsiteX18" fmla="*/ 553480 w 11080567"/>
              <a:gd name="connsiteY18" fmla="*/ 40765 h 5753587"/>
              <a:gd name="connsiteX0" fmla="*/ 459594 w 10986681"/>
              <a:gd name="connsiteY0" fmla="*/ 40765 h 5764840"/>
              <a:gd name="connsiteX1" fmla="*/ 430566 w 10986681"/>
              <a:gd name="connsiteY1" fmla="*/ 1492193 h 5764840"/>
              <a:gd name="connsiteX2" fmla="*/ 343480 w 10986681"/>
              <a:gd name="connsiteY2" fmla="*/ 4177336 h 5764840"/>
              <a:gd name="connsiteX3" fmla="*/ 9652 w 10986681"/>
              <a:gd name="connsiteY3" fmla="*/ 5628765 h 5764840"/>
              <a:gd name="connsiteX4" fmla="*/ 285423 w 10986681"/>
              <a:gd name="connsiteY4" fmla="*/ 5701336 h 5764840"/>
              <a:gd name="connsiteX5" fmla="*/ 2070680 w 10986681"/>
              <a:gd name="connsiteY5" fmla="*/ 5614251 h 5764840"/>
              <a:gd name="connsiteX6" fmla="*/ 4683252 w 10986681"/>
              <a:gd name="connsiteY6" fmla="*/ 5686822 h 5764840"/>
              <a:gd name="connsiteX7" fmla="*/ 6105652 w 10986681"/>
              <a:gd name="connsiteY7" fmla="*/ 5527165 h 5764840"/>
              <a:gd name="connsiteX8" fmla="*/ 7832852 w 10986681"/>
              <a:gd name="connsiteY8" fmla="*/ 5585222 h 5764840"/>
              <a:gd name="connsiteX9" fmla="*/ 9661652 w 10986681"/>
              <a:gd name="connsiteY9" fmla="*/ 5425565 h 5764840"/>
              <a:gd name="connsiteX10" fmla="*/ 10430909 w 10986681"/>
              <a:gd name="connsiteY10" fmla="*/ 5469108 h 5764840"/>
              <a:gd name="connsiteX11" fmla="*/ 10938909 w 10986681"/>
              <a:gd name="connsiteY11" fmla="*/ 5251393 h 5764840"/>
              <a:gd name="connsiteX12" fmla="*/ 10938909 w 10986681"/>
              <a:gd name="connsiteY12" fmla="*/ 5149793 h 5764840"/>
              <a:gd name="connsiteX13" fmla="*/ 10706680 w 10986681"/>
              <a:gd name="connsiteY13" fmla="*/ 4395051 h 5764840"/>
              <a:gd name="connsiteX14" fmla="*/ 8921423 w 10986681"/>
              <a:gd name="connsiteY14" fmla="*/ 3509679 h 5764840"/>
              <a:gd name="connsiteX15" fmla="*/ 6091137 w 10986681"/>
              <a:gd name="connsiteY15" fmla="*/ 2464651 h 5764840"/>
              <a:gd name="connsiteX16" fmla="*/ 3913994 w 10986681"/>
              <a:gd name="connsiteY16" fmla="*/ 1477679 h 5764840"/>
              <a:gd name="connsiteX17" fmla="*/ 1257880 w 10986681"/>
              <a:gd name="connsiteY17" fmla="*/ 490708 h 5764840"/>
              <a:gd name="connsiteX18" fmla="*/ 459594 w 10986681"/>
              <a:gd name="connsiteY18" fmla="*/ 40765 h 5764840"/>
              <a:gd name="connsiteX0" fmla="*/ 504477 w 11031564"/>
              <a:gd name="connsiteY0" fmla="*/ 40765 h 5764840"/>
              <a:gd name="connsiteX1" fmla="*/ 475449 w 11031564"/>
              <a:gd name="connsiteY1" fmla="*/ 1492193 h 5764840"/>
              <a:gd name="connsiteX2" fmla="*/ 388363 w 11031564"/>
              <a:gd name="connsiteY2" fmla="*/ 4177336 h 5764840"/>
              <a:gd name="connsiteX3" fmla="*/ 54535 w 11031564"/>
              <a:gd name="connsiteY3" fmla="*/ 5628765 h 5764840"/>
              <a:gd name="connsiteX4" fmla="*/ 330306 w 11031564"/>
              <a:gd name="connsiteY4" fmla="*/ 5701336 h 5764840"/>
              <a:gd name="connsiteX5" fmla="*/ 2115563 w 11031564"/>
              <a:gd name="connsiteY5" fmla="*/ 5614251 h 5764840"/>
              <a:gd name="connsiteX6" fmla="*/ 4728135 w 11031564"/>
              <a:gd name="connsiteY6" fmla="*/ 5686822 h 5764840"/>
              <a:gd name="connsiteX7" fmla="*/ 6150535 w 11031564"/>
              <a:gd name="connsiteY7" fmla="*/ 5527165 h 5764840"/>
              <a:gd name="connsiteX8" fmla="*/ 7877735 w 11031564"/>
              <a:gd name="connsiteY8" fmla="*/ 5585222 h 5764840"/>
              <a:gd name="connsiteX9" fmla="*/ 9706535 w 11031564"/>
              <a:gd name="connsiteY9" fmla="*/ 5425565 h 5764840"/>
              <a:gd name="connsiteX10" fmla="*/ 10475792 w 11031564"/>
              <a:gd name="connsiteY10" fmla="*/ 5469108 h 5764840"/>
              <a:gd name="connsiteX11" fmla="*/ 10983792 w 11031564"/>
              <a:gd name="connsiteY11" fmla="*/ 5251393 h 5764840"/>
              <a:gd name="connsiteX12" fmla="*/ 10983792 w 11031564"/>
              <a:gd name="connsiteY12" fmla="*/ 5149793 h 5764840"/>
              <a:gd name="connsiteX13" fmla="*/ 10751563 w 11031564"/>
              <a:gd name="connsiteY13" fmla="*/ 4395051 h 5764840"/>
              <a:gd name="connsiteX14" fmla="*/ 8966306 w 11031564"/>
              <a:gd name="connsiteY14" fmla="*/ 3509679 h 5764840"/>
              <a:gd name="connsiteX15" fmla="*/ 6136020 w 11031564"/>
              <a:gd name="connsiteY15" fmla="*/ 2464651 h 5764840"/>
              <a:gd name="connsiteX16" fmla="*/ 3958877 w 11031564"/>
              <a:gd name="connsiteY16" fmla="*/ 1477679 h 5764840"/>
              <a:gd name="connsiteX17" fmla="*/ 1302763 w 11031564"/>
              <a:gd name="connsiteY17" fmla="*/ 490708 h 5764840"/>
              <a:gd name="connsiteX18" fmla="*/ 504477 w 11031564"/>
              <a:gd name="connsiteY18" fmla="*/ 40765 h 5764840"/>
              <a:gd name="connsiteX0" fmla="*/ 485194 w 11012281"/>
              <a:gd name="connsiteY0" fmla="*/ 40765 h 5723121"/>
              <a:gd name="connsiteX1" fmla="*/ 456166 w 11012281"/>
              <a:gd name="connsiteY1" fmla="*/ 1492193 h 5723121"/>
              <a:gd name="connsiteX2" fmla="*/ 369080 w 11012281"/>
              <a:gd name="connsiteY2" fmla="*/ 4177336 h 5723121"/>
              <a:gd name="connsiteX3" fmla="*/ 35252 w 11012281"/>
              <a:gd name="connsiteY3" fmla="*/ 5628765 h 5723121"/>
              <a:gd name="connsiteX4" fmla="*/ 311023 w 11012281"/>
              <a:gd name="connsiteY4" fmla="*/ 5701336 h 5723121"/>
              <a:gd name="connsiteX5" fmla="*/ 2096280 w 11012281"/>
              <a:gd name="connsiteY5" fmla="*/ 5614251 h 5723121"/>
              <a:gd name="connsiteX6" fmla="*/ 4708852 w 11012281"/>
              <a:gd name="connsiteY6" fmla="*/ 5686822 h 5723121"/>
              <a:gd name="connsiteX7" fmla="*/ 6131252 w 11012281"/>
              <a:gd name="connsiteY7" fmla="*/ 5527165 h 5723121"/>
              <a:gd name="connsiteX8" fmla="*/ 7858452 w 11012281"/>
              <a:gd name="connsiteY8" fmla="*/ 5585222 h 5723121"/>
              <a:gd name="connsiteX9" fmla="*/ 9687252 w 11012281"/>
              <a:gd name="connsiteY9" fmla="*/ 5425565 h 5723121"/>
              <a:gd name="connsiteX10" fmla="*/ 10456509 w 11012281"/>
              <a:gd name="connsiteY10" fmla="*/ 5469108 h 5723121"/>
              <a:gd name="connsiteX11" fmla="*/ 10964509 w 11012281"/>
              <a:gd name="connsiteY11" fmla="*/ 5251393 h 5723121"/>
              <a:gd name="connsiteX12" fmla="*/ 10964509 w 11012281"/>
              <a:gd name="connsiteY12" fmla="*/ 5149793 h 5723121"/>
              <a:gd name="connsiteX13" fmla="*/ 10732280 w 11012281"/>
              <a:gd name="connsiteY13" fmla="*/ 4395051 h 5723121"/>
              <a:gd name="connsiteX14" fmla="*/ 8947023 w 11012281"/>
              <a:gd name="connsiteY14" fmla="*/ 3509679 h 5723121"/>
              <a:gd name="connsiteX15" fmla="*/ 6116737 w 11012281"/>
              <a:gd name="connsiteY15" fmla="*/ 2464651 h 5723121"/>
              <a:gd name="connsiteX16" fmla="*/ 3939594 w 11012281"/>
              <a:gd name="connsiteY16" fmla="*/ 1477679 h 5723121"/>
              <a:gd name="connsiteX17" fmla="*/ 1283480 w 11012281"/>
              <a:gd name="connsiteY17" fmla="*/ 490708 h 5723121"/>
              <a:gd name="connsiteX18" fmla="*/ 485194 w 11012281"/>
              <a:gd name="connsiteY18" fmla="*/ 40765 h 57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012281" h="5723121">
                <a:moveTo>
                  <a:pt x="485194" y="40765"/>
                </a:moveTo>
                <a:cubicBezTo>
                  <a:pt x="347308" y="207679"/>
                  <a:pt x="475518" y="802765"/>
                  <a:pt x="456166" y="1492193"/>
                </a:cubicBezTo>
                <a:cubicBezTo>
                  <a:pt x="436814" y="2181622"/>
                  <a:pt x="439232" y="3487908"/>
                  <a:pt x="369080" y="4177336"/>
                </a:cubicBezTo>
                <a:cubicBezTo>
                  <a:pt x="298928" y="4866764"/>
                  <a:pt x="102985" y="5476365"/>
                  <a:pt x="35252" y="5628765"/>
                </a:cubicBezTo>
                <a:cubicBezTo>
                  <a:pt x="-32481" y="5781165"/>
                  <a:pt x="-32482" y="5703755"/>
                  <a:pt x="311023" y="5701336"/>
                </a:cubicBezTo>
                <a:cubicBezTo>
                  <a:pt x="654528" y="5698917"/>
                  <a:pt x="1363309" y="5616670"/>
                  <a:pt x="2096280" y="5614251"/>
                </a:cubicBezTo>
                <a:cubicBezTo>
                  <a:pt x="2829251" y="5611832"/>
                  <a:pt x="4036357" y="5701336"/>
                  <a:pt x="4708852" y="5686822"/>
                </a:cubicBezTo>
                <a:cubicBezTo>
                  <a:pt x="5381347" y="5672308"/>
                  <a:pt x="5606319" y="5544098"/>
                  <a:pt x="6131252" y="5527165"/>
                </a:cubicBezTo>
                <a:cubicBezTo>
                  <a:pt x="6656185" y="5510232"/>
                  <a:pt x="7265785" y="5602155"/>
                  <a:pt x="7858452" y="5585222"/>
                </a:cubicBezTo>
                <a:cubicBezTo>
                  <a:pt x="8451119" y="5568289"/>
                  <a:pt x="9254243" y="5444917"/>
                  <a:pt x="9687252" y="5425565"/>
                </a:cubicBezTo>
                <a:cubicBezTo>
                  <a:pt x="10120262" y="5406213"/>
                  <a:pt x="10243633" y="5498137"/>
                  <a:pt x="10456509" y="5469108"/>
                </a:cubicBezTo>
                <a:cubicBezTo>
                  <a:pt x="10669385" y="5440079"/>
                  <a:pt x="10879842" y="5304612"/>
                  <a:pt x="10964509" y="5251393"/>
                </a:cubicBezTo>
                <a:cubicBezTo>
                  <a:pt x="11049176" y="5198174"/>
                  <a:pt x="11003214" y="5292517"/>
                  <a:pt x="10964509" y="5149793"/>
                </a:cubicBezTo>
                <a:cubicBezTo>
                  <a:pt x="10925804" y="5007069"/>
                  <a:pt x="11068528" y="4668403"/>
                  <a:pt x="10732280" y="4395051"/>
                </a:cubicBezTo>
                <a:cubicBezTo>
                  <a:pt x="10396032" y="4121699"/>
                  <a:pt x="9716280" y="3831412"/>
                  <a:pt x="8947023" y="3509679"/>
                </a:cubicBezTo>
                <a:cubicBezTo>
                  <a:pt x="8177766" y="3187946"/>
                  <a:pt x="6951309" y="2803318"/>
                  <a:pt x="6116737" y="2464651"/>
                </a:cubicBezTo>
                <a:cubicBezTo>
                  <a:pt x="5282165" y="2125984"/>
                  <a:pt x="4745137" y="1806670"/>
                  <a:pt x="3939594" y="1477679"/>
                </a:cubicBezTo>
                <a:cubicBezTo>
                  <a:pt x="3134051" y="1148689"/>
                  <a:pt x="1859213" y="722936"/>
                  <a:pt x="1283480" y="490708"/>
                </a:cubicBezTo>
                <a:cubicBezTo>
                  <a:pt x="707747" y="258480"/>
                  <a:pt x="623080" y="-126149"/>
                  <a:pt x="485194" y="40765"/>
                </a:cubicBezTo>
                <a:close/>
              </a:path>
            </a:pathLst>
          </a:custGeom>
          <a:solidFill>
            <a:schemeClr val="tx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672787" y="-1199213"/>
            <a:ext cx="11038492" cy="7845204"/>
          </a:xfrm>
          <a:custGeom>
            <a:avLst/>
            <a:gdLst>
              <a:gd name="connsiteX0" fmla="*/ 0 w 10096500"/>
              <a:gd name="connsiteY0" fmla="*/ 2032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203200 h 5740400"/>
              <a:gd name="connsiteX0" fmla="*/ 0 w 10096500"/>
              <a:gd name="connsiteY0" fmla="*/ 38100 h 5740400"/>
              <a:gd name="connsiteX1" fmla="*/ 10083800 w 10096500"/>
              <a:gd name="connsiteY1" fmla="*/ 0 h 5740400"/>
              <a:gd name="connsiteX2" fmla="*/ 10096500 w 10096500"/>
              <a:gd name="connsiteY2" fmla="*/ 5549900 h 5740400"/>
              <a:gd name="connsiteX3" fmla="*/ 9906000 w 10096500"/>
              <a:gd name="connsiteY3" fmla="*/ 5448300 h 5740400"/>
              <a:gd name="connsiteX4" fmla="*/ 9499600 w 10096500"/>
              <a:gd name="connsiteY4" fmla="*/ 5575300 h 5740400"/>
              <a:gd name="connsiteX5" fmla="*/ 9105900 w 10096500"/>
              <a:gd name="connsiteY5" fmla="*/ 5448300 h 5740400"/>
              <a:gd name="connsiteX6" fmla="*/ 8801100 w 10096500"/>
              <a:gd name="connsiteY6" fmla="*/ 5575300 h 5740400"/>
              <a:gd name="connsiteX7" fmla="*/ 8572500 w 10096500"/>
              <a:gd name="connsiteY7" fmla="*/ 5549900 h 5740400"/>
              <a:gd name="connsiteX8" fmla="*/ 8343900 w 10096500"/>
              <a:gd name="connsiteY8" fmla="*/ 5588000 h 5740400"/>
              <a:gd name="connsiteX9" fmla="*/ 8089900 w 10096500"/>
              <a:gd name="connsiteY9" fmla="*/ 5549900 h 5740400"/>
              <a:gd name="connsiteX10" fmla="*/ 7899400 w 10096500"/>
              <a:gd name="connsiteY10" fmla="*/ 5626100 h 5740400"/>
              <a:gd name="connsiteX11" fmla="*/ 7607300 w 10096500"/>
              <a:gd name="connsiteY11" fmla="*/ 5549900 h 5740400"/>
              <a:gd name="connsiteX12" fmla="*/ 7442200 w 10096500"/>
              <a:gd name="connsiteY12" fmla="*/ 5676900 h 5740400"/>
              <a:gd name="connsiteX13" fmla="*/ 7086600 w 10096500"/>
              <a:gd name="connsiteY13" fmla="*/ 5613400 h 5740400"/>
              <a:gd name="connsiteX14" fmla="*/ 6870700 w 10096500"/>
              <a:gd name="connsiteY14" fmla="*/ 5689600 h 5740400"/>
              <a:gd name="connsiteX15" fmla="*/ 6502400 w 10096500"/>
              <a:gd name="connsiteY15" fmla="*/ 5651500 h 5740400"/>
              <a:gd name="connsiteX16" fmla="*/ 6375400 w 10096500"/>
              <a:gd name="connsiteY16" fmla="*/ 5689600 h 5740400"/>
              <a:gd name="connsiteX17" fmla="*/ 6210300 w 10096500"/>
              <a:gd name="connsiteY17" fmla="*/ 5613400 h 5740400"/>
              <a:gd name="connsiteX18" fmla="*/ 6108700 w 10096500"/>
              <a:gd name="connsiteY18" fmla="*/ 5664200 h 5740400"/>
              <a:gd name="connsiteX19" fmla="*/ 5892800 w 10096500"/>
              <a:gd name="connsiteY19" fmla="*/ 5651500 h 5740400"/>
              <a:gd name="connsiteX20" fmla="*/ 5765800 w 10096500"/>
              <a:gd name="connsiteY20" fmla="*/ 5664200 h 5740400"/>
              <a:gd name="connsiteX21" fmla="*/ 5575300 w 10096500"/>
              <a:gd name="connsiteY21" fmla="*/ 5575300 h 5740400"/>
              <a:gd name="connsiteX22" fmla="*/ 5473700 w 10096500"/>
              <a:gd name="connsiteY22" fmla="*/ 5562600 h 5740400"/>
              <a:gd name="connsiteX23" fmla="*/ 5422900 w 10096500"/>
              <a:gd name="connsiteY23" fmla="*/ 5600700 h 5740400"/>
              <a:gd name="connsiteX24" fmla="*/ 5384800 w 10096500"/>
              <a:gd name="connsiteY24" fmla="*/ 5664200 h 5740400"/>
              <a:gd name="connsiteX25" fmla="*/ 5257800 w 10096500"/>
              <a:gd name="connsiteY25" fmla="*/ 5613400 h 5740400"/>
              <a:gd name="connsiteX26" fmla="*/ 5207000 w 10096500"/>
              <a:gd name="connsiteY26" fmla="*/ 5562600 h 5740400"/>
              <a:gd name="connsiteX27" fmla="*/ 5092700 w 10096500"/>
              <a:gd name="connsiteY27" fmla="*/ 5562600 h 5740400"/>
              <a:gd name="connsiteX28" fmla="*/ 5092700 w 10096500"/>
              <a:gd name="connsiteY28" fmla="*/ 5638800 h 5740400"/>
              <a:gd name="connsiteX29" fmla="*/ 4953000 w 10096500"/>
              <a:gd name="connsiteY29" fmla="*/ 5575300 h 5740400"/>
              <a:gd name="connsiteX30" fmla="*/ 4813300 w 10096500"/>
              <a:gd name="connsiteY30" fmla="*/ 5575300 h 5740400"/>
              <a:gd name="connsiteX31" fmla="*/ 4597400 w 10096500"/>
              <a:gd name="connsiteY31" fmla="*/ 5613400 h 5740400"/>
              <a:gd name="connsiteX32" fmla="*/ 4343400 w 10096500"/>
              <a:gd name="connsiteY32" fmla="*/ 5689600 h 5740400"/>
              <a:gd name="connsiteX33" fmla="*/ 4216400 w 10096500"/>
              <a:gd name="connsiteY33" fmla="*/ 5626100 h 5740400"/>
              <a:gd name="connsiteX34" fmla="*/ 3962400 w 10096500"/>
              <a:gd name="connsiteY34" fmla="*/ 5600700 h 5740400"/>
              <a:gd name="connsiteX35" fmla="*/ 3873500 w 10096500"/>
              <a:gd name="connsiteY35" fmla="*/ 5600700 h 5740400"/>
              <a:gd name="connsiteX36" fmla="*/ 3670300 w 10096500"/>
              <a:gd name="connsiteY36" fmla="*/ 5664200 h 5740400"/>
              <a:gd name="connsiteX37" fmla="*/ 3505200 w 10096500"/>
              <a:gd name="connsiteY37" fmla="*/ 5651500 h 5740400"/>
              <a:gd name="connsiteX38" fmla="*/ 3340100 w 10096500"/>
              <a:gd name="connsiteY38" fmla="*/ 5626100 h 5740400"/>
              <a:gd name="connsiteX39" fmla="*/ 3073400 w 10096500"/>
              <a:gd name="connsiteY39" fmla="*/ 5651500 h 5740400"/>
              <a:gd name="connsiteX40" fmla="*/ 2819400 w 10096500"/>
              <a:gd name="connsiteY40" fmla="*/ 5626100 h 5740400"/>
              <a:gd name="connsiteX41" fmla="*/ 2679700 w 10096500"/>
              <a:gd name="connsiteY41" fmla="*/ 5549900 h 5740400"/>
              <a:gd name="connsiteX42" fmla="*/ 2565400 w 10096500"/>
              <a:gd name="connsiteY42" fmla="*/ 5549900 h 5740400"/>
              <a:gd name="connsiteX43" fmla="*/ 2425700 w 10096500"/>
              <a:gd name="connsiteY43" fmla="*/ 5600700 h 5740400"/>
              <a:gd name="connsiteX44" fmla="*/ 2324100 w 10096500"/>
              <a:gd name="connsiteY44" fmla="*/ 5664200 h 5740400"/>
              <a:gd name="connsiteX45" fmla="*/ 2171700 w 10096500"/>
              <a:gd name="connsiteY45" fmla="*/ 5638800 h 5740400"/>
              <a:gd name="connsiteX46" fmla="*/ 2171700 w 10096500"/>
              <a:gd name="connsiteY46" fmla="*/ 5740400 h 5740400"/>
              <a:gd name="connsiteX47" fmla="*/ 2044700 w 10096500"/>
              <a:gd name="connsiteY47" fmla="*/ 5613400 h 5740400"/>
              <a:gd name="connsiteX48" fmla="*/ 1930400 w 10096500"/>
              <a:gd name="connsiteY48" fmla="*/ 5613400 h 5740400"/>
              <a:gd name="connsiteX49" fmla="*/ 1803400 w 10096500"/>
              <a:gd name="connsiteY49" fmla="*/ 5689600 h 5740400"/>
              <a:gd name="connsiteX50" fmla="*/ 1498600 w 10096500"/>
              <a:gd name="connsiteY50" fmla="*/ 5651500 h 5740400"/>
              <a:gd name="connsiteX51" fmla="*/ 1104900 w 10096500"/>
              <a:gd name="connsiteY51" fmla="*/ 5651500 h 5740400"/>
              <a:gd name="connsiteX52" fmla="*/ 711200 w 10096500"/>
              <a:gd name="connsiteY52" fmla="*/ 5638800 h 5740400"/>
              <a:gd name="connsiteX53" fmla="*/ 139700 w 10096500"/>
              <a:gd name="connsiteY53" fmla="*/ 5613400 h 5740400"/>
              <a:gd name="connsiteX54" fmla="*/ 0 w 10096500"/>
              <a:gd name="connsiteY54" fmla="*/ 38100 h 57404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  <a:gd name="connsiteX0" fmla="*/ 0 w 10097062"/>
              <a:gd name="connsiteY0" fmla="*/ 0 h 5702300"/>
              <a:gd name="connsiteX1" fmla="*/ 10095747 w 10097062"/>
              <a:gd name="connsiteY1" fmla="*/ 25400 h 5702300"/>
              <a:gd name="connsiteX2" fmla="*/ 10096500 w 10097062"/>
              <a:gd name="connsiteY2" fmla="*/ 5511800 h 5702300"/>
              <a:gd name="connsiteX3" fmla="*/ 9906000 w 10097062"/>
              <a:gd name="connsiteY3" fmla="*/ 5410200 h 5702300"/>
              <a:gd name="connsiteX4" fmla="*/ 9499600 w 10097062"/>
              <a:gd name="connsiteY4" fmla="*/ 5537200 h 5702300"/>
              <a:gd name="connsiteX5" fmla="*/ 9105900 w 10097062"/>
              <a:gd name="connsiteY5" fmla="*/ 5410200 h 5702300"/>
              <a:gd name="connsiteX6" fmla="*/ 8801100 w 10097062"/>
              <a:gd name="connsiteY6" fmla="*/ 5537200 h 5702300"/>
              <a:gd name="connsiteX7" fmla="*/ 8572500 w 10097062"/>
              <a:gd name="connsiteY7" fmla="*/ 5511800 h 5702300"/>
              <a:gd name="connsiteX8" fmla="*/ 8343900 w 10097062"/>
              <a:gd name="connsiteY8" fmla="*/ 5549900 h 5702300"/>
              <a:gd name="connsiteX9" fmla="*/ 8089900 w 10097062"/>
              <a:gd name="connsiteY9" fmla="*/ 5511800 h 5702300"/>
              <a:gd name="connsiteX10" fmla="*/ 7899400 w 10097062"/>
              <a:gd name="connsiteY10" fmla="*/ 5588000 h 5702300"/>
              <a:gd name="connsiteX11" fmla="*/ 7607300 w 10097062"/>
              <a:gd name="connsiteY11" fmla="*/ 5511800 h 5702300"/>
              <a:gd name="connsiteX12" fmla="*/ 7442200 w 10097062"/>
              <a:gd name="connsiteY12" fmla="*/ 5638800 h 5702300"/>
              <a:gd name="connsiteX13" fmla="*/ 7086600 w 10097062"/>
              <a:gd name="connsiteY13" fmla="*/ 5575300 h 5702300"/>
              <a:gd name="connsiteX14" fmla="*/ 6870700 w 10097062"/>
              <a:gd name="connsiteY14" fmla="*/ 5651500 h 5702300"/>
              <a:gd name="connsiteX15" fmla="*/ 6502400 w 10097062"/>
              <a:gd name="connsiteY15" fmla="*/ 5613400 h 5702300"/>
              <a:gd name="connsiteX16" fmla="*/ 6375400 w 10097062"/>
              <a:gd name="connsiteY16" fmla="*/ 5651500 h 5702300"/>
              <a:gd name="connsiteX17" fmla="*/ 6210300 w 10097062"/>
              <a:gd name="connsiteY17" fmla="*/ 5575300 h 5702300"/>
              <a:gd name="connsiteX18" fmla="*/ 6108700 w 10097062"/>
              <a:gd name="connsiteY18" fmla="*/ 5626100 h 5702300"/>
              <a:gd name="connsiteX19" fmla="*/ 5892800 w 10097062"/>
              <a:gd name="connsiteY19" fmla="*/ 5613400 h 5702300"/>
              <a:gd name="connsiteX20" fmla="*/ 5765800 w 10097062"/>
              <a:gd name="connsiteY20" fmla="*/ 5626100 h 5702300"/>
              <a:gd name="connsiteX21" fmla="*/ 5575300 w 10097062"/>
              <a:gd name="connsiteY21" fmla="*/ 5537200 h 5702300"/>
              <a:gd name="connsiteX22" fmla="*/ 5473700 w 10097062"/>
              <a:gd name="connsiteY22" fmla="*/ 5524500 h 5702300"/>
              <a:gd name="connsiteX23" fmla="*/ 5422900 w 10097062"/>
              <a:gd name="connsiteY23" fmla="*/ 5562600 h 5702300"/>
              <a:gd name="connsiteX24" fmla="*/ 5384800 w 10097062"/>
              <a:gd name="connsiteY24" fmla="*/ 5626100 h 5702300"/>
              <a:gd name="connsiteX25" fmla="*/ 5257800 w 10097062"/>
              <a:gd name="connsiteY25" fmla="*/ 5575300 h 5702300"/>
              <a:gd name="connsiteX26" fmla="*/ 5207000 w 10097062"/>
              <a:gd name="connsiteY26" fmla="*/ 5524500 h 5702300"/>
              <a:gd name="connsiteX27" fmla="*/ 5092700 w 10097062"/>
              <a:gd name="connsiteY27" fmla="*/ 5524500 h 5702300"/>
              <a:gd name="connsiteX28" fmla="*/ 5092700 w 10097062"/>
              <a:gd name="connsiteY28" fmla="*/ 5600700 h 5702300"/>
              <a:gd name="connsiteX29" fmla="*/ 4953000 w 10097062"/>
              <a:gd name="connsiteY29" fmla="*/ 5537200 h 5702300"/>
              <a:gd name="connsiteX30" fmla="*/ 4813300 w 10097062"/>
              <a:gd name="connsiteY30" fmla="*/ 5537200 h 5702300"/>
              <a:gd name="connsiteX31" fmla="*/ 4597400 w 10097062"/>
              <a:gd name="connsiteY31" fmla="*/ 5575300 h 5702300"/>
              <a:gd name="connsiteX32" fmla="*/ 4343400 w 10097062"/>
              <a:gd name="connsiteY32" fmla="*/ 5651500 h 5702300"/>
              <a:gd name="connsiteX33" fmla="*/ 4216400 w 10097062"/>
              <a:gd name="connsiteY33" fmla="*/ 5588000 h 5702300"/>
              <a:gd name="connsiteX34" fmla="*/ 3962400 w 10097062"/>
              <a:gd name="connsiteY34" fmla="*/ 5562600 h 5702300"/>
              <a:gd name="connsiteX35" fmla="*/ 3873500 w 10097062"/>
              <a:gd name="connsiteY35" fmla="*/ 5562600 h 5702300"/>
              <a:gd name="connsiteX36" fmla="*/ 3670300 w 10097062"/>
              <a:gd name="connsiteY36" fmla="*/ 5626100 h 5702300"/>
              <a:gd name="connsiteX37" fmla="*/ 3505200 w 10097062"/>
              <a:gd name="connsiteY37" fmla="*/ 5613400 h 5702300"/>
              <a:gd name="connsiteX38" fmla="*/ 3340100 w 10097062"/>
              <a:gd name="connsiteY38" fmla="*/ 5588000 h 5702300"/>
              <a:gd name="connsiteX39" fmla="*/ 3073400 w 10097062"/>
              <a:gd name="connsiteY39" fmla="*/ 5613400 h 5702300"/>
              <a:gd name="connsiteX40" fmla="*/ 2819400 w 10097062"/>
              <a:gd name="connsiteY40" fmla="*/ 5588000 h 5702300"/>
              <a:gd name="connsiteX41" fmla="*/ 2679700 w 10097062"/>
              <a:gd name="connsiteY41" fmla="*/ 5511800 h 5702300"/>
              <a:gd name="connsiteX42" fmla="*/ 2565400 w 10097062"/>
              <a:gd name="connsiteY42" fmla="*/ 5511800 h 5702300"/>
              <a:gd name="connsiteX43" fmla="*/ 2425700 w 10097062"/>
              <a:gd name="connsiteY43" fmla="*/ 5562600 h 5702300"/>
              <a:gd name="connsiteX44" fmla="*/ 2324100 w 10097062"/>
              <a:gd name="connsiteY44" fmla="*/ 5626100 h 5702300"/>
              <a:gd name="connsiteX45" fmla="*/ 2171700 w 10097062"/>
              <a:gd name="connsiteY45" fmla="*/ 5600700 h 5702300"/>
              <a:gd name="connsiteX46" fmla="*/ 2171700 w 10097062"/>
              <a:gd name="connsiteY46" fmla="*/ 5702300 h 5702300"/>
              <a:gd name="connsiteX47" fmla="*/ 2044700 w 10097062"/>
              <a:gd name="connsiteY47" fmla="*/ 5575300 h 5702300"/>
              <a:gd name="connsiteX48" fmla="*/ 1930400 w 10097062"/>
              <a:gd name="connsiteY48" fmla="*/ 5575300 h 5702300"/>
              <a:gd name="connsiteX49" fmla="*/ 1803400 w 10097062"/>
              <a:gd name="connsiteY49" fmla="*/ 5651500 h 5702300"/>
              <a:gd name="connsiteX50" fmla="*/ 1498600 w 10097062"/>
              <a:gd name="connsiteY50" fmla="*/ 5613400 h 5702300"/>
              <a:gd name="connsiteX51" fmla="*/ 1104900 w 10097062"/>
              <a:gd name="connsiteY51" fmla="*/ 5613400 h 5702300"/>
              <a:gd name="connsiteX52" fmla="*/ 711200 w 10097062"/>
              <a:gd name="connsiteY52" fmla="*/ 5600700 h 5702300"/>
              <a:gd name="connsiteX53" fmla="*/ 139700 w 10097062"/>
              <a:gd name="connsiteY53" fmla="*/ 5575300 h 5702300"/>
              <a:gd name="connsiteX54" fmla="*/ 0 w 10097062"/>
              <a:gd name="connsiteY54" fmla="*/ 0 h 570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0097062" h="5702300">
                <a:moveTo>
                  <a:pt x="0" y="0"/>
                </a:moveTo>
                <a:lnTo>
                  <a:pt x="10095747" y="25400"/>
                </a:lnTo>
                <a:cubicBezTo>
                  <a:pt x="10099980" y="1875367"/>
                  <a:pt x="10092267" y="3661833"/>
                  <a:pt x="10096500" y="5511800"/>
                </a:cubicBezTo>
                <a:lnTo>
                  <a:pt x="9906000" y="5410200"/>
                </a:lnTo>
                <a:lnTo>
                  <a:pt x="9499600" y="5537200"/>
                </a:lnTo>
                <a:lnTo>
                  <a:pt x="9105900" y="5410200"/>
                </a:lnTo>
                <a:lnTo>
                  <a:pt x="8801100" y="5537200"/>
                </a:lnTo>
                <a:lnTo>
                  <a:pt x="8572500" y="5511800"/>
                </a:lnTo>
                <a:lnTo>
                  <a:pt x="8343900" y="5549900"/>
                </a:lnTo>
                <a:lnTo>
                  <a:pt x="8089900" y="5511800"/>
                </a:lnTo>
                <a:lnTo>
                  <a:pt x="7899400" y="5588000"/>
                </a:lnTo>
                <a:lnTo>
                  <a:pt x="7607300" y="5511800"/>
                </a:lnTo>
                <a:lnTo>
                  <a:pt x="7442200" y="5638800"/>
                </a:lnTo>
                <a:lnTo>
                  <a:pt x="7086600" y="5575300"/>
                </a:lnTo>
                <a:lnTo>
                  <a:pt x="6870700" y="5651500"/>
                </a:lnTo>
                <a:lnTo>
                  <a:pt x="6502400" y="5613400"/>
                </a:lnTo>
                <a:lnTo>
                  <a:pt x="6375400" y="5651500"/>
                </a:lnTo>
                <a:lnTo>
                  <a:pt x="6210300" y="5575300"/>
                </a:lnTo>
                <a:lnTo>
                  <a:pt x="6108700" y="5626100"/>
                </a:lnTo>
                <a:lnTo>
                  <a:pt x="5892800" y="5613400"/>
                </a:lnTo>
                <a:lnTo>
                  <a:pt x="5765800" y="5626100"/>
                </a:lnTo>
                <a:lnTo>
                  <a:pt x="5575300" y="5537200"/>
                </a:lnTo>
                <a:lnTo>
                  <a:pt x="5473700" y="5524500"/>
                </a:lnTo>
                <a:lnTo>
                  <a:pt x="5422900" y="5562600"/>
                </a:lnTo>
                <a:lnTo>
                  <a:pt x="5384800" y="5626100"/>
                </a:lnTo>
                <a:lnTo>
                  <a:pt x="5257800" y="5575300"/>
                </a:lnTo>
                <a:lnTo>
                  <a:pt x="5207000" y="5524500"/>
                </a:lnTo>
                <a:lnTo>
                  <a:pt x="5092700" y="5524500"/>
                </a:lnTo>
                <a:lnTo>
                  <a:pt x="5092700" y="5600700"/>
                </a:lnTo>
                <a:lnTo>
                  <a:pt x="4953000" y="5537200"/>
                </a:lnTo>
                <a:lnTo>
                  <a:pt x="4813300" y="5537200"/>
                </a:lnTo>
                <a:lnTo>
                  <a:pt x="4597400" y="5575300"/>
                </a:lnTo>
                <a:lnTo>
                  <a:pt x="4343400" y="5651500"/>
                </a:lnTo>
                <a:lnTo>
                  <a:pt x="4216400" y="5588000"/>
                </a:lnTo>
                <a:lnTo>
                  <a:pt x="3962400" y="5562600"/>
                </a:lnTo>
                <a:lnTo>
                  <a:pt x="3873500" y="5562600"/>
                </a:lnTo>
                <a:lnTo>
                  <a:pt x="3670300" y="5626100"/>
                </a:lnTo>
                <a:lnTo>
                  <a:pt x="3505200" y="5613400"/>
                </a:lnTo>
                <a:lnTo>
                  <a:pt x="3340100" y="5588000"/>
                </a:lnTo>
                <a:lnTo>
                  <a:pt x="3073400" y="5613400"/>
                </a:lnTo>
                <a:lnTo>
                  <a:pt x="2819400" y="5588000"/>
                </a:lnTo>
                <a:lnTo>
                  <a:pt x="2679700" y="5511800"/>
                </a:lnTo>
                <a:lnTo>
                  <a:pt x="2565400" y="5511800"/>
                </a:lnTo>
                <a:lnTo>
                  <a:pt x="2425700" y="5562600"/>
                </a:lnTo>
                <a:lnTo>
                  <a:pt x="2324100" y="5626100"/>
                </a:lnTo>
                <a:lnTo>
                  <a:pt x="2171700" y="5600700"/>
                </a:lnTo>
                <a:lnTo>
                  <a:pt x="2171700" y="5702300"/>
                </a:lnTo>
                <a:lnTo>
                  <a:pt x="2044700" y="5575300"/>
                </a:lnTo>
                <a:lnTo>
                  <a:pt x="1930400" y="5575300"/>
                </a:lnTo>
                <a:lnTo>
                  <a:pt x="1803400" y="5651500"/>
                </a:lnTo>
                <a:lnTo>
                  <a:pt x="1498600" y="5613400"/>
                </a:lnTo>
                <a:lnTo>
                  <a:pt x="1104900" y="5613400"/>
                </a:lnTo>
                <a:lnTo>
                  <a:pt x="711200" y="5600700"/>
                </a:lnTo>
                <a:lnTo>
                  <a:pt x="139700" y="55753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DFFEF-810D-4825-BFA5-40136776BA41}"/>
              </a:ext>
            </a:extLst>
          </p:cNvPr>
          <p:cNvSpPr txBox="1"/>
          <p:nvPr/>
        </p:nvSpPr>
        <p:spPr>
          <a:xfrm>
            <a:off x="2759739" y="4845767"/>
            <a:ext cx="7100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컴퓨터의 입장에서는 학습한 모델과 다르면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인지 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O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인지 명확히 구분하지 못함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31FE29-9BC5-4751-B14C-952425E0B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1960" y1="72176" x2="11960" y2="72176"/>
                        <a14:foregroundMark x1="51167" y1="15152" x2="51167" y2="15152"/>
                        <a14:foregroundMark x1="48775" y1="40083" x2="48775" y2="40083"/>
                        <a14:foregroundMark x1="49592" y1="49449" x2="49592" y2="49449"/>
                        <a14:foregroundMark x1="50350" y1="67355" x2="50350" y2="67355"/>
                        <a14:backgroundMark x1="2509" y1="50551" x2="2509" y2="50551"/>
                        <a14:backgroundMark x1="43232" y1="24793" x2="43232" y2="24793"/>
                        <a14:backgroundMark x1="59218" y1="25482" x2="59218" y2="25482"/>
                        <a14:backgroundMark x1="65869" y1="16529" x2="65869" y2="16529"/>
                        <a14:backgroundMark x1="78180" y1="15152" x2="78180" y2="151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646" y="646719"/>
            <a:ext cx="9488774" cy="401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080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4937D0-F967-46BB-BFD0-3D6B13067493}"/>
              </a:ext>
            </a:extLst>
          </p:cNvPr>
          <p:cNvGrpSpPr/>
          <p:nvPr/>
        </p:nvGrpSpPr>
        <p:grpSpPr>
          <a:xfrm>
            <a:off x="1" y="1"/>
            <a:ext cx="12192000" cy="6858000"/>
            <a:chOff x="115900" y="273687"/>
            <a:chExt cx="11741273" cy="6366611"/>
          </a:xfrm>
        </p:grpSpPr>
        <p:sp>
          <p:nvSpPr>
            <p:cNvPr id="7" name="자유형 6"/>
            <p:cNvSpPr/>
            <p:nvPr/>
          </p:nvSpPr>
          <p:spPr>
            <a:xfrm>
              <a:off x="196977" y="917177"/>
              <a:ext cx="11012281" cy="5723121"/>
            </a:xfrm>
            <a:custGeom>
              <a:avLst/>
              <a:gdLst>
                <a:gd name="connsiteX0" fmla="*/ 609254 w 11136341"/>
                <a:gd name="connsiteY0" fmla="*/ 40765 h 5927622"/>
                <a:gd name="connsiteX1" fmla="*/ 580226 w 11136341"/>
                <a:gd name="connsiteY1" fmla="*/ 1492193 h 5927622"/>
                <a:gd name="connsiteX2" fmla="*/ 493140 w 11136341"/>
                <a:gd name="connsiteY2" fmla="*/ 4177336 h 5927622"/>
                <a:gd name="connsiteX3" fmla="*/ 28683 w 11136341"/>
                <a:gd name="connsiteY3" fmla="*/ 5831965 h 5927622"/>
                <a:gd name="connsiteX4" fmla="*/ 289940 w 11136341"/>
                <a:gd name="connsiteY4" fmla="*/ 5715851 h 5927622"/>
                <a:gd name="connsiteX5" fmla="*/ 2220340 w 11136341"/>
                <a:gd name="connsiteY5" fmla="*/ 5614251 h 5927622"/>
                <a:gd name="connsiteX6" fmla="*/ 4832912 w 11136341"/>
                <a:gd name="connsiteY6" fmla="*/ 5686822 h 5927622"/>
                <a:gd name="connsiteX7" fmla="*/ 6255312 w 11136341"/>
                <a:gd name="connsiteY7" fmla="*/ 5527165 h 5927622"/>
                <a:gd name="connsiteX8" fmla="*/ 7982512 w 11136341"/>
                <a:gd name="connsiteY8" fmla="*/ 5585222 h 5927622"/>
                <a:gd name="connsiteX9" fmla="*/ 9811312 w 11136341"/>
                <a:gd name="connsiteY9" fmla="*/ 5425565 h 5927622"/>
                <a:gd name="connsiteX10" fmla="*/ 10580569 w 11136341"/>
                <a:gd name="connsiteY10" fmla="*/ 5469108 h 5927622"/>
                <a:gd name="connsiteX11" fmla="*/ 11088569 w 11136341"/>
                <a:gd name="connsiteY11" fmla="*/ 5251393 h 5927622"/>
                <a:gd name="connsiteX12" fmla="*/ 11088569 w 11136341"/>
                <a:gd name="connsiteY12" fmla="*/ 5149793 h 5927622"/>
                <a:gd name="connsiteX13" fmla="*/ 10856340 w 11136341"/>
                <a:gd name="connsiteY13" fmla="*/ 4395051 h 5927622"/>
                <a:gd name="connsiteX14" fmla="*/ 9071083 w 11136341"/>
                <a:gd name="connsiteY14" fmla="*/ 3509679 h 5927622"/>
                <a:gd name="connsiteX15" fmla="*/ 6240797 w 11136341"/>
                <a:gd name="connsiteY15" fmla="*/ 2464651 h 5927622"/>
                <a:gd name="connsiteX16" fmla="*/ 4063654 w 11136341"/>
                <a:gd name="connsiteY16" fmla="*/ 1477679 h 5927622"/>
                <a:gd name="connsiteX17" fmla="*/ 1407540 w 11136341"/>
                <a:gd name="connsiteY17" fmla="*/ 490708 h 5927622"/>
                <a:gd name="connsiteX18" fmla="*/ 609254 w 11136341"/>
                <a:gd name="connsiteY18" fmla="*/ 40765 h 5927622"/>
                <a:gd name="connsiteX0" fmla="*/ 526704 w 11053791"/>
                <a:gd name="connsiteY0" fmla="*/ 40765 h 5771463"/>
                <a:gd name="connsiteX1" fmla="*/ 497676 w 11053791"/>
                <a:gd name="connsiteY1" fmla="*/ 1492193 h 5771463"/>
                <a:gd name="connsiteX2" fmla="*/ 410590 w 11053791"/>
                <a:gd name="connsiteY2" fmla="*/ 4177336 h 5771463"/>
                <a:gd name="connsiteX3" fmla="*/ 76762 w 11053791"/>
                <a:gd name="connsiteY3" fmla="*/ 5628765 h 5771463"/>
                <a:gd name="connsiteX4" fmla="*/ 207390 w 11053791"/>
                <a:gd name="connsiteY4" fmla="*/ 5715851 h 5771463"/>
                <a:gd name="connsiteX5" fmla="*/ 2137790 w 11053791"/>
                <a:gd name="connsiteY5" fmla="*/ 5614251 h 5771463"/>
                <a:gd name="connsiteX6" fmla="*/ 4750362 w 11053791"/>
                <a:gd name="connsiteY6" fmla="*/ 5686822 h 5771463"/>
                <a:gd name="connsiteX7" fmla="*/ 6172762 w 11053791"/>
                <a:gd name="connsiteY7" fmla="*/ 5527165 h 5771463"/>
                <a:gd name="connsiteX8" fmla="*/ 7899962 w 11053791"/>
                <a:gd name="connsiteY8" fmla="*/ 5585222 h 5771463"/>
                <a:gd name="connsiteX9" fmla="*/ 9728762 w 11053791"/>
                <a:gd name="connsiteY9" fmla="*/ 5425565 h 5771463"/>
                <a:gd name="connsiteX10" fmla="*/ 10498019 w 11053791"/>
                <a:gd name="connsiteY10" fmla="*/ 5469108 h 5771463"/>
                <a:gd name="connsiteX11" fmla="*/ 11006019 w 11053791"/>
                <a:gd name="connsiteY11" fmla="*/ 5251393 h 5771463"/>
                <a:gd name="connsiteX12" fmla="*/ 11006019 w 11053791"/>
                <a:gd name="connsiteY12" fmla="*/ 5149793 h 5771463"/>
                <a:gd name="connsiteX13" fmla="*/ 10773790 w 11053791"/>
                <a:gd name="connsiteY13" fmla="*/ 4395051 h 5771463"/>
                <a:gd name="connsiteX14" fmla="*/ 8988533 w 11053791"/>
                <a:gd name="connsiteY14" fmla="*/ 3509679 h 5771463"/>
                <a:gd name="connsiteX15" fmla="*/ 6158247 w 11053791"/>
                <a:gd name="connsiteY15" fmla="*/ 2464651 h 5771463"/>
                <a:gd name="connsiteX16" fmla="*/ 3981104 w 11053791"/>
                <a:gd name="connsiteY16" fmla="*/ 1477679 h 5771463"/>
                <a:gd name="connsiteX17" fmla="*/ 1324990 w 11053791"/>
                <a:gd name="connsiteY17" fmla="*/ 490708 h 5771463"/>
                <a:gd name="connsiteX18" fmla="*/ 526704 w 11053791"/>
                <a:gd name="connsiteY18" fmla="*/ 40765 h 5771463"/>
                <a:gd name="connsiteX0" fmla="*/ 553480 w 11080567"/>
                <a:gd name="connsiteY0" fmla="*/ 40765 h 5753587"/>
                <a:gd name="connsiteX1" fmla="*/ 524452 w 11080567"/>
                <a:gd name="connsiteY1" fmla="*/ 1492193 h 5753587"/>
                <a:gd name="connsiteX2" fmla="*/ 437366 w 11080567"/>
                <a:gd name="connsiteY2" fmla="*/ 4177336 h 5753587"/>
                <a:gd name="connsiteX3" fmla="*/ 103538 w 11080567"/>
                <a:gd name="connsiteY3" fmla="*/ 5628765 h 5753587"/>
                <a:gd name="connsiteX4" fmla="*/ 234166 w 11080567"/>
                <a:gd name="connsiteY4" fmla="*/ 5715851 h 5753587"/>
                <a:gd name="connsiteX5" fmla="*/ 2164566 w 11080567"/>
                <a:gd name="connsiteY5" fmla="*/ 5614251 h 5753587"/>
                <a:gd name="connsiteX6" fmla="*/ 4777138 w 11080567"/>
                <a:gd name="connsiteY6" fmla="*/ 5686822 h 5753587"/>
                <a:gd name="connsiteX7" fmla="*/ 6199538 w 11080567"/>
                <a:gd name="connsiteY7" fmla="*/ 5527165 h 5753587"/>
                <a:gd name="connsiteX8" fmla="*/ 7926738 w 11080567"/>
                <a:gd name="connsiteY8" fmla="*/ 5585222 h 5753587"/>
                <a:gd name="connsiteX9" fmla="*/ 9755538 w 11080567"/>
                <a:gd name="connsiteY9" fmla="*/ 5425565 h 5753587"/>
                <a:gd name="connsiteX10" fmla="*/ 10524795 w 11080567"/>
                <a:gd name="connsiteY10" fmla="*/ 5469108 h 5753587"/>
                <a:gd name="connsiteX11" fmla="*/ 11032795 w 11080567"/>
                <a:gd name="connsiteY11" fmla="*/ 5251393 h 5753587"/>
                <a:gd name="connsiteX12" fmla="*/ 11032795 w 11080567"/>
                <a:gd name="connsiteY12" fmla="*/ 5149793 h 5753587"/>
                <a:gd name="connsiteX13" fmla="*/ 10800566 w 11080567"/>
                <a:gd name="connsiteY13" fmla="*/ 4395051 h 5753587"/>
                <a:gd name="connsiteX14" fmla="*/ 9015309 w 11080567"/>
                <a:gd name="connsiteY14" fmla="*/ 3509679 h 5753587"/>
                <a:gd name="connsiteX15" fmla="*/ 6185023 w 11080567"/>
                <a:gd name="connsiteY15" fmla="*/ 2464651 h 5753587"/>
                <a:gd name="connsiteX16" fmla="*/ 4007880 w 11080567"/>
                <a:gd name="connsiteY16" fmla="*/ 1477679 h 5753587"/>
                <a:gd name="connsiteX17" fmla="*/ 1351766 w 11080567"/>
                <a:gd name="connsiteY17" fmla="*/ 490708 h 5753587"/>
                <a:gd name="connsiteX18" fmla="*/ 553480 w 11080567"/>
                <a:gd name="connsiteY18" fmla="*/ 40765 h 5753587"/>
                <a:gd name="connsiteX0" fmla="*/ 459594 w 10986681"/>
                <a:gd name="connsiteY0" fmla="*/ 40765 h 5764840"/>
                <a:gd name="connsiteX1" fmla="*/ 430566 w 10986681"/>
                <a:gd name="connsiteY1" fmla="*/ 1492193 h 5764840"/>
                <a:gd name="connsiteX2" fmla="*/ 343480 w 10986681"/>
                <a:gd name="connsiteY2" fmla="*/ 4177336 h 5764840"/>
                <a:gd name="connsiteX3" fmla="*/ 9652 w 10986681"/>
                <a:gd name="connsiteY3" fmla="*/ 5628765 h 5764840"/>
                <a:gd name="connsiteX4" fmla="*/ 285423 w 10986681"/>
                <a:gd name="connsiteY4" fmla="*/ 5701336 h 5764840"/>
                <a:gd name="connsiteX5" fmla="*/ 2070680 w 10986681"/>
                <a:gd name="connsiteY5" fmla="*/ 5614251 h 5764840"/>
                <a:gd name="connsiteX6" fmla="*/ 4683252 w 10986681"/>
                <a:gd name="connsiteY6" fmla="*/ 5686822 h 5764840"/>
                <a:gd name="connsiteX7" fmla="*/ 6105652 w 10986681"/>
                <a:gd name="connsiteY7" fmla="*/ 5527165 h 5764840"/>
                <a:gd name="connsiteX8" fmla="*/ 7832852 w 10986681"/>
                <a:gd name="connsiteY8" fmla="*/ 5585222 h 5764840"/>
                <a:gd name="connsiteX9" fmla="*/ 9661652 w 10986681"/>
                <a:gd name="connsiteY9" fmla="*/ 5425565 h 5764840"/>
                <a:gd name="connsiteX10" fmla="*/ 10430909 w 10986681"/>
                <a:gd name="connsiteY10" fmla="*/ 5469108 h 5764840"/>
                <a:gd name="connsiteX11" fmla="*/ 10938909 w 10986681"/>
                <a:gd name="connsiteY11" fmla="*/ 5251393 h 5764840"/>
                <a:gd name="connsiteX12" fmla="*/ 10938909 w 10986681"/>
                <a:gd name="connsiteY12" fmla="*/ 5149793 h 5764840"/>
                <a:gd name="connsiteX13" fmla="*/ 10706680 w 10986681"/>
                <a:gd name="connsiteY13" fmla="*/ 4395051 h 5764840"/>
                <a:gd name="connsiteX14" fmla="*/ 8921423 w 10986681"/>
                <a:gd name="connsiteY14" fmla="*/ 3509679 h 5764840"/>
                <a:gd name="connsiteX15" fmla="*/ 6091137 w 10986681"/>
                <a:gd name="connsiteY15" fmla="*/ 2464651 h 5764840"/>
                <a:gd name="connsiteX16" fmla="*/ 3913994 w 10986681"/>
                <a:gd name="connsiteY16" fmla="*/ 1477679 h 5764840"/>
                <a:gd name="connsiteX17" fmla="*/ 1257880 w 10986681"/>
                <a:gd name="connsiteY17" fmla="*/ 490708 h 5764840"/>
                <a:gd name="connsiteX18" fmla="*/ 459594 w 10986681"/>
                <a:gd name="connsiteY18" fmla="*/ 40765 h 5764840"/>
                <a:gd name="connsiteX0" fmla="*/ 504477 w 11031564"/>
                <a:gd name="connsiteY0" fmla="*/ 40765 h 5764840"/>
                <a:gd name="connsiteX1" fmla="*/ 475449 w 11031564"/>
                <a:gd name="connsiteY1" fmla="*/ 1492193 h 5764840"/>
                <a:gd name="connsiteX2" fmla="*/ 388363 w 11031564"/>
                <a:gd name="connsiteY2" fmla="*/ 4177336 h 5764840"/>
                <a:gd name="connsiteX3" fmla="*/ 54535 w 11031564"/>
                <a:gd name="connsiteY3" fmla="*/ 5628765 h 5764840"/>
                <a:gd name="connsiteX4" fmla="*/ 330306 w 11031564"/>
                <a:gd name="connsiteY4" fmla="*/ 5701336 h 5764840"/>
                <a:gd name="connsiteX5" fmla="*/ 2115563 w 11031564"/>
                <a:gd name="connsiteY5" fmla="*/ 5614251 h 5764840"/>
                <a:gd name="connsiteX6" fmla="*/ 4728135 w 11031564"/>
                <a:gd name="connsiteY6" fmla="*/ 5686822 h 5764840"/>
                <a:gd name="connsiteX7" fmla="*/ 6150535 w 11031564"/>
                <a:gd name="connsiteY7" fmla="*/ 5527165 h 5764840"/>
                <a:gd name="connsiteX8" fmla="*/ 7877735 w 11031564"/>
                <a:gd name="connsiteY8" fmla="*/ 5585222 h 5764840"/>
                <a:gd name="connsiteX9" fmla="*/ 9706535 w 11031564"/>
                <a:gd name="connsiteY9" fmla="*/ 5425565 h 5764840"/>
                <a:gd name="connsiteX10" fmla="*/ 10475792 w 11031564"/>
                <a:gd name="connsiteY10" fmla="*/ 5469108 h 5764840"/>
                <a:gd name="connsiteX11" fmla="*/ 10983792 w 11031564"/>
                <a:gd name="connsiteY11" fmla="*/ 5251393 h 5764840"/>
                <a:gd name="connsiteX12" fmla="*/ 10983792 w 11031564"/>
                <a:gd name="connsiteY12" fmla="*/ 5149793 h 5764840"/>
                <a:gd name="connsiteX13" fmla="*/ 10751563 w 11031564"/>
                <a:gd name="connsiteY13" fmla="*/ 4395051 h 5764840"/>
                <a:gd name="connsiteX14" fmla="*/ 8966306 w 11031564"/>
                <a:gd name="connsiteY14" fmla="*/ 3509679 h 5764840"/>
                <a:gd name="connsiteX15" fmla="*/ 6136020 w 11031564"/>
                <a:gd name="connsiteY15" fmla="*/ 2464651 h 5764840"/>
                <a:gd name="connsiteX16" fmla="*/ 3958877 w 11031564"/>
                <a:gd name="connsiteY16" fmla="*/ 1477679 h 5764840"/>
                <a:gd name="connsiteX17" fmla="*/ 1302763 w 11031564"/>
                <a:gd name="connsiteY17" fmla="*/ 490708 h 5764840"/>
                <a:gd name="connsiteX18" fmla="*/ 504477 w 11031564"/>
                <a:gd name="connsiteY18" fmla="*/ 40765 h 5764840"/>
                <a:gd name="connsiteX0" fmla="*/ 485194 w 11012281"/>
                <a:gd name="connsiteY0" fmla="*/ 40765 h 5723121"/>
                <a:gd name="connsiteX1" fmla="*/ 456166 w 11012281"/>
                <a:gd name="connsiteY1" fmla="*/ 1492193 h 5723121"/>
                <a:gd name="connsiteX2" fmla="*/ 369080 w 11012281"/>
                <a:gd name="connsiteY2" fmla="*/ 4177336 h 5723121"/>
                <a:gd name="connsiteX3" fmla="*/ 35252 w 11012281"/>
                <a:gd name="connsiteY3" fmla="*/ 5628765 h 5723121"/>
                <a:gd name="connsiteX4" fmla="*/ 311023 w 11012281"/>
                <a:gd name="connsiteY4" fmla="*/ 5701336 h 5723121"/>
                <a:gd name="connsiteX5" fmla="*/ 2096280 w 11012281"/>
                <a:gd name="connsiteY5" fmla="*/ 5614251 h 5723121"/>
                <a:gd name="connsiteX6" fmla="*/ 4708852 w 11012281"/>
                <a:gd name="connsiteY6" fmla="*/ 5686822 h 5723121"/>
                <a:gd name="connsiteX7" fmla="*/ 6131252 w 11012281"/>
                <a:gd name="connsiteY7" fmla="*/ 5527165 h 5723121"/>
                <a:gd name="connsiteX8" fmla="*/ 7858452 w 11012281"/>
                <a:gd name="connsiteY8" fmla="*/ 5585222 h 5723121"/>
                <a:gd name="connsiteX9" fmla="*/ 9687252 w 11012281"/>
                <a:gd name="connsiteY9" fmla="*/ 5425565 h 5723121"/>
                <a:gd name="connsiteX10" fmla="*/ 10456509 w 11012281"/>
                <a:gd name="connsiteY10" fmla="*/ 5469108 h 5723121"/>
                <a:gd name="connsiteX11" fmla="*/ 10964509 w 11012281"/>
                <a:gd name="connsiteY11" fmla="*/ 5251393 h 5723121"/>
                <a:gd name="connsiteX12" fmla="*/ 10964509 w 11012281"/>
                <a:gd name="connsiteY12" fmla="*/ 5149793 h 5723121"/>
                <a:gd name="connsiteX13" fmla="*/ 10732280 w 11012281"/>
                <a:gd name="connsiteY13" fmla="*/ 4395051 h 5723121"/>
                <a:gd name="connsiteX14" fmla="*/ 8947023 w 11012281"/>
                <a:gd name="connsiteY14" fmla="*/ 3509679 h 5723121"/>
                <a:gd name="connsiteX15" fmla="*/ 6116737 w 11012281"/>
                <a:gd name="connsiteY15" fmla="*/ 2464651 h 5723121"/>
                <a:gd name="connsiteX16" fmla="*/ 3939594 w 11012281"/>
                <a:gd name="connsiteY16" fmla="*/ 1477679 h 5723121"/>
                <a:gd name="connsiteX17" fmla="*/ 1283480 w 11012281"/>
                <a:gd name="connsiteY17" fmla="*/ 490708 h 5723121"/>
                <a:gd name="connsiteX18" fmla="*/ 485194 w 11012281"/>
                <a:gd name="connsiteY18" fmla="*/ 40765 h 5723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12281" h="5723121">
                  <a:moveTo>
                    <a:pt x="485194" y="40765"/>
                  </a:moveTo>
                  <a:cubicBezTo>
                    <a:pt x="347308" y="207679"/>
                    <a:pt x="475518" y="802765"/>
                    <a:pt x="456166" y="1492193"/>
                  </a:cubicBezTo>
                  <a:cubicBezTo>
                    <a:pt x="436814" y="2181622"/>
                    <a:pt x="439232" y="3487908"/>
                    <a:pt x="369080" y="4177336"/>
                  </a:cubicBezTo>
                  <a:cubicBezTo>
                    <a:pt x="298928" y="4866764"/>
                    <a:pt x="102985" y="5476365"/>
                    <a:pt x="35252" y="5628765"/>
                  </a:cubicBezTo>
                  <a:cubicBezTo>
                    <a:pt x="-32481" y="5781165"/>
                    <a:pt x="-32482" y="5703755"/>
                    <a:pt x="311023" y="5701336"/>
                  </a:cubicBezTo>
                  <a:cubicBezTo>
                    <a:pt x="654528" y="5698917"/>
                    <a:pt x="1363309" y="5616670"/>
                    <a:pt x="2096280" y="5614251"/>
                  </a:cubicBezTo>
                  <a:cubicBezTo>
                    <a:pt x="2829251" y="5611832"/>
                    <a:pt x="4036357" y="5701336"/>
                    <a:pt x="4708852" y="5686822"/>
                  </a:cubicBezTo>
                  <a:cubicBezTo>
                    <a:pt x="5381347" y="5672308"/>
                    <a:pt x="5606319" y="5544098"/>
                    <a:pt x="6131252" y="5527165"/>
                  </a:cubicBezTo>
                  <a:cubicBezTo>
                    <a:pt x="6656185" y="5510232"/>
                    <a:pt x="7265785" y="5602155"/>
                    <a:pt x="7858452" y="5585222"/>
                  </a:cubicBezTo>
                  <a:cubicBezTo>
                    <a:pt x="8451119" y="5568289"/>
                    <a:pt x="9254243" y="5444917"/>
                    <a:pt x="9687252" y="5425565"/>
                  </a:cubicBezTo>
                  <a:cubicBezTo>
                    <a:pt x="10120262" y="5406213"/>
                    <a:pt x="10243633" y="5498137"/>
                    <a:pt x="10456509" y="5469108"/>
                  </a:cubicBezTo>
                  <a:cubicBezTo>
                    <a:pt x="10669385" y="5440079"/>
                    <a:pt x="10879842" y="5304612"/>
                    <a:pt x="10964509" y="5251393"/>
                  </a:cubicBezTo>
                  <a:cubicBezTo>
                    <a:pt x="11049176" y="5198174"/>
                    <a:pt x="11003214" y="5292517"/>
                    <a:pt x="10964509" y="5149793"/>
                  </a:cubicBezTo>
                  <a:cubicBezTo>
                    <a:pt x="10925804" y="5007069"/>
                    <a:pt x="11068528" y="4668403"/>
                    <a:pt x="10732280" y="4395051"/>
                  </a:cubicBezTo>
                  <a:cubicBezTo>
                    <a:pt x="10396032" y="4121699"/>
                    <a:pt x="9716280" y="3831412"/>
                    <a:pt x="8947023" y="3509679"/>
                  </a:cubicBezTo>
                  <a:cubicBezTo>
                    <a:pt x="8177766" y="3187946"/>
                    <a:pt x="6951309" y="2803318"/>
                    <a:pt x="6116737" y="2464651"/>
                  </a:cubicBezTo>
                  <a:cubicBezTo>
                    <a:pt x="5282165" y="2125984"/>
                    <a:pt x="4745137" y="1806670"/>
                    <a:pt x="3939594" y="1477679"/>
                  </a:cubicBezTo>
                  <a:cubicBezTo>
                    <a:pt x="3134051" y="1148689"/>
                    <a:pt x="1859213" y="722936"/>
                    <a:pt x="1283480" y="490708"/>
                  </a:cubicBezTo>
                  <a:cubicBezTo>
                    <a:pt x="707747" y="258480"/>
                    <a:pt x="623080" y="-126149"/>
                    <a:pt x="485194" y="40765"/>
                  </a:cubicBezTo>
                  <a:close/>
                </a:path>
              </a:pathLst>
            </a:cu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자유형 2"/>
            <p:cNvSpPr/>
            <p:nvPr/>
          </p:nvSpPr>
          <p:spPr>
            <a:xfrm>
              <a:off x="660524" y="762000"/>
              <a:ext cx="10733699" cy="5702300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15900" y="339779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flipV="1">
              <a:off x="10318658" y="273687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BFDFFEF-810D-4825-BFA5-40136776BA41}"/>
              </a:ext>
            </a:extLst>
          </p:cNvPr>
          <p:cNvSpPr txBox="1"/>
          <p:nvPr/>
        </p:nvSpPr>
        <p:spPr>
          <a:xfrm>
            <a:off x="2324671" y="5442178"/>
            <a:ext cx="73997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컬러 이미지와 같은 다차원 배열 처리에 특화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8F54B7-F516-410D-ACE5-84584CD873A3}"/>
              </a:ext>
            </a:extLst>
          </p:cNvPr>
          <p:cNvSpPr/>
          <p:nvPr/>
        </p:nvSpPr>
        <p:spPr>
          <a:xfrm>
            <a:off x="1171653" y="1091485"/>
            <a:ext cx="6665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합성곱</a:t>
            </a:r>
            <a:r>
              <a:rPr lang="ko-KR" altLang="en-US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신경망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(convolutional neural network)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D0FD03-241C-42B0-AC01-261FAF2DD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169" y="1875067"/>
            <a:ext cx="6166788" cy="322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214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4937D0-F967-46BB-BFD0-3D6B13067493}"/>
              </a:ext>
            </a:extLst>
          </p:cNvPr>
          <p:cNvGrpSpPr/>
          <p:nvPr/>
        </p:nvGrpSpPr>
        <p:grpSpPr>
          <a:xfrm>
            <a:off x="1" y="1"/>
            <a:ext cx="12192000" cy="6858000"/>
            <a:chOff x="115900" y="273687"/>
            <a:chExt cx="11741273" cy="6366611"/>
          </a:xfrm>
        </p:grpSpPr>
        <p:sp>
          <p:nvSpPr>
            <p:cNvPr id="7" name="자유형 6"/>
            <p:cNvSpPr/>
            <p:nvPr/>
          </p:nvSpPr>
          <p:spPr>
            <a:xfrm>
              <a:off x="196977" y="917177"/>
              <a:ext cx="11012281" cy="5723121"/>
            </a:xfrm>
            <a:custGeom>
              <a:avLst/>
              <a:gdLst>
                <a:gd name="connsiteX0" fmla="*/ 609254 w 11136341"/>
                <a:gd name="connsiteY0" fmla="*/ 40765 h 5927622"/>
                <a:gd name="connsiteX1" fmla="*/ 580226 w 11136341"/>
                <a:gd name="connsiteY1" fmla="*/ 1492193 h 5927622"/>
                <a:gd name="connsiteX2" fmla="*/ 493140 w 11136341"/>
                <a:gd name="connsiteY2" fmla="*/ 4177336 h 5927622"/>
                <a:gd name="connsiteX3" fmla="*/ 28683 w 11136341"/>
                <a:gd name="connsiteY3" fmla="*/ 5831965 h 5927622"/>
                <a:gd name="connsiteX4" fmla="*/ 289940 w 11136341"/>
                <a:gd name="connsiteY4" fmla="*/ 5715851 h 5927622"/>
                <a:gd name="connsiteX5" fmla="*/ 2220340 w 11136341"/>
                <a:gd name="connsiteY5" fmla="*/ 5614251 h 5927622"/>
                <a:gd name="connsiteX6" fmla="*/ 4832912 w 11136341"/>
                <a:gd name="connsiteY6" fmla="*/ 5686822 h 5927622"/>
                <a:gd name="connsiteX7" fmla="*/ 6255312 w 11136341"/>
                <a:gd name="connsiteY7" fmla="*/ 5527165 h 5927622"/>
                <a:gd name="connsiteX8" fmla="*/ 7982512 w 11136341"/>
                <a:gd name="connsiteY8" fmla="*/ 5585222 h 5927622"/>
                <a:gd name="connsiteX9" fmla="*/ 9811312 w 11136341"/>
                <a:gd name="connsiteY9" fmla="*/ 5425565 h 5927622"/>
                <a:gd name="connsiteX10" fmla="*/ 10580569 w 11136341"/>
                <a:gd name="connsiteY10" fmla="*/ 5469108 h 5927622"/>
                <a:gd name="connsiteX11" fmla="*/ 11088569 w 11136341"/>
                <a:gd name="connsiteY11" fmla="*/ 5251393 h 5927622"/>
                <a:gd name="connsiteX12" fmla="*/ 11088569 w 11136341"/>
                <a:gd name="connsiteY12" fmla="*/ 5149793 h 5927622"/>
                <a:gd name="connsiteX13" fmla="*/ 10856340 w 11136341"/>
                <a:gd name="connsiteY13" fmla="*/ 4395051 h 5927622"/>
                <a:gd name="connsiteX14" fmla="*/ 9071083 w 11136341"/>
                <a:gd name="connsiteY14" fmla="*/ 3509679 h 5927622"/>
                <a:gd name="connsiteX15" fmla="*/ 6240797 w 11136341"/>
                <a:gd name="connsiteY15" fmla="*/ 2464651 h 5927622"/>
                <a:gd name="connsiteX16" fmla="*/ 4063654 w 11136341"/>
                <a:gd name="connsiteY16" fmla="*/ 1477679 h 5927622"/>
                <a:gd name="connsiteX17" fmla="*/ 1407540 w 11136341"/>
                <a:gd name="connsiteY17" fmla="*/ 490708 h 5927622"/>
                <a:gd name="connsiteX18" fmla="*/ 609254 w 11136341"/>
                <a:gd name="connsiteY18" fmla="*/ 40765 h 5927622"/>
                <a:gd name="connsiteX0" fmla="*/ 526704 w 11053791"/>
                <a:gd name="connsiteY0" fmla="*/ 40765 h 5771463"/>
                <a:gd name="connsiteX1" fmla="*/ 497676 w 11053791"/>
                <a:gd name="connsiteY1" fmla="*/ 1492193 h 5771463"/>
                <a:gd name="connsiteX2" fmla="*/ 410590 w 11053791"/>
                <a:gd name="connsiteY2" fmla="*/ 4177336 h 5771463"/>
                <a:gd name="connsiteX3" fmla="*/ 76762 w 11053791"/>
                <a:gd name="connsiteY3" fmla="*/ 5628765 h 5771463"/>
                <a:gd name="connsiteX4" fmla="*/ 207390 w 11053791"/>
                <a:gd name="connsiteY4" fmla="*/ 5715851 h 5771463"/>
                <a:gd name="connsiteX5" fmla="*/ 2137790 w 11053791"/>
                <a:gd name="connsiteY5" fmla="*/ 5614251 h 5771463"/>
                <a:gd name="connsiteX6" fmla="*/ 4750362 w 11053791"/>
                <a:gd name="connsiteY6" fmla="*/ 5686822 h 5771463"/>
                <a:gd name="connsiteX7" fmla="*/ 6172762 w 11053791"/>
                <a:gd name="connsiteY7" fmla="*/ 5527165 h 5771463"/>
                <a:gd name="connsiteX8" fmla="*/ 7899962 w 11053791"/>
                <a:gd name="connsiteY8" fmla="*/ 5585222 h 5771463"/>
                <a:gd name="connsiteX9" fmla="*/ 9728762 w 11053791"/>
                <a:gd name="connsiteY9" fmla="*/ 5425565 h 5771463"/>
                <a:gd name="connsiteX10" fmla="*/ 10498019 w 11053791"/>
                <a:gd name="connsiteY10" fmla="*/ 5469108 h 5771463"/>
                <a:gd name="connsiteX11" fmla="*/ 11006019 w 11053791"/>
                <a:gd name="connsiteY11" fmla="*/ 5251393 h 5771463"/>
                <a:gd name="connsiteX12" fmla="*/ 11006019 w 11053791"/>
                <a:gd name="connsiteY12" fmla="*/ 5149793 h 5771463"/>
                <a:gd name="connsiteX13" fmla="*/ 10773790 w 11053791"/>
                <a:gd name="connsiteY13" fmla="*/ 4395051 h 5771463"/>
                <a:gd name="connsiteX14" fmla="*/ 8988533 w 11053791"/>
                <a:gd name="connsiteY14" fmla="*/ 3509679 h 5771463"/>
                <a:gd name="connsiteX15" fmla="*/ 6158247 w 11053791"/>
                <a:gd name="connsiteY15" fmla="*/ 2464651 h 5771463"/>
                <a:gd name="connsiteX16" fmla="*/ 3981104 w 11053791"/>
                <a:gd name="connsiteY16" fmla="*/ 1477679 h 5771463"/>
                <a:gd name="connsiteX17" fmla="*/ 1324990 w 11053791"/>
                <a:gd name="connsiteY17" fmla="*/ 490708 h 5771463"/>
                <a:gd name="connsiteX18" fmla="*/ 526704 w 11053791"/>
                <a:gd name="connsiteY18" fmla="*/ 40765 h 5771463"/>
                <a:gd name="connsiteX0" fmla="*/ 553480 w 11080567"/>
                <a:gd name="connsiteY0" fmla="*/ 40765 h 5753587"/>
                <a:gd name="connsiteX1" fmla="*/ 524452 w 11080567"/>
                <a:gd name="connsiteY1" fmla="*/ 1492193 h 5753587"/>
                <a:gd name="connsiteX2" fmla="*/ 437366 w 11080567"/>
                <a:gd name="connsiteY2" fmla="*/ 4177336 h 5753587"/>
                <a:gd name="connsiteX3" fmla="*/ 103538 w 11080567"/>
                <a:gd name="connsiteY3" fmla="*/ 5628765 h 5753587"/>
                <a:gd name="connsiteX4" fmla="*/ 234166 w 11080567"/>
                <a:gd name="connsiteY4" fmla="*/ 5715851 h 5753587"/>
                <a:gd name="connsiteX5" fmla="*/ 2164566 w 11080567"/>
                <a:gd name="connsiteY5" fmla="*/ 5614251 h 5753587"/>
                <a:gd name="connsiteX6" fmla="*/ 4777138 w 11080567"/>
                <a:gd name="connsiteY6" fmla="*/ 5686822 h 5753587"/>
                <a:gd name="connsiteX7" fmla="*/ 6199538 w 11080567"/>
                <a:gd name="connsiteY7" fmla="*/ 5527165 h 5753587"/>
                <a:gd name="connsiteX8" fmla="*/ 7926738 w 11080567"/>
                <a:gd name="connsiteY8" fmla="*/ 5585222 h 5753587"/>
                <a:gd name="connsiteX9" fmla="*/ 9755538 w 11080567"/>
                <a:gd name="connsiteY9" fmla="*/ 5425565 h 5753587"/>
                <a:gd name="connsiteX10" fmla="*/ 10524795 w 11080567"/>
                <a:gd name="connsiteY10" fmla="*/ 5469108 h 5753587"/>
                <a:gd name="connsiteX11" fmla="*/ 11032795 w 11080567"/>
                <a:gd name="connsiteY11" fmla="*/ 5251393 h 5753587"/>
                <a:gd name="connsiteX12" fmla="*/ 11032795 w 11080567"/>
                <a:gd name="connsiteY12" fmla="*/ 5149793 h 5753587"/>
                <a:gd name="connsiteX13" fmla="*/ 10800566 w 11080567"/>
                <a:gd name="connsiteY13" fmla="*/ 4395051 h 5753587"/>
                <a:gd name="connsiteX14" fmla="*/ 9015309 w 11080567"/>
                <a:gd name="connsiteY14" fmla="*/ 3509679 h 5753587"/>
                <a:gd name="connsiteX15" fmla="*/ 6185023 w 11080567"/>
                <a:gd name="connsiteY15" fmla="*/ 2464651 h 5753587"/>
                <a:gd name="connsiteX16" fmla="*/ 4007880 w 11080567"/>
                <a:gd name="connsiteY16" fmla="*/ 1477679 h 5753587"/>
                <a:gd name="connsiteX17" fmla="*/ 1351766 w 11080567"/>
                <a:gd name="connsiteY17" fmla="*/ 490708 h 5753587"/>
                <a:gd name="connsiteX18" fmla="*/ 553480 w 11080567"/>
                <a:gd name="connsiteY18" fmla="*/ 40765 h 5753587"/>
                <a:gd name="connsiteX0" fmla="*/ 459594 w 10986681"/>
                <a:gd name="connsiteY0" fmla="*/ 40765 h 5764840"/>
                <a:gd name="connsiteX1" fmla="*/ 430566 w 10986681"/>
                <a:gd name="connsiteY1" fmla="*/ 1492193 h 5764840"/>
                <a:gd name="connsiteX2" fmla="*/ 343480 w 10986681"/>
                <a:gd name="connsiteY2" fmla="*/ 4177336 h 5764840"/>
                <a:gd name="connsiteX3" fmla="*/ 9652 w 10986681"/>
                <a:gd name="connsiteY3" fmla="*/ 5628765 h 5764840"/>
                <a:gd name="connsiteX4" fmla="*/ 285423 w 10986681"/>
                <a:gd name="connsiteY4" fmla="*/ 5701336 h 5764840"/>
                <a:gd name="connsiteX5" fmla="*/ 2070680 w 10986681"/>
                <a:gd name="connsiteY5" fmla="*/ 5614251 h 5764840"/>
                <a:gd name="connsiteX6" fmla="*/ 4683252 w 10986681"/>
                <a:gd name="connsiteY6" fmla="*/ 5686822 h 5764840"/>
                <a:gd name="connsiteX7" fmla="*/ 6105652 w 10986681"/>
                <a:gd name="connsiteY7" fmla="*/ 5527165 h 5764840"/>
                <a:gd name="connsiteX8" fmla="*/ 7832852 w 10986681"/>
                <a:gd name="connsiteY8" fmla="*/ 5585222 h 5764840"/>
                <a:gd name="connsiteX9" fmla="*/ 9661652 w 10986681"/>
                <a:gd name="connsiteY9" fmla="*/ 5425565 h 5764840"/>
                <a:gd name="connsiteX10" fmla="*/ 10430909 w 10986681"/>
                <a:gd name="connsiteY10" fmla="*/ 5469108 h 5764840"/>
                <a:gd name="connsiteX11" fmla="*/ 10938909 w 10986681"/>
                <a:gd name="connsiteY11" fmla="*/ 5251393 h 5764840"/>
                <a:gd name="connsiteX12" fmla="*/ 10938909 w 10986681"/>
                <a:gd name="connsiteY12" fmla="*/ 5149793 h 5764840"/>
                <a:gd name="connsiteX13" fmla="*/ 10706680 w 10986681"/>
                <a:gd name="connsiteY13" fmla="*/ 4395051 h 5764840"/>
                <a:gd name="connsiteX14" fmla="*/ 8921423 w 10986681"/>
                <a:gd name="connsiteY14" fmla="*/ 3509679 h 5764840"/>
                <a:gd name="connsiteX15" fmla="*/ 6091137 w 10986681"/>
                <a:gd name="connsiteY15" fmla="*/ 2464651 h 5764840"/>
                <a:gd name="connsiteX16" fmla="*/ 3913994 w 10986681"/>
                <a:gd name="connsiteY16" fmla="*/ 1477679 h 5764840"/>
                <a:gd name="connsiteX17" fmla="*/ 1257880 w 10986681"/>
                <a:gd name="connsiteY17" fmla="*/ 490708 h 5764840"/>
                <a:gd name="connsiteX18" fmla="*/ 459594 w 10986681"/>
                <a:gd name="connsiteY18" fmla="*/ 40765 h 5764840"/>
                <a:gd name="connsiteX0" fmla="*/ 504477 w 11031564"/>
                <a:gd name="connsiteY0" fmla="*/ 40765 h 5764840"/>
                <a:gd name="connsiteX1" fmla="*/ 475449 w 11031564"/>
                <a:gd name="connsiteY1" fmla="*/ 1492193 h 5764840"/>
                <a:gd name="connsiteX2" fmla="*/ 388363 w 11031564"/>
                <a:gd name="connsiteY2" fmla="*/ 4177336 h 5764840"/>
                <a:gd name="connsiteX3" fmla="*/ 54535 w 11031564"/>
                <a:gd name="connsiteY3" fmla="*/ 5628765 h 5764840"/>
                <a:gd name="connsiteX4" fmla="*/ 330306 w 11031564"/>
                <a:gd name="connsiteY4" fmla="*/ 5701336 h 5764840"/>
                <a:gd name="connsiteX5" fmla="*/ 2115563 w 11031564"/>
                <a:gd name="connsiteY5" fmla="*/ 5614251 h 5764840"/>
                <a:gd name="connsiteX6" fmla="*/ 4728135 w 11031564"/>
                <a:gd name="connsiteY6" fmla="*/ 5686822 h 5764840"/>
                <a:gd name="connsiteX7" fmla="*/ 6150535 w 11031564"/>
                <a:gd name="connsiteY7" fmla="*/ 5527165 h 5764840"/>
                <a:gd name="connsiteX8" fmla="*/ 7877735 w 11031564"/>
                <a:gd name="connsiteY8" fmla="*/ 5585222 h 5764840"/>
                <a:gd name="connsiteX9" fmla="*/ 9706535 w 11031564"/>
                <a:gd name="connsiteY9" fmla="*/ 5425565 h 5764840"/>
                <a:gd name="connsiteX10" fmla="*/ 10475792 w 11031564"/>
                <a:gd name="connsiteY10" fmla="*/ 5469108 h 5764840"/>
                <a:gd name="connsiteX11" fmla="*/ 10983792 w 11031564"/>
                <a:gd name="connsiteY11" fmla="*/ 5251393 h 5764840"/>
                <a:gd name="connsiteX12" fmla="*/ 10983792 w 11031564"/>
                <a:gd name="connsiteY12" fmla="*/ 5149793 h 5764840"/>
                <a:gd name="connsiteX13" fmla="*/ 10751563 w 11031564"/>
                <a:gd name="connsiteY13" fmla="*/ 4395051 h 5764840"/>
                <a:gd name="connsiteX14" fmla="*/ 8966306 w 11031564"/>
                <a:gd name="connsiteY14" fmla="*/ 3509679 h 5764840"/>
                <a:gd name="connsiteX15" fmla="*/ 6136020 w 11031564"/>
                <a:gd name="connsiteY15" fmla="*/ 2464651 h 5764840"/>
                <a:gd name="connsiteX16" fmla="*/ 3958877 w 11031564"/>
                <a:gd name="connsiteY16" fmla="*/ 1477679 h 5764840"/>
                <a:gd name="connsiteX17" fmla="*/ 1302763 w 11031564"/>
                <a:gd name="connsiteY17" fmla="*/ 490708 h 5764840"/>
                <a:gd name="connsiteX18" fmla="*/ 504477 w 11031564"/>
                <a:gd name="connsiteY18" fmla="*/ 40765 h 5764840"/>
                <a:gd name="connsiteX0" fmla="*/ 485194 w 11012281"/>
                <a:gd name="connsiteY0" fmla="*/ 40765 h 5723121"/>
                <a:gd name="connsiteX1" fmla="*/ 456166 w 11012281"/>
                <a:gd name="connsiteY1" fmla="*/ 1492193 h 5723121"/>
                <a:gd name="connsiteX2" fmla="*/ 369080 w 11012281"/>
                <a:gd name="connsiteY2" fmla="*/ 4177336 h 5723121"/>
                <a:gd name="connsiteX3" fmla="*/ 35252 w 11012281"/>
                <a:gd name="connsiteY3" fmla="*/ 5628765 h 5723121"/>
                <a:gd name="connsiteX4" fmla="*/ 311023 w 11012281"/>
                <a:gd name="connsiteY4" fmla="*/ 5701336 h 5723121"/>
                <a:gd name="connsiteX5" fmla="*/ 2096280 w 11012281"/>
                <a:gd name="connsiteY5" fmla="*/ 5614251 h 5723121"/>
                <a:gd name="connsiteX6" fmla="*/ 4708852 w 11012281"/>
                <a:gd name="connsiteY6" fmla="*/ 5686822 h 5723121"/>
                <a:gd name="connsiteX7" fmla="*/ 6131252 w 11012281"/>
                <a:gd name="connsiteY7" fmla="*/ 5527165 h 5723121"/>
                <a:gd name="connsiteX8" fmla="*/ 7858452 w 11012281"/>
                <a:gd name="connsiteY8" fmla="*/ 5585222 h 5723121"/>
                <a:gd name="connsiteX9" fmla="*/ 9687252 w 11012281"/>
                <a:gd name="connsiteY9" fmla="*/ 5425565 h 5723121"/>
                <a:gd name="connsiteX10" fmla="*/ 10456509 w 11012281"/>
                <a:gd name="connsiteY10" fmla="*/ 5469108 h 5723121"/>
                <a:gd name="connsiteX11" fmla="*/ 10964509 w 11012281"/>
                <a:gd name="connsiteY11" fmla="*/ 5251393 h 5723121"/>
                <a:gd name="connsiteX12" fmla="*/ 10964509 w 11012281"/>
                <a:gd name="connsiteY12" fmla="*/ 5149793 h 5723121"/>
                <a:gd name="connsiteX13" fmla="*/ 10732280 w 11012281"/>
                <a:gd name="connsiteY13" fmla="*/ 4395051 h 5723121"/>
                <a:gd name="connsiteX14" fmla="*/ 8947023 w 11012281"/>
                <a:gd name="connsiteY14" fmla="*/ 3509679 h 5723121"/>
                <a:gd name="connsiteX15" fmla="*/ 6116737 w 11012281"/>
                <a:gd name="connsiteY15" fmla="*/ 2464651 h 5723121"/>
                <a:gd name="connsiteX16" fmla="*/ 3939594 w 11012281"/>
                <a:gd name="connsiteY16" fmla="*/ 1477679 h 5723121"/>
                <a:gd name="connsiteX17" fmla="*/ 1283480 w 11012281"/>
                <a:gd name="connsiteY17" fmla="*/ 490708 h 5723121"/>
                <a:gd name="connsiteX18" fmla="*/ 485194 w 11012281"/>
                <a:gd name="connsiteY18" fmla="*/ 40765 h 5723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12281" h="5723121">
                  <a:moveTo>
                    <a:pt x="485194" y="40765"/>
                  </a:moveTo>
                  <a:cubicBezTo>
                    <a:pt x="347308" y="207679"/>
                    <a:pt x="475518" y="802765"/>
                    <a:pt x="456166" y="1492193"/>
                  </a:cubicBezTo>
                  <a:cubicBezTo>
                    <a:pt x="436814" y="2181622"/>
                    <a:pt x="439232" y="3487908"/>
                    <a:pt x="369080" y="4177336"/>
                  </a:cubicBezTo>
                  <a:cubicBezTo>
                    <a:pt x="298928" y="4866764"/>
                    <a:pt x="102985" y="5476365"/>
                    <a:pt x="35252" y="5628765"/>
                  </a:cubicBezTo>
                  <a:cubicBezTo>
                    <a:pt x="-32481" y="5781165"/>
                    <a:pt x="-32482" y="5703755"/>
                    <a:pt x="311023" y="5701336"/>
                  </a:cubicBezTo>
                  <a:cubicBezTo>
                    <a:pt x="654528" y="5698917"/>
                    <a:pt x="1363309" y="5616670"/>
                    <a:pt x="2096280" y="5614251"/>
                  </a:cubicBezTo>
                  <a:cubicBezTo>
                    <a:pt x="2829251" y="5611832"/>
                    <a:pt x="4036357" y="5701336"/>
                    <a:pt x="4708852" y="5686822"/>
                  </a:cubicBezTo>
                  <a:cubicBezTo>
                    <a:pt x="5381347" y="5672308"/>
                    <a:pt x="5606319" y="5544098"/>
                    <a:pt x="6131252" y="5527165"/>
                  </a:cubicBezTo>
                  <a:cubicBezTo>
                    <a:pt x="6656185" y="5510232"/>
                    <a:pt x="7265785" y="5602155"/>
                    <a:pt x="7858452" y="5585222"/>
                  </a:cubicBezTo>
                  <a:cubicBezTo>
                    <a:pt x="8451119" y="5568289"/>
                    <a:pt x="9254243" y="5444917"/>
                    <a:pt x="9687252" y="5425565"/>
                  </a:cubicBezTo>
                  <a:cubicBezTo>
                    <a:pt x="10120262" y="5406213"/>
                    <a:pt x="10243633" y="5498137"/>
                    <a:pt x="10456509" y="5469108"/>
                  </a:cubicBezTo>
                  <a:cubicBezTo>
                    <a:pt x="10669385" y="5440079"/>
                    <a:pt x="10879842" y="5304612"/>
                    <a:pt x="10964509" y="5251393"/>
                  </a:cubicBezTo>
                  <a:cubicBezTo>
                    <a:pt x="11049176" y="5198174"/>
                    <a:pt x="11003214" y="5292517"/>
                    <a:pt x="10964509" y="5149793"/>
                  </a:cubicBezTo>
                  <a:cubicBezTo>
                    <a:pt x="10925804" y="5007069"/>
                    <a:pt x="11068528" y="4668403"/>
                    <a:pt x="10732280" y="4395051"/>
                  </a:cubicBezTo>
                  <a:cubicBezTo>
                    <a:pt x="10396032" y="4121699"/>
                    <a:pt x="9716280" y="3831412"/>
                    <a:pt x="8947023" y="3509679"/>
                  </a:cubicBezTo>
                  <a:cubicBezTo>
                    <a:pt x="8177766" y="3187946"/>
                    <a:pt x="6951309" y="2803318"/>
                    <a:pt x="6116737" y="2464651"/>
                  </a:cubicBezTo>
                  <a:cubicBezTo>
                    <a:pt x="5282165" y="2125984"/>
                    <a:pt x="4745137" y="1806670"/>
                    <a:pt x="3939594" y="1477679"/>
                  </a:cubicBezTo>
                  <a:cubicBezTo>
                    <a:pt x="3134051" y="1148689"/>
                    <a:pt x="1859213" y="722936"/>
                    <a:pt x="1283480" y="490708"/>
                  </a:cubicBezTo>
                  <a:cubicBezTo>
                    <a:pt x="707747" y="258480"/>
                    <a:pt x="623080" y="-126149"/>
                    <a:pt x="485194" y="40765"/>
                  </a:cubicBezTo>
                  <a:close/>
                </a:path>
              </a:pathLst>
            </a:cu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자유형 2"/>
            <p:cNvSpPr/>
            <p:nvPr/>
          </p:nvSpPr>
          <p:spPr>
            <a:xfrm>
              <a:off x="660524" y="762000"/>
              <a:ext cx="10733699" cy="5702300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15900" y="339779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flipV="1">
              <a:off x="10318658" y="273687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B9D1AB-3327-4591-B43C-943F016D6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77" y="1923048"/>
            <a:ext cx="10141655" cy="299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E1E580-7722-4CD8-90B2-F7B0DF6146C7}"/>
              </a:ext>
            </a:extLst>
          </p:cNvPr>
          <p:cNvSpPr txBox="1"/>
          <p:nvPr/>
        </p:nvSpPr>
        <p:spPr>
          <a:xfrm>
            <a:off x="4552809" y="1008474"/>
            <a:ext cx="3171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&lt;LeNet-5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의 구조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&gt;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B377A7-AD83-49C4-9A8B-280EB85E3FEA}"/>
              </a:ext>
            </a:extLst>
          </p:cNvPr>
          <p:cNvSpPr/>
          <p:nvPr/>
        </p:nvSpPr>
        <p:spPr>
          <a:xfrm>
            <a:off x="8310595" y="5031698"/>
            <a:ext cx="298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https://bskyvision.com/418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716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4937D0-F967-46BB-BFD0-3D6B13067493}"/>
              </a:ext>
            </a:extLst>
          </p:cNvPr>
          <p:cNvGrpSpPr/>
          <p:nvPr/>
        </p:nvGrpSpPr>
        <p:grpSpPr>
          <a:xfrm>
            <a:off x="1" y="1"/>
            <a:ext cx="12192000" cy="6858000"/>
            <a:chOff x="115900" y="273687"/>
            <a:chExt cx="11741273" cy="6366611"/>
          </a:xfrm>
        </p:grpSpPr>
        <p:sp>
          <p:nvSpPr>
            <p:cNvPr id="7" name="자유형 6"/>
            <p:cNvSpPr/>
            <p:nvPr/>
          </p:nvSpPr>
          <p:spPr>
            <a:xfrm>
              <a:off x="196977" y="917177"/>
              <a:ext cx="11012281" cy="5723121"/>
            </a:xfrm>
            <a:custGeom>
              <a:avLst/>
              <a:gdLst>
                <a:gd name="connsiteX0" fmla="*/ 609254 w 11136341"/>
                <a:gd name="connsiteY0" fmla="*/ 40765 h 5927622"/>
                <a:gd name="connsiteX1" fmla="*/ 580226 w 11136341"/>
                <a:gd name="connsiteY1" fmla="*/ 1492193 h 5927622"/>
                <a:gd name="connsiteX2" fmla="*/ 493140 w 11136341"/>
                <a:gd name="connsiteY2" fmla="*/ 4177336 h 5927622"/>
                <a:gd name="connsiteX3" fmla="*/ 28683 w 11136341"/>
                <a:gd name="connsiteY3" fmla="*/ 5831965 h 5927622"/>
                <a:gd name="connsiteX4" fmla="*/ 289940 w 11136341"/>
                <a:gd name="connsiteY4" fmla="*/ 5715851 h 5927622"/>
                <a:gd name="connsiteX5" fmla="*/ 2220340 w 11136341"/>
                <a:gd name="connsiteY5" fmla="*/ 5614251 h 5927622"/>
                <a:gd name="connsiteX6" fmla="*/ 4832912 w 11136341"/>
                <a:gd name="connsiteY6" fmla="*/ 5686822 h 5927622"/>
                <a:gd name="connsiteX7" fmla="*/ 6255312 w 11136341"/>
                <a:gd name="connsiteY7" fmla="*/ 5527165 h 5927622"/>
                <a:gd name="connsiteX8" fmla="*/ 7982512 w 11136341"/>
                <a:gd name="connsiteY8" fmla="*/ 5585222 h 5927622"/>
                <a:gd name="connsiteX9" fmla="*/ 9811312 w 11136341"/>
                <a:gd name="connsiteY9" fmla="*/ 5425565 h 5927622"/>
                <a:gd name="connsiteX10" fmla="*/ 10580569 w 11136341"/>
                <a:gd name="connsiteY10" fmla="*/ 5469108 h 5927622"/>
                <a:gd name="connsiteX11" fmla="*/ 11088569 w 11136341"/>
                <a:gd name="connsiteY11" fmla="*/ 5251393 h 5927622"/>
                <a:gd name="connsiteX12" fmla="*/ 11088569 w 11136341"/>
                <a:gd name="connsiteY12" fmla="*/ 5149793 h 5927622"/>
                <a:gd name="connsiteX13" fmla="*/ 10856340 w 11136341"/>
                <a:gd name="connsiteY13" fmla="*/ 4395051 h 5927622"/>
                <a:gd name="connsiteX14" fmla="*/ 9071083 w 11136341"/>
                <a:gd name="connsiteY14" fmla="*/ 3509679 h 5927622"/>
                <a:gd name="connsiteX15" fmla="*/ 6240797 w 11136341"/>
                <a:gd name="connsiteY15" fmla="*/ 2464651 h 5927622"/>
                <a:gd name="connsiteX16" fmla="*/ 4063654 w 11136341"/>
                <a:gd name="connsiteY16" fmla="*/ 1477679 h 5927622"/>
                <a:gd name="connsiteX17" fmla="*/ 1407540 w 11136341"/>
                <a:gd name="connsiteY17" fmla="*/ 490708 h 5927622"/>
                <a:gd name="connsiteX18" fmla="*/ 609254 w 11136341"/>
                <a:gd name="connsiteY18" fmla="*/ 40765 h 5927622"/>
                <a:gd name="connsiteX0" fmla="*/ 526704 w 11053791"/>
                <a:gd name="connsiteY0" fmla="*/ 40765 h 5771463"/>
                <a:gd name="connsiteX1" fmla="*/ 497676 w 11053791"/>
                <a:gd name="connsiteY1" fmla="*/ 1492193 h 5771463"/>
                <a:gd name="connsiteX2" fmla="*/ 410590 w 11053791"/>
                <a:gd name="connsiteY2" fmla="*/ 4177336 h 5771463"/>
                <a:gd name="connsiteX3" fmla="*/ 76762 w 11053791"/>
                <a:gd name="connsiteY3" fmla="*/ 5628765 h 5771463"/>
                <a:gd name="connsiteX4" fmla="*/ 207390 w 11053791"/>
                <a:gd name="connsiteY4" fmla="*/ 5715851 h 5771463"/>
                <a:gd name="connsiteX5" fmla="*/ 2137790 w 11053791"/>
                <a:gd name="connsiteY5" fmla="*/ 5614251 h 5771463"/>
                <a:gd name="connsiteX6" fmla="*/ 4750362 w 11053791"/>
                <a:gd name="connsiteY6" fmla="*/ 5686822 h 5771463"/>
                <a:gd name="connsiteX7" fmla="*/ 6172762 w 11053791"/>
                <a:gd name="connsiteY7" fmla="*/ 5527165 h 5771463"/>
                <a:gd name="connsiteX8" fmla="*/ 7899962 w 11053791"/>
                <a:gd name="connsiteY8" fmla="*/ 5585222 h 5771463"/>
                <a:gd name="connsiteX9" fmla="*/ 9728762 w 11053791"/>
                <a:gd name="connsiteY9" fmla="*/ 5425565 h 5771463"/>
                <a:gd name="connsiteX10" fmla="*/ 10498019 w 11053791"/>
                <a:gd name="connsiteY10" fmla="*/ 5469108 h 5771463"/>
                <a:gd name="connsiteX11" fmla="*/ 11006019 w 11053791"/>
                <a:gd name="connsiteY11" fmla="*/ 5251393 h 5771463"/>
                <a:gd name="connsiteX12" fmla="*/ 11006019 w 11053791"/>
                <a:gd name="connsiteY12" fmla="*/ 5149793 h 5771463"/>
                <a:gd name="connsiteX13" fmla="*/ 10773790 w 11053791"/>
                <a:gd name="connsiteY13" fmla="*/ 4395051 h 5771463"/>
                <a:gd name="connsiteX14" fmla="*/ 8988533 w 11053791"/>
                <a:gd name="connsiteY14" fmla="*/ 3509679 h 5771463"/>
                <a:gd name="connsiteX15" fmla="*/ 6158247 w 11053791"/>
                <a:gd name="connsiteY15" fmla="*/ 2464651 h 5771463"/>
                <a:gd name="connsiteX16" fmla="*/ 3981104 w 11053791"/>
                <a:gd name="connsiteY16" fmla="*/ 1477679 h 5771463"/>
                <a:gd name="connsiteX17" fmla="*/ 1324990 w 11053791"/>
                <a:gd name="connsiteY17" fmla="*/ 490708 h 5771463"/>
                <a:gd name="connsiteX18" fmla="*/ 526704 w 11053791"/>
                <a:gd name="connsiteY18" fmla="*/ 40765 h 5771463"/>
                <a:gd name="connsiteX0" fmla="*/ 553480 w 11080567"/>
                <a:gd name="connsiteY0" fmla="*/ 40765 h 5753587"/>
                <a:gd name="connsiteX1" fmla="*/ 524452 w 11080567"/>
                <a:gd name="connsiteY1" fmla="*/ 1492193 h 5753587"/>
                <a:gd name="connsiteX2" fmla="*/ 437366 w 11080567"/>
                <a:gd name="connsiteY2" fmla="*/ 4177336 h 5753587"/>
                <a:gd name="connsiteX3" fmla="*/ 103538 w 11080567"/>
                <a:gd name="connsiteY3" fmla="*/ 5628765 h 5753587"/>
                <a:gd name="connsiteX4" fmla="*/ 234166 w 11080567"/>
                <a:gd name="connsiteY4" fmla="*/ 5715851 h 5753587"/>
                <a:gd name="connsiteX5" fmla="*/ 2164566 w 11080567"/>
                <a:gd name="connsiteY5" fmla="*/ 5614251 h 5753587"/>
                <a:gd name="connsiteX6" fmla="*/ 4777138 w 11080567"/>
                <a:gd name="connsiteY6" fmla="*/ 5686822 h 5753587"/>
                <a:gd name="connsiteX7" fmla="*/ 6199538 w 11080567"/>
                <a:gd name="connsiteY7" fmla="*/ 5527165 h 5753587"/>
                <a:gd name="connsiteX8" fmla="*/ 7926738 w 11080567"/>
                <a:gd name="connsiteY8" fmla="*/ 5585222 h 5753587"/>
                <a:gd name="connsiteX9" fmla="*/ 9755538 w 11080567"/>
                <a:gd name="connsiteY9" fmla="*/ 5425565 h 5753587"/>
                <a:gd name="connsiteX10" fmla="*/ 10524795 w 11080567"/>
                <a:gd name="connsiteY10" fmla="*/ 5469108 h 5753587"/>
                <a:gd name="connsiteX11" fmla="*/ 11032795 w 11080567"/>
                <a:gd name="connsiteY11" fmla="*/ 5251393 h 5753587"/>
                <a:gd name="connsiteX12" fmla="*/ 11032795 w 11080567"/>
                <a:gd name="connsiteY12" fmla="*/ 5149793 h 5753587"/>
                <a:gd name="connsiteX13" fmla="*/ 10800566 w 11080567"/>
                <a:gd name="connsiteY13" fmla="*/ 4395051 h 5753587"/>
                <a:gd name="connsiteX14" fmla="*/ 9015309 w 11080567"/>
                <a:gd name="connsiteY14" fmla="*/ 3509679 h 5753587"/>
                <a:gd name="connsiteX15" fmla="*/ 6185023 w 11080567"/>
                <a:gd name="connsiteY15" fmla="*/ 2464651 h 5753587"/>
                <a:gd name="connsiteX16" fmla="*/ 4007880 w 11080567"/>
                <a:gd name="connsiteY16" fmla="*/ 1477679 h 5753587"/>
                <a:gd name="connsiteX17" fmla="*/ 1351766 w 11080567"/>
                <a:gd name="connsiteY17" fmla="*/ 490708 h 5753587"/>
                <a:gd name="connsiteX18" fmla="*/ 553480 w 11080567"/>
                <a:gd name="connsiteY18" fmla="*/ 40765 h 5753587"/>
                <a:gd name="connsiteX0" fmla="*/ 459594 w 10986681"/>
                <a:gd name="connsiteY0" fmla="*/ 40765 h 5764840"/>
                <a:gd name="connsiteX1" fmla="*/ 430566 w 10986681"/>
                <a:gd name="connsiteY1" fmla="*/ 1492193 h 5764840"/>
                <a:gd name="connsiteX2" fmla="*/ 343480 w 10986681"/>
                <a:gd name="connsiteY2" fmla="*/ 4177336 h 5764840"/>
                <a:gd name="connsiteX3" fmla="*/ 9652 w 10986681"/>
                <a:gd name="connsiteY3" fmla="*/ 5628765 h 5764840"/>
                <a:gd name="connsiteX4" fmla="*/ 285423 w 10986681"/>
                <a:gd name="connsiteY4" fmla="*/ 5701336 h 5764840"/>
                <a:gd name="connsiteX5" fmla="*/ 2070680 w 10986681"/>
                <a:gd name="connsiteY5" fmla="*/ 5614251 h 5764840"/>
                <a:gd name="connsiteX6" fmla="*/ 4683252 w 10986681"/>
                <a:gd name="connsiteY6" fmla="*/ 5686822 h 5764840"/>
                <a:gd name="connsiteX7" fmla="*/ 6105652 w 10986681"/>
                <a:gd name="connsiteY7" fmla="*/ 5527165 h 5764840"/>
                <a:gd name="connsiteX8" fmla="*/ 7832852 w 10986681"/>
                <a:gd name="connsiteY8" fmla="*/ 5585222 h 5764840"/>
                <a:gd name="connsiteX9" fmla="*/ 9661652 w 10986681"/>
                <a:gd name="connsiteY9" fmla="*/ 5425565 h 5764840"/>
                <a:gd name="connsiteX10" fmla="*/ 10430909 w 10986681"/>
                <a:gd name="connsiteY10" fmla="*/ 5469108 h 5764840"/>
                <a:gd name="connsiteX11" fmla="*/ 10938909 w 10986681"/>
                <a:gd name="connsiteY11" fmla="*/ 5251393 h 5764840"/>
                <a:gd name="connsiteX12" fmla="*/ 10938909 w 10986681"/>
                <a:gd name="connsiteY12" fmla="*/ 5149793 h 5764840"/>
                <a:gd name="connsiteX13" fmla="*/ 10706680 w 10986681"/>
                <a:gd name="connsiteY13" fmla="*/ 4395051 h 5764840"/>
                <a:gd name="connsiteX14" fmla="*/ 8921423 w 10986681"/>
                <a:gd name="connsiteY14" fmla="*/ 3509679 h 5764840"/>
                <a:gd name="connsiteX15" fmla="*/ 6091137 w 10986681"/>
                <a:gd name="connsiteY15" fmla="*/ 2464651 h 5764840"/>
                <a:gd name="connsiteX16" fmla="*/ 3913994 w 10986681"/>
                <a:gd name="connsiteY16" fmla="*/ 1477679 h 5764840"/>
                <a:gd name="connsiteX17" fmla="*/ 1257880 w 10986681"/>
                <a:gd name="connsiteY17" fmla="*/ 490708 h 5764840"/>
                <a:gd name="connsiteX18" fmla="*/ 459594 w 10986681"/>
                <a:gd name="connsiteY18" fmla="*/ 40765 h 5764840"/>
                <a:gd name="connsiteX0" fmla="*/ 504477 w 11031564"/>
                <a:gd name="connsiteY0" fmla="*/ 40765 h 5764840"/>
                <a:gd name="connsiteX1" fmla="*/ 475449 w 11031564"/>
                <a:gd name="connsiteY1" fmla="*/ 1492193 h 5764840"/>
                <a:gd name="connsiteX2" fmla="*/ 388363 w 11031564"/>
                <a:gd name="connsiteY2" fmla="*/ 4177336 h 5764840"/>
                <a:gd name="connsiteX3" fmla="*/ 54535 w 11031564"/>
                <a:gd name="connsiteY3" fmla="*/ 5628765 h 5764840"/>
                <a:gd name="connsiteX4" fmla="*/ 330306 w 11031564"/>
                <a:gd name="connsiteY4" fmla="*/ 5701336 h 5764840"/>
                <a:gd name="connsiteX5" fmla="*/ 2115563 w 11031564"/>
                <a:gd name="connsiteY5" fmla="*/ 5614251 h 5764840"/>
                <a:gd name="connsiteX6" fmla="*/ 4728135 w 11031564"/>
                <a:gd name="connsiteY6" fmla="*/ 5686822 h 5764840"/>
                <a:gd name="connsiteX7" fmla="*/ 6150535 w 11031564"/>
                <a:gd name="connsiteY7" fmla="*/ 5527165 h 5764840"/>
                <a:gd name="connsiteX8" fmla="*/ 7877735 w 11031564"/>
                <a:gd name="connsiteY8" fmla="*/ 5585222 h 5764840"/>
                <a:gd name="connsiteX9" fmla="*/ 9706535 w 11031564"/>
                <a:gd name="connsiteY9" fmla="*/ 5425565 h 5764840"/>
                <a:gd name="connsiteX10" fmla="*/ 10475792 w 11031564"/>
                <a:gd name="connsiteY10" fmla="*/ 5469108 h 5764840"/>
                <a:gd name="connsiteX11" fmla="*/ 10983792 w 11031564"/>
                <a:gd name="connsiteY11" fmla="*/ 5251393 h 5764840"/>
                <a:gd name="connsiteX12" fmla="*/ 10983792 w 11031564"/>
                <a:gd name="connsiteY12" fmla="*/ 5149793 h 5764840"/>
                <a:gd name="connsiteX13" fmla="*/ 10751563 w 11031564"/>
                <a:gd name="connsiteY13" fmla="*/ 4395051 h 5764840"/>
                <a:gd name="connsiteX14" fmla="*/ 8966306 w 11031564"/>
                <a:gd name="connsiteY14" fmla="*/ 3509679 h 5764840"/>
                <a:gd name="connsiteX15" fmla="*/ 6136020 w 11031564"/>
                <a:gd name="connsiteY15" fmla="*/ 2464651 h 5764840"/>
                <a:gd name="connsiteX16" fmla="*/ 3958877 w 11031564"/>
                <a:gd name="connsiteY16" fmla="*/ 1477679 h 5764840"/>
                <a:gd name="connsiteX17" fmla="*/ 1302763 w 11031564"/>
                <a:gd name="connsiteY17" fmla="*/ 490708 h 5764840"/>
                <a:gd name="connsiteX18" fmla="*/ 504477 w 11031564"/>
                <a:gd name="connsiteY18" fmla="*/ 40765 h 5764840"/>
                <a:gd name="connsiteX0" fmla="*/ 485194 w 11012281"/>
                <a:gd name="connsiteY0" fmla="*/ 40765 h 5723121"/>
                <a:gd name="connsiteX1" fmla="*/ 456166 w 11012281"/>
                <a:gd name="connsiteY1" fmla="*/ 1492193 h 5723121"/>
                <a:gd name="connsiteX2" fmla="*/ 369080 w 11012281"/>
                <a:gd name="connsiteY2" fmla="*/ 4177336 h 5723121"/>
                <a:gd name="connsiteX3" fmla="*/ 35252 w 11012281"/>
                <a:gd name="connsiteY3" fmla="*/ 5628765 h 5723121"/>
                <a:gd name="connsiteX4" fmla="*/ 311023 w 11012281"/>
                <a:gd name="connsiteY4" fmla="*/ 5701336 h 5723121"/>
                <a:gd name="connsiteX5" fmla="*/ 2096280 w 11012281"/>
                <a:gd name="connsiteY5" fmla="*/ 5614251 h 5723121"/>
                <a:gd name="connsiteX6" fmla="*/ 4708852 w 11012281"/>
                <a:gd name="connsiteY6" fmla="*/ 5686822 h 5723121"/>
                <a:gd name="connsiteX7" fmla="*/ 6131252 w 11012281"/>
                <a:gd name="connsiteY7" fmla="*/ 5527165 h 5723121"/>
                <a:gd name="connsiteX8" fmla="*/ 7858452 w 11012281"/>
                <a:gd name="connsiteY8" fmla="*/ 5585222 h 5723121"/>
                <a:gd name="connsiteX9" fmla="*/ 9687252 w 11012281"/>
                <a:gd name="connsiteY9" fmla="*/ 5425565 h 5723121"/>
                <a:gd name="connsiteX10" fmla="*/ 10456509 w 11012281"/>
                <a:gd name="connsiteY10" fmla="*/ 5469108 h 5723121"/>
                <a:gd name="connsiteX11" fmla="*/ 10964509 w 11012281"/>
                <a:gd name="connsiteY11" fmla="*/ 5251393 h 5723121"/>
                <a:gd name="connsiteX12" fmla="*/ 10964509 w 11012281"/>
                <a:gd name="connsiteY12" fmla="*/ 5149793 h 5723121"/>
                <a:gd name="connsiteX13" fmla="*/ 10732280 w 11012281"/>
                <a:gd name="connsiteY13" fmla="*/ 4395051 h 5723121"/>
                <a:gd name="connsiteX14" fmla="*/ 8947023 w 11012281"/>
                <a:gd name="connsiteY14" fmla="*/ 3509679 h 5723121"/>
                <a:gd name="connsiteX15" fmla="*/ 6116737 w 11012281"/>
                <a:gd name="connsiteY15" fmla="*/ 2464651 h 5723121"/>
                <a:gd name="connsiteX16" fmla="*/ 3939594 w 11012281"/>
                <a:gd name="connsiteY16" fmla="*/ 1477679 h 5723121"/>
                <a:gd name="connsiteX17" fmla="*/ 1283480 w 11012281"/>
                <a:gd name="connsiteY17" fmla="*/ 490708 h 5723121"/>
                <a:gd name="connsiteX18" fmla="*/ 485194 w 11012281"/>
                <a:gd name="connsiteY18" fmla="*/ 40765 h 5723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12281" h="5723121">
                  <a:moveTo>
                    <a:pt x="485194" y="40765"/>
                  </a:moveTo>
                  <a:cubicBezTo>
                    <a:pt x="347308" y="207679"/>
                    <a:pt x="475518" y="802765"/>
                    <a:pt x="456166" y="1492193"/>
                  </a:cubicBezTo>
                  <a:cubicBezTo>
                    <a:pt x="436814" y="2181622"/>
                    <a:pt x="439232" y="3487908"/>
                    <a:pt x="369080" y="4177336"/>
                  </a:cubicBezTo>
                  <a:cubicBezTo>
                    <a:pt x="298928" y="4866764"/>
                    <a:pt x="102985" y="5476365"/>
                    <a:pt x="35252" y="5628765"/>
                  </a:cubicBezTo>
                  <a:cubicBezTo>
                    <a:pt x="-32481" y="5781165"/>
                    <a:pt x="-32482" y="5703755"/>
                    <a:pt x="311023" y="5701336"/>
                  </a:cubicBezTo>
                  <a:cubicBezTo>
                    <a:pt x="654528" y="5698917"/>
                    <a:pt x="1363309" y="5616670"/>
                    <a:pt x="2096280" y="5614251"/>
                  </a:cubicBezTo>
                  <a:cubicBezTo>
                    <a:pt x="2829251" y="5611832"/>
                    <a:pt x="4036357" y="5701336"/>
                    <a:pt x="4708852" y="5686822"/>
                  </a:cubicBezTo>
                  <a:cubicBezTo>
                    <a:pt x="5381347" y="5672308"/>
                    <a:pt x="5606319" y="5544098"/>
                    <a:pt x="6131252" y="5527165"/>
                  </a:cubicBezTo>
                  <a:cubicBezTo>
                    <a:pt x="6656185" y="5510232"/>
                    <a:pt x="7265785" y="5602155"/>
                    <a:pt x="7858452" y="5585222"/>
                  </a:cubicBezTo>
                  <a:cubicBezTo>
                    <a:pt x="8451119" y="5568289"/>
                    <a:pt x="9254243" y="5444917"/>
                    <a:pt x="9687252" y="5425565"/>
                  </a:cubicBezTo>
                  <a:cubicBezTo>
                    <a:pt x="10120262" y="5406213"/>
                    <a:pt x="10243633" y="5498137"/>
                    <a:pt x="10456509" y="5469108"/>
                  </a:cubicBezTo>
                  <a:cubicBezTo>
                    <a:pt x="10669385" y="5440079"/>
                    <a:pt x="10879842" y="5304612"/>
                    <a:pt x="10964509" y="5251393"/>
                  </a:cubicBezTo>
                  <a:cubicBezTo>
                    <a:pt x="11049176" y="5198174"/>
                    <a:pt x="11003214" y="5292517"/>
                    <a:pt x="10964509" y="5149793"/>
                  </a:cubicBezTo>
                  <a:cubicBezTo>
                    <a:pt x="10925804" y="5007069"/>
                    <a:pt x="11068528" y="4668403"/>
                    <a:pt x="10732280" y="4395051"/>
                  </a:cubicBezTo>
                  <a:cubicBezTo>
                    <a:pt x="10396032" y="4121699"/>
                    <a:pt x="9716280" y="3831412"/>
                    <a:pt x="8947023" y="3509679"/>
                  </a:cubicBezTo>
                  <a:cubicBezTo>
                    <a:pt x="8177766" y="3187946"/>
                    <a:pt x="6951309" y="2803318"/>
                    <a:pt x="6116737" y="2464651"/>
                  </a:cubicBezTo>
                  <a:cubicBezTo>
                    <a:pt x="5282165" y="2125984"/>
                    <a:pt x="4745137" y="1806670"/>
                    <a:pt x="3939594" y="1477679"/>
                  </a:cubicBezTo>
                  <a:cubicBezTo>
                    <a:pt x="3134051" y="1148689"/>
                    <a:pt x="1859213" y="722936"/>
                    <a:pt x="1283480" y="490708"/>
                  </a:cubicBezTo>
                  <a:cubicBezTo>
                    <a:pt x="707747" y="258480"/>
                    <a:pt x="623080" y="-126149"/>
                    <a:pt x="485194" y="40765"/>
                  </a:cubicBezTo>
                  <a:close/>
                </a:path>
              </a:pathLst>
            </a:cu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자유형 2"/>
            <p:cNvSpPr/>
            <p:nvPr/>
          </p:nvSpPr>
          <p:spPr>
            <a:xfrm>
              <a:off x="660524" y="762000"/>
              <a:ext cx="10733699" cy="5702300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15900" y="339779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flipV="1">
              <a:off x="10318658" y="273687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E45C6F5-B10C-43C4-BC92-A7D1BA5434FE}"/>
              </a:ext>
            </a:extLst>
          </p:cNvPr>
          <p:cNvSpPr txBox="1"/>
          <p:nvPr/>
        </p:nvSpPr>
        <p:spPr>
          <a:xfrm>
            <a:off x="3764999" y="3067693"/>
            <a:ext cx="47468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5.2 </a:t>
            </a:r>
            <a:r>
              <a:rPr lang="ko-KR" altLang="en-US" sz="4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합성곱</a:t>
            </a:r>
            <a:r>
              <a:rPr lang="ko-KR" altLang="en-US" sz="4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연산 과정</a:t>
            </a:r>
            <a:endParaRPr lang="en-US" altLang="ko-KR" sz="4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18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4937D0-F967-46BB-BFD0-3D6B13067493}"/>
              </a:ext>
            </a:extLst>
          </p:cNvPr>
          <p:cNvGrpSpPr/>
          <p:nvPr/>
        </p:nvGrpSpPr>
        <p:grpSpPr>
          <a:xfrm>
            <a:off x="1" y="1"/>
            <a:ext cx="12192000" cy="6858000"/>
            <a:chOff x="115900" y="273687"/>
            <a:chExt cx="11741273" cy="6366611"/>
          </a:xfrm>
        </p:grpSpPr>
        <p:sp>
          <p:nvSpPr>
            <p:cNvPr id="7" name="자유형 6"/>
            <p:cNvSpPr/>
            <p:nvPr/>
          </p:nvSpPr>
          <p:spPr>
            <a:xfrm>
              <a:off x="196977" y="917177"/>
              <a:ext cx="11012281" cy="5723121"/>
            </a:xfrm>
            <a:custGeom>
              <a:avLst/>
              <a:gdLst>
                <a:gd name="connsiteX0" fmla="*/ 609254 w 11136341"/>
                <a:gd name="connsiteY0" fmla="*/ 40765 h 5927622"/>
                <a:gd name="connsiteX1" fmla="*/ 580226 w 11136341"/>
                <a:gd name="connsiteY1" fmla="*/ 1492193 h 5927622"/>
                <a:gd name="connsiteX2" fmla="*/ 493140 w 11136341"/>
                <a:gd name="connsiteY2" fmla="*/ 4177336 h 5927622"/>
                <a:gd name="connsiteX3" fmla="*/ 28683 w 11136341"/>
                <a:gd name="connsiteY3" fmla="*/ 5831965 h 5927622"/>
                <a:gd name="connsiteX4" fmla="*/ 289940 w 11136341"/>
                <a:gd name="connsiteY4" fmla="*/ 5715851 h 5927622"/>
                <a:gd name="connsiteX5" fmla="*/ 2220340 w 11136341"/>
                <a:gd name="connsiteY5" fmla="*/ 5614251 h 5927622"/>
                <a:gd name="connsiteX6" fmla="*/ 4832912 w 11136341"/>
                <a:gd name="connsiteY6" fmla="*/ 5686822 h 5927622"/>
                <a:gd name="connsiteX7" fmla="*/ 6255312 w 11136341"/>
                <a:gd name="connsiteY7" fmla="*/ 5527165 h 5927622"/>
                <a:gd name="connsiteX8" fmla="*/ 7982512 w 11136341"/>
                <a:gd name="connsiteY8" fmla="*/ 5585222 h 5927622"/>
                <a:gd name="connsiteX9" fmla="*/ 9811312 w 11136341"/>
                <a:gd name="connsiteY9" fmla="*/ 5425565 h 5927622"/>
                <a:gd name="connsiteX10" fmla="*/ 10580569 w 11136341"/>
                <a:gd name="connsiteY10" fmla="*/ 5469108 h 5927622"/>
                <a:gd name="connsiteX11" fmla="*/ 11088569 w 11136341"/>
                <a:gd name="connsiteY11" fmla="*/ 5251393 h 5927622"/>
                <a:gd name="connsiteX12" fmla="*/ 11088569 w 11136341"/>
                <a:gd name="connsiteY12" fmla="*/ 5149793 h 5927622"/>
                <a:gd name="connsiteX13" fmla="*/ 10856340 w 11136341"/>
                <a:gd name="connsiteY13" fmla="*/ 4395051 h 5927622"/>
                <a:gd name="connsiteX14" fmla="*/ 9071083 w 11136341"/>
                <a:gd name="connsiteY14" fmla="*/ 3509679 h 5927622"/>
                <a:gd name="connsiteX15" fmla="*/ 6240797 w 11136341"/>
                <a:gd name="connsiteY15" fmla="*/ 2464651 h 5927622"/>
                <a:gd name="connsiteX16" fmla="*/ 4063654 w 11136341"/>
                <a:gd name="connsiteY16" fmla="*/ 1477679 h 5927622"/>
                <a:gd name="connsiteX17" fmla="*/ 1407540 w 11136341"/>
                <a:gd name="connsiteY17" fmla="*/ 490708 h 5927622"/>
                <a:gd name="connsiteX18" fmla="*/ 609254 w 11136341"/>
                <a:gd name="connsiteY18" fmla="*/ 40765 h 5927622"/>
                <a:gd name="connsiteX0" fmla="*/ 526704 w 11053791"/>
                <a:gd name="connsiteY0" fmla="*/ 40765 h 5771463"/>
                <a:gd name="connsiteX1" fmla="*/ 497676 w 11053791"/>
                <a:gd name="connsiteY1" fmla="*/ 1492193 h 5771463"/>
                <a:gd name="connsiteX2" fmla="*/ 410590 w 11053791"/>
                <a:gd name="connsiteY2" fmla="*/ 4177336 h 5771463"/>
                <a:gd name="connsiteX3" fmla="*/ 76762 w 11053791"/>
                <a:gd name="connsiteY3" fmla="*/ 5628765 h 5771463"/>
                <a:gd name="connsiteX4" fmla="*/ 207390 w 11053791"/>
                <a:gd name="connsiteY4" fmla="*/ 5715851 h 5771463"/>
                <a:gd name="connsiteX5" fmla="*/ 2137790 w 11053791"/>
                <a:gd name="connsiteY5" fmla="*/ 5614251 h 5771463"/>
                <a:gd name="connsiteX6" fmla="*/ 4750362 w 11053791"/>
                <a:gd name="connsiteY6" fmla="*/ 5686822 h 5771463"/>
                <a:gd name="connsiteX7" fmla="*/ 6172762 w 11053791"/>
                <a:gd name="connsiteY7" fmla="*/ 5527165 h 5771463"/>
                <a:gd name="connsiteX8" fmla="*/ 7899962 w 11053791"/>
                <a:gd name="connsiteY8" fmla="*/ 5585222 h 5771463"/>
                <a:gd name="connsiteX9" fmla="*/ 9728762 w 11053791"/>
                <a:gd name="connsiteY9" fmla="*/ 5425565 h 5771463"/>
                <a:gd name="connsiteX10" fmla="*/ 10498019 w 11053791"/>
                <a:gd name="connsiteY10" fmla="*/ 5469108 h 5771463"/>
                <a:gd name="connsiteX11" fmla="*/ 11006019 w 11053791"/>
                <a:gd name="connsiteY11" fmla="*/ 5251393 h 5771463"/>
                <a:gd name="connsiteX12" fmla="*/ 11006019 w 11053791"/>
                <a:gd name="connsiteY12" fmla="*/ 5149793 h 5771463"/>
                <a:gd name="connsiteX13" fmla="*/ 10773790 w 11053791"/>
                <a:gd name="connsiteY13" fmla="*/ 4395051 h 5771463"/>
                <a:gd name="connsiteX14" fmla="*/ 8988533 w 11053791"/>
                <a:gd name="connsiteY14" fmla="*/ 3509679 h 5771463"/>
                <a:gd name="connsiteX15" fmla="*/ 6158247 w 11053791"/>
                <a:gd name="connsiteY15" fmla="*/ 2464651 h 5771463"/>
                <a:gd name="connsiteX16" fmla="*/ 3981104 w 11053791"/>
                <a:gd name="connsiteY16" fmla="*/ 1477679 h 5771463"/>
                <a:gd name="connsiteX17" fmla="*/ 1324990 w 11053791"/>
                <a:gd name="connsiteY17" fmla="*/ 490708 h 5771463"/>
                <a:gd name="connsiteX18" fmla="*/ 526704 w 11053791"/>
                <a:gd name="connsiteY18" fmla="*/ 40765 h 5771463"/>
                <a:gd name="connsiteX0" fmla="*/ 553480 w 11080567"/>
                <a:gd name="connsiteY0" fmla="*/ 40765 h 5753587"/>
                <a:gd name="connsiteX1" fmla="*/ 524452 w 11080567"/>
                <a:gd name="connsiteY1" fmla="*/ 1492193 h 5753587"/>
                <a:gd name="connsiteX2" fmla="*/ 437366 w 11080567"/>
                <a:gd name="connsiteY2" fmla="*/ 4177336 h 5753587"/>
                <a:gd name="connsiteX3" fmla="*/ 103538 w 11080567"/>
                <a:gd name="connsiteY3" fmla="*/ 5628765 h 5753587"/>
                <a:gd name="connsiteX4" fmla="*/ 234166 w 11080567"/>
                <a:gd name="connsiteY4" fmla="*/ 5715851 h 5753587"/>
                <a:gd name="connsiteX5" fmla="*/ 2164566 w 11080567"/>
                <a:gd name="connsiteY5" fmla="*/ 5614251 h 5753587"/>
                <a:gd name="connsiteX6" fmla="*/ 4777138 w 11080567"/>
                <a:gd name="connsiteY6" fmla="*/ 5686822 h 5753587"/>
                <a:gd name="connsiteX7" fmla="*/ 6199538 w 11080567"/>
                <a:gd name="connsiteY7" fmla="*/ 5527165 h 5753587"/>
                <a:gd name="connsiteX8" fmla="*/ 7926738 w 11080567"/>
                <a:gd name="connsiteY8" fmla="*/ 5585222 h 5753587"/>
                <a:gd name="connsiteX9" fmla="*/ 9755538 w 11080567"/>
                <a:gd name="connsiteY9" fmla="*/ 5425565 h 5753587"/>
                <a:gd name="connsiteX10" fmla="*/ 10524795 w 11080567"/>
                <a:gd name="connsiteY10" fmla="*/ 5469108 h 5753587"/>
                <a:gd name="connsiteX11" fmla="*/ 11032795 w 11080567"/>
                <a:gd name="connsiteY11" fmla="*/ 5251393 h 5753587"/>
                <a:gd name="connsiteX12" fmla="*/ 11032795 w 11080567"/>
                <a:gd name="connsiteY12" fmla="*/ 5149793 h 5753587"/>
                <a:gd name="connsiteX13" fmla="*/ 10800566 w 11080567"/>
                <a:gd name="connsiteY13" fmla="*/ 4395051 h 5753587"/>
                <a:gd name="connsiteX14" fmla="*/ 9015309 w 11080567"/>
                <a:gd name="connsiteY14" fmla="*/ 3509679 h 5753587"/>
                <a:gd name="connsiteX15" fmla="*/ 6185023 w 11080567"/>
                <a:gd name="connsiteY15" fmla="*/ 2464651 h 5753587"/>
                <a:gd name="connsiteX16" fmla="*/ 4007880 w 11080567"/>
                <a:gd name="connsiteY16" fmla="*/ 1477679 h 5753587"/>
                <a:gd name="connsiteX17" fmla="*/ 1351766 w 11080567"/>
                <a:gd name="connsiteY17" fmla="*/ 490708 h 5753587"/>
                <a:gd name="connsiteX18" fmla="*/ 553480 w 11080567"/>
                <a:gd name="connsiteY18" fmla="*/ 40765 h 5753587"/>
                <a:gd name="connsiteX0" fmla="*/ 459594 w 10986681"/>
                <a:gd name="connsiteY0" fmla="*/ 40765 h 5764840"/>
                <a:gd name="connsiteX1" fmla="*/ 430566 w 10986681"/>
                <a:gd name="connsiteY1" fmla="*/ 1492193 h 5764840"/>
                <a:gd name="connsiteX2" fmla="*/ 343480 w 10986681"/>
                <a:gd name="connsiteY2" fmla="*/ 4177336 h 5764840"/>
                <a:gd name="connsiteX3" fmla="*/ 9652 w 10986681"/>
                <a:gd name="connsiteY3" fmla="*/ 5628765 h 5764840"/>
                <a:gd name="connsiteX4" fmla="*/ 285423 w 10986681"/>
                <a:gd name="connsiteY4" fmla="*/ 5701336 h 5764840"/>
                <a:gd name="connsiteX5" fmla="*/ 2070680 w 10986681"/>
                <a:gd name="connsiteY5" fmla="*/ 5614251 h 5764840"/>
                <a:gd name="connsiteX6" fmla="*/ 4683252 w 10986681"/>
                <a:gd name="connsiteY6" fmla="*/ 5686822 h 5764840"/>
                <a:gd name="connsiteX7" fmla="*/ 6105652 w 10986681"/>
                <a:gd name="connsiteY7" fmla="*/ 5527165 h 5764840"/>
                <a:gd name="connsiteX8" fmla="*/ 7832852 w 10986681"/>
                <a:gd name="connsiteY8" fmla="*/ 5585222 h 5764840"/>
                <a:gd name="connsiteX9" fmla="*/ 9661652 w 10986681"/>
                <a:gd name="connsiteY9" fmla="*/ 5425565 h 5764840"/>
                <a:gd name="connsiteX10" fmla="*/ 10430909 w 10986681"/>
                <a:gd name="connsiteY10" fmla="*/ 5469108 h 5764840"/>
                <a:gd name="connsiteX11" fmla="*/ 10938909 w 10986681"/>
                <a:gd name="connsiteY11" fmla="*/ 5251393 h 5764840"/>
                <a:gd name="connsiteX12" fmla="*/ 10938909 w 10986681"/>
                <a:gd name="connsiteY12" fmla="*/ 5149793 h 5764840"/>
                <a:gd name="connsiteX13" fmla="*/ 10706680 w 10986681"/>
                <a:gd name="connsiteY13" fmla="*/ 4395051 h 5764840"/>
                <a:gd name="connsiteX14" fmla="*/ 8921423 w 10986681"/>
                <a:gd name="connsiteY14" fmla="*/ 3509679 h 5764840"/>
                <a:gd name="connsiteX15" fmla="*/ 6091137 w 10986681"/>
                <a:gd name="connsiteY15" fmla="*/ 2464651 h 5764840"/>
                <a:gd name="connsiteX16" fmla="*/ 3913994 w 10986681"/>
                <a:gd name="connsiteY16" fmla="*/ 1477679 h 5764840"/>
                <a:gd name="connsiteX17" fmla="*/ 1257880 w 10986681"/>
                <a:gd name="connsiteY17" fmla="*/ 490708 h 5764840"/>
                <a:gd name="connsiteX18" fmla="*/ 459594 w 10986681"/>
                <a:gd name="connsiteY18" fmla="*/ 40765 h 5764840"/>
                <a:gd name="connsiteX0" fmla="*/ 504477 w 11031564"/>
                <a:gd name="connsiteY0" fmla="*/ 40765 h 5764840"/>
                <a:gd name="connsiteX1" fmla="*/ 475449 w 11031564"/>
                <a:gd name="connsiteY1" fmla="*/ 1492193 h 5764840"/>
                <a:gd name="connsiteX2" fmla="*/ 388363 w 11031564"/>
                <a:gd name="connsiteY2" fmla="*/ 4177336 h 5764840"/>
                <a:gd name="connsiteX3" fmla="*/ 54535 w 11031564"/>
                <a:gd name="connsiteY3" fmla="*/ 5628765 h 5764840"/>
                <a:gd name="connsiteX4" fmla="*/ 330306 w 11031564"/>
                <a:gd name="connsiteY4" fmla="*/ 5701336 h 5764840"/>
                <a:gd name="connsiteX5" fmla="*/ 2115563 w 11031564"/>
                <a:gd name="connsiteY5" fmla="*/ 5614251 h 5764840"/>
                <a:gd name="connsiteX6" fmla="*/ 4728135 w 11031564"/>
                <a:gd name="connsiteY6" fmla="*/ 5686822 h 5764840"/>
                <a:gd name="connsiteX7" fmla="*/ 6150535 w 11031564"/>
                <a:gd name="connsiteY7" fmla="*/ 5527165 h 5764840"/>
                <a:gd name="connsiteX8" fmla="*/ 7877735 w 11031564"/>
                <a:gd name="connsiteY8" fmla="*/ 5585222 h 5764840"/>
                <a:gd name="connsiteX9" fmla="*/ 9706535 w 11031564"/>
                <a:gd name="connsiteY9" fmla="*/ 5425565 h 5764840"/>
                <a:gd name="connsiteX10" fmla="*/ 10475792 w 11031564"/>
                <a:gd name="connsiteY10" fmla="*/ 5469108 h 5764840"/>
                <a:gd name="connsiteX11" fmla="*/ 10983792 w 11031564"/>
                <a:gd name="connsiteY11" fmla="*/ 5251393 h 5764840"/>
                <a:gd name="connsiteX12" fmla="*/ 10983792 w 11031564"/>
                <a:gd name="connsiteY12" fmla="*/ 5149793 h 5764840"/>
                <a:gd name="connsiteX13" fmla="*/ 10751563 w 11031564"/>
                <a:gd name="connsiteY13" fmla="*/ 4395051 h 5764840"/>
                <a:gd name="connsiteX14" fmla="*/ 8966306 w 11031564"/>
                <a:gd name="connsiteY14" fmla="*/ 3509679 h 5764840"/>
                <a:gd name="connsiteX15" fmla="*/ 6136020 w 11031564"/>
                <a:gd name="connsiteY15" fmla="*/ 2464651 h 5764840"/>
                <a:gd name="connsiteX16" fmla="*/ 3958877 w 11031564"/>
                <a:gd name="connsiteY16" fmla="*/ 1477679 h 5764840"/>
                <a:gd name="connsiteX17" fmla="*/ 1302763 w 11031564"/>
                <a:gd name="connsiteY17" fmla="*/ 490708 h 5764840"/>
                <a:gd name="connsiteX18" fmla="*/ 504477 w 11031564"/>
                <a:gd name="connsiteY18" fmla="*/ 40765 h 5764840"/>
                <a:gd name="connsiteX0" fmla="*/ 485194 w 11012281"/>
                <a:gd name="connsiteY0" fmla="*/ 40765 h 5723121"/>
                <a:gd name="connsiteX1" fmla="*/ 456166 w 11012281"/>
                <a:gd name="connsiteY1" fmla="*/ 1492193 h 5723121"/>
                <a:gd name="connsiteX2" fmla="*/ 369080 w 11012281"/>
                <a:gd name="connsiteY2" fmla="*/ 4177336 h 5723121"/>
                <a:gd name="connsiteX3" fmla="*/ 35252 w 11012281"/>
                <a:gd name="connsiteY3" fmla="*/ 5628765 h 5723121"/>
                <a:gd name="connsiteX4" fmla="*/ 311023 w 11012281"/>
                <a:gd name="connsiteY4" fmla="*/ 5701336 h 5723121"/>
                <a:gd name="connsiteX5" fmla="*/ 2096280 w 11012281"/>
                <a:gd name="connsiteY5" fmla="*/ 5614251 h 5723121"/>
                <a:gd name="connsiteX6" fmla="*/ 4708852 w 11012281"/>
                <a:gd name="connsiteY6" fmla="*/ 5686822 h 5723121"/>
                <a:gd name="connsiteX7" fmla="*/ 6131252 w 11012281"/>
                <a:gd name="connsiteY7" fmla="*/ 5527165 h 5723121"/>
                <a:gd name="connsiteX8" fmla="*/ 7858452 w 11012281"/>
                <a:gd name="connsiteY8" fmla="*/ 5585222 h 5723121"/>
                <a:gd name="connsiteX9" fmla="*/ 9687252 w 11012281"/>
                <a:gd name="connsiteY9" fmla="*/ 5425565 h 5723121"/>
                <a:gd name="connsiteX10" fmla="*/ 10456509 w 11012281"/>
                <a:gd name="connsiteY10" fmla="*/ 5469108 h 5723121"/>
                <a:gd name="connsiteX11" fmla="*/ 10964509 w 11012281"/>
                <a:gd name="connsiteY11" fmla="*/ 5251393 h 5723121"/>
                <a:gd name="connsiteX12" fmla="*/ 10964509 w 11012281"/>
                <a:gd name="connsiteY12" fmla="*/ 5149793 h 5723121"/>
                <a:gd name="connsiteX13" fmla="*/ 10732280 w 11012281"/>
                <a:gd name="connsiteY13" fmla="*/ 4395051 h 5723121"/>
                <a:gd name="connsiteX14" fmla="*/ 8947023 w 11012281"/>
                <a:gd name="connsiteY14" fmla="*/ 3509679 h 5723121"/>
                <a:gd name="connsiteX15" fmla="*/ 6116737 w 11012281"/>
                <a:gd name="connsiteY15" fmla="*/ 2464651 h 5723121"/>
                <a:gd name="connsiteX16" fmla="*/ 3939594 w 11012281"/>
                <a:gd name="connsiteY16" fmla="*/ 1477679 h 5723121"/>
                <a:gd name="connsiteX17" fmla="*/ 1283480 w 11012281"/>
                <a:gd name="connsiteY17" fmla="*/ 490708 h 5723121"/>
                <a:gd name="connsiteX18" fmla="*/ 485194 w 11012281"/>
                <a:gd name="connsiteY18" fmla="*/ 40765 h 5723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12281" h="5723121">
                  <a:moveTo>
                    <a:pt x="485194" y="40765"/>
                  </a:moveTo>
                  <a:cubicBezTo>
                    <a:pt x="347308" y="207679"/>
                    <a:pt x="475518" y="802765"/>
                    <a:pt x="456166" y="1492193"/>
                  </a:cubicBezTo>
                  <a:cubicBezTo>
                    <a:pt x="436814" y="2181622"/>
                    <a:pt x="439232" y="3487908"/>
                    <a:pt x="369080" y="4177336"/>
                  </a:cubicBezTo>
                  <a:cubicBezTo>
                    <a:pt x="298928" y="4866764"/>
                    <a:pt x="102985" y="5476365"/>
                    <a:pt x="35252" y="5628765"/>
                  </a:cubicBezTo>
                  <a:cubicBezTo>
                    <a:pt x="-32481" y="5781165"/>
                    <a:pt x="-32482" y="5703755"/>
                    <a:pt x="311023" y="5701336"/>
                  </a:cubicBezTo>
                  <a:cubicBezTo>
                    <a:pt x="654528" y="5698917"/>
                    <a:pt x="1363309" y="5616670"/>
                    <a:pt x="2096280" y="5614251"/>
                  </a:cubicBezTo>
                  <a:cubicBezTo>
                    <a:pt x="2829251" y="5611832"/>
                    <a:pt x="4036357" y="5701336"/>
                    <a:pt x="4708852" y="5686822"/>
                  </a:cubicBezTo>
                  <a:cubicBezTo>
                    <a:pt x="5381347" y="5672308"/>
                    <a:pt x="5606319" y="5544098"/>
                    <a:pt x="6131252" y="5527165"/>
                  </a:cubicBezTo>
                  <a:cubicBezTo>
                    <a:pt x="6656185" y="5510232"/>
                    <a:pt x="7265785" y="5602155"/>
                    <a:pt x="7858452" y="5585222"/>
                  </a:cubicBezTo>
                  <a:cubicBezTo>
                    <a:pt x="8451119" y="5568289"/>
                    <a:pt x="9254243" y="5444917"/>
                    <a:pt x="9687252" y="5425565"/>
                  </a:cubicBezTo>
                  <a:cubicBezTo>
                    <a:pt x="10120262" y="5406213"/>
                    <a:pt x="10243633" y="5498137"/>
                    <a:pt x="10456509" y="5469108"/>
                  </a:cubicBezTo>
                  <a:cubicBezTo>
                    <a:pt x="10669385" y="5440079"/>
                    <a:pt x="10879842" y="5304612"/>
                    <a:pt x="10964509" y="5251393"/>
                  </a:cubicBezTo>
                  <a:cubicBezTo>
                    <a:pt x="11049176" y="5198174"/>
                    <a:pt x="11003214" y="5292517"/>
                    <a:pt x="10964509" y="5149793"/>
                  </a:cubicBezTo>
                  <a:cubicBezTo>
                    <a:pt x="10925804" y="5007069"/>
                    <a:pt x="11068528" y="4668403"/>
                    <a:pt x="10732280" y="4395051"/>
                  </a:cubicBezTo>
                  <a:cubicBezTo>
                    <a:pt x="10396032" y="4121699"/>
                    <a:pt x="9716280" y="3831412"/>
                    <a:pt x="8947023" y="3509679"/>
                  </a:cubicBezTo>
                  <a:cubicBezTo>
                    <a:pt x="8177766" y="3187946"/>
                    <a:pt x="6951309" y="2803318"/>
                    <a:pt x="6116737" y="2464651"/>
                  </a:cubicBezTo>
                  <a:cubicBezTo>
                    <a:pt x="5282165" y="2125984"/>
                    <a:pt x="4745137" y="1806670"/>
                    <a:pt x="3939594" y="1477679"/>
                  </a:cubicBezTo>
                  <a:cubicBezTo>
                    <a:pt x="3134051" y="1148689"/>
                    <a:pt x="1859213" y="722936"/>
                    <a:pt x="1283480" y="490708"/>
                  </a:cubicBezTo>
                  <a:cubicBezTo>
                    <a:pt x="707747" y="258480"/>
                    <a:pt x="623080" y="-126149"/>
                    <a:pt x="485194" y="40765"/>
                  </a:cubicBezTo>
                  <a:close/>
                </a:path>
              </a:pathLst>
            </a:custGeom>
            <a:solidFill>
              <a:schemeClr val="tx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자유형 2"/>
            <p:cNvSpPr/>
            <p:nvPr/>
          </p:nvSpPr>
          <p:spPr>
            <a:xfrm>
              <a:off x="660524" y="762000"/>
              <a:ext cx="10733699" cy="5702300"/>
            </a:xfrm>
            <a:custGeom>
              <a:avLst/>
              <a:gdLst>
                <a:gd name="connsiteX0" fmla="*/ 0 w 10096500"/>
                <a:gd name="connsiteY0" fmla="*/ 2032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203200 h 5740400"/>
                <a:gd name="connsiteX0" fmla="*/ 0 w 10096500"/>
                <a:gd name="connsiteY0" fmla="*/ 38100 h 5740400"/>
                <a:gd name="connsiteX1" fmla="*/ 10083800 w 10096500"/>
                <a:gd name="connsiteY1" fmla="*/ 0 h 5740400"/>
                <a:gd name="connsiteX2" fmla="*/ 10096500 w 10096500"/>
                <a:gd name="connsiteY2" fmla="*/ 5549900 h 5740400"/>
                <a:gd name="connsiteX3" fmla="*/ 9906000 w 10096500"/>
                <a:gd name="connsiteY3" fmla="*/ 5448300 h 5740400"/>
                <a:gd name="connsiteX4" fmla="*/ 9499600 w 10096500"/>
                <a:gd name="connsiteY4" fmla="*/ 5575300 h 5740400"/>
                <a:gd name="connsiteX5" fmla="*/ 9105900 w 10096500"/>
                <a:gd name="connsiteY5" fmla="*/ 5448300 h 5740400"/>
                <a:gd name="connsiteX6" fmla="*/ 8801100 w 10096500"/>
                <a:gd name="connsiteY6" fmla="*/ 5575300 h 5740400"/>
                <a:gd name="connsiteX7" fmla="*/ 8572500 w 10096500"/>
                <a:gd name="connsiteY7" fmla="*/ 5549900 h 5740400"/>
                <a:gd name="connsiteX8" fmla="*/ 8343900 w 10096500"/>
                <a:gd name="connsiteY8" fmla="*/ 5588000 h 5740400"/>
                <a:gd name="connsiteX9" fmla="*/ 8089900 w 10096500"/>
                <a:gd name="connsiteY9" fmla="*/ 5549900 h 5740400"/>
                <a:gd name="connsiteX10" fmla="*/ 7899400 w 10096500"/>
                <a:gd name="connsiteY10" fmla="*/ 5626100 h 5740400"/>
                <a:gd name="connsiteX11" fmla="*/ 7607300 w 10096500"/>
                <a:gd name="connsiteY11" fmla="*/ 5549900 h 5740400"/>
                <a:gd name="connsiteX12" fmla="*/ 7442200 w 10096500"/>
                <a:gd name="connsiteY12" fmla="*/ 5676900 h 5740400"/>
                <a:gd name="connsiteX13" fmla="*/ 7086600 w 10096500"/>
                <a:gd name="connsiteY13" fmla="*/ 5613400 h 5740400"/>
                <a:gd name="connsiteX14" fmla="*/ 6870700 w 10096500"/>
                <a:gd name="connsiteY14" fmla="*/ 5689600 h 5740400"/>
                <a:gd name="connsiteX15" fmla="*/ 6502400 w 10096500"/>
                <a:gd name="connsiteY15" fmla="*/ 5651500 h 5740400"/>
                <a:gd name="connsiteX16" fmla="*/ 6375400 w 10096500"/>
                <a:gd name="connsiteY16" fmla="*/ 5689600 h 5740400"/>
                <a:gd name="connsiteX17" fmla="*/ 6210300 w 10096500"/>
                <a:gd name="connsiteY17" fmla="*/ 5613400 h 5740400"/>
                <a:gd name="connsiteX18" fmla="*/ 6108700 w 10096500"/>
                <a:gd name="connsiteY18" fmla="*/ 5664200 h 5740400"/>
                <a:gd name="connsiteX19" fmla="*/ 5892800 w 10096500"/>
                <a:gd name="connsiteY19" fmla="*/ 5651500 h 5740400"/>
                <a:gd name="connsiteX20" fmla="*/ 5765800 w 10096500"/>
                <a:gd name="connsiteY20" fmla="*/ 5664200 h 5740400"/>
                <a:gd name="connsiteX21" fmla="*/ 5575300 w 10096500"/>
                <a:gd name="connsiteY21" fmla="*/ 5575300 h 5740400"/>
                <a:gd name="connsiteX22" fmla="*/ 5473700 w 10096500"/>
                <a:gd name="connsiteY22" fmla="*/ 5562600 h 5740400"/>
                <a:gd name="connsiteX23" fmla="*/ 5422900 w 10096500"/>
                <a:gd name="connsiteY23" fmla="*/ 5600700 h 5740400"/>
                <a:gd name="connsiteX24" fmla="*/ 5384800 w 10096500"/>
                <a:gd name="connsiteY24" fmla="*/ 5664200 h 5740400"/>
                <a:gd name="connsiteX25" fmla="*/ 5257800 w 10096500"/>
                <a:gd name="connsiteY25" fmla="*/ 5613400 h 5740400"/>
                <a:gd name="connsiteX26" fmla="*/ 5207000 w 10096500"/>
                <a:gd name="connsiteY26" fmla="*/ 5562600 h 5740400"/>
                <a:gd name="connsiteX27" fmla="*/ 5092700 w 10096500"/>
                <a:gd name="connsiteY27" fmla="*/ 5562600 h 5740400"/>
                <a:gd name="connsiteX28" fmla="*/ 5092700 w 10096500"/>
                <a:gd name="connsiteY28" fmla="*/ 5638800 h 5740400"/>
                <a:gd name="connsiteX29" fmla="*/ 4953000 w 10096500"/>
                <a:gd name="connsiteY29" fmla="*/ 5575300 h 5740400"/>
                <a:gd name="connsiteX30" fmla="*/ 4813300 w 10096500"/>
                <a:gd name="connsiteY30" fmla="*/ 5575300 h 5740400"/>
                <a:gd name="connsiteX31" fmla="*/ 4597400 w 10096500"/>
                <a:gd name="connsiteY31" fmla="*/ 5613400 h 5740400"/>
                <a:gd name="connsiteX32" fmla="*/ 4343400 w 10096500"/>
                <a:gd name="connsiteY32" fmla="*/ 5689600 h 5740400"/>
                <a:gd name="connsiteX33" fmla="*/ 4216400 w 10096500"/>
                <a:gd name="connsiteY33" fmla="*/ 5626100 h 5740400"/>
                <a:gd name="connsiteX34" fmla="*/ 3962400 w 10096500"/>
                <a:gd name="connsiteY34" fmla="*/ 5600700 h 5740400"/>
                <a:gd name="connsiteX35" fmla="*/ 3873500 w 10096500"/>
                <a:gd name="connsiteY35" fmla="*/ 5600700 h 5740400"/>
                <a:gd name="connsiteX36" fmla="*/ 3670300 w 10096500"/>
                <a:gd name="connsiteY36" fmla="*/ 5664200 h 5740400"/>
                <a:gd name="connsiteX37" fmla="*/ 3505200 w 10096500"/>
                <a:gd name="connsiteY37" fmla="*/ 5651500 h 5740400"/>
                <a:gd name="connsiteX38" fmla="*/ 3340100 w 10096500"/>
                <a:gd name="connsiteY38" fmla="*/ 5626100 h 5740400"/>
                <a:gd name="connsiteX39" fmla="*/ 3073400 w 10096500"/>
                <a:gd name="connsiteY39" fmla="*/ 5651500 h 5740400"/>
                <a:gd name="connsiteX40" fmla="*/ 2819400 w 10096500"/>
                <a:gd name="connsiteY40" fmla="*/ 5626100 h 5740400"/>
                <a:gd name="connsiteX41" fmla="*/ 2679700 w 10096500"/>
                <a:gd name="connsiteY41" fmla="*/ 5549900 h 5740400"/>
                <a:gd name="connsiteX42" fmla="*/ 2565400 w 10096500"/>
                <a:gd name="connsiteY42" fmla="*/ 5549900 h 5740400"/>
                <a:gd name="connsiteX43" fmla="*/ 2425700 w 10096500"/>
                <a:gd name="connsiteY43" fmla="*/ 5600700 h 5740400"/>
                <a:gd name="connsiteX44" fmla="*/ 2324100 w 10096500"/>
                <a:gd name="connsiteY44" fmla="*/ 5664200 h 5740400"/>
                <a:gd name="connsiteX45" fmla="*/ 2171700 w 10096500"/>
                <a:gd name="connsiteY45" fmla="*/ 5638800 h 5740400"/>
                <a:gd name="connsiteX46" fmla="*/ 2171700 w 10096500"/>
                <a:gd name="connsiteY46" fmla="*/ 5740400 h 5740400"/>
                <a:gd name="connsiteX47" fmla="*/ 2044700 w 10096500"/>
                <a:gd name="connsiteY47" fmla="*/ 5613400 h 5740400"/>
                <a:gd name="connsiteX48" fmla="*/ 1930400 w 10096500"/>
                <a:gd name="connsiteY48" fmla="*/ 5613400 h 5740400"/>
                <a:gd name="connsiteX49" fmla="*/ 1803400 w 10096500"/>
                <a:gd name="connsiteY49" fmla="*/ 5689600 h 5740400"/>
                <a:gd name="connsiteX50" fmla="*/ 1498600 w 10096500"/>
                <a:gd name="connsiteY50" fmla="*/ 5651500 h 5740400"/>
                <a:gd name="connsiteX51" fmla="*/ 1104900 w 10096500"/>
                <a:gd name="connsiteY51" fmla="*/ 5651500 h 5740400"/>
                <a:gd name="connsiteX52" fmla="*/ 711200 w 10096500"/>
                <a:gd name="connsiteY52" fmla="*/ 5638800 h 5740400"/>
                <a:gd name="connsiteX53" fmla="*/ 139700 w 10096500"/>
                <a:gd name="connsiteY53" fmla="*/ 5613400 h 5740400"/>
                <a:gd name="connsiteX54" fmla="*/ 0 w 10096500"/>
                <a:gd name="connsiteY54" fmla="*/ 38100 h 57404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  <a:gd name="connsiteX0" fmla="*/ 0 w 10097062"/>
                <a:gd name="connsiteY0" fmla="*/ 0 h 5702300"/>
                <a:gd name="connsiteX1" fmla="*/ 10095747 w 10097062"/>
                <a:gd name="connsiteY1" fmla="*/ 25400 h 5702300"/>
                <a:gd name="connsiteX2" fmla="*/ 10096500 w 10097062"/>
                <a:gd name="connsiteY2" fmla="*/ 5511800 h 5702300"/>
                <a:gd name="connsiteX3" fmla="*/ 9906000 w 10097062"/>
                <a:gd name="connsiteY3" fmla="*/ 5410200 h 5702300"/>
                <a:gd name="connsiteX4" fmla="*/ 9499600 w 10097062"/>
                <a:gd name="connsiteY4" fmla="*/ 5537200 h 5702300"/>
                <a:gd name="connsiteX5" fmla="*/ 9105900 w 10097062"/>
                <a:gd name="connsiteY5" fmla="*/ 5410200 h 5702300"/>
                <a:gd name="connsiteX6" fmla="*/ 8801100 w 10097062"/>
                <a:gd name="connsiteY6" fmla="*/ 5537200 h 5702300"/>
                <a:gd name="connsiteX7" fmla="*/ 8572500 w 10097062"/>
                <a:gd name="connsiteY7" fmla="*/ 5511800 h 5702300"/>
                <a:gd name="connsiteX8" fmla="*/ 8343900 w 10097062"/>
                <a:gd name="connsiteY8" fmla="*/ 5549900 h 5702300"/>
                <a:gd name="connsiteX9" fmla="*/ 8089900 w 10097062"/>
                <a:gd name="connsiteY9" fmla="*/ 5511800 h 5702300"/>
                <a:gd name="connsiteX10" fmla="*/ 7899400 w 10097062"/>
                <a:gd name="connsiteY10" fmla="*/ 5588000 h 5702300"/>
                <a:gd name="connsiteX11" fmla="*/ 7607300 w 10097062"/>
                <a:gd name="connsiteY11" fmla="*/ 5511800 h 5702300"/>
                <a:gd name="connsiteX12" fmla="*/ 7442200 w 10097062"/>
                <a:gd name="connsiteY12" fmla="*/ 5638800 h 5702300"/>
                <a:gd name="connsiteX13" fmla="*/ 7086600 w 10097062"/>
                <a:gd name="connsiteY13" fmla="*/ 5575300 h 5702300"/>
                <a:gd name="connsiteX14" fmla="*/ 6870700 w 10097062"/>
                <a:gd name="connsiteY14" fmla="*/ 5651500 h 5702300"/>
                <a:gd name="connsiteX15" fmla="*/ 6502400 w 10097062"/>
                <a:gd name="connsiteY15" fmla="*/ 5613400 h 5702300"/>
                <a:gd name="connsiteX16" fmla="*/ 6375400 w 10097062"/>
                <a:gd name="connsiteY16" fmla="*/ 5651500 h 5702300"/>
                <a:gd name="connsiteX17" fmla="*/ 6210300 w 10097062"/>
                <a:gd name="connsiteY17" fmla="*/ 5575300 h 5702300"/>
                <a:gd name="connsiteX18" fmla="*/ 6108700 w 10097062"/>
                <a:gd name="connsiteY18" fmla="*/ 5626100 h 5702300"/>
                <a:gd name="connsiteX19" fmla="*/ 5892800 w 10097062"/>
                <a:gd name="connsiteY19" fmla="*/ 5613400 h 5702300"/>
                <a:gd name="connsiteX20" fmla="*/ 5765800 w 10097062"/>
                <a:gd name="connsiteY20" fmla="*/ 5626100 h 5702300"/>
                <a:gd name="connsiteX21" fmla="*/ 5575300 w 10097062"/>
                <a:gd name="connsiteY21" fmla="*/ 5537200 h 5702300"/>
                <a:gd name="connsiteX22" fmla="*/ 5473700 w 10097062"/>
                <a:gd name="connsiteY22" fmla="*/ 5524500 h 5702300"/>
                <a:gd name="connsiteX23" fmla="*/ 5422900 w 10097062"/>
                <a:gd name="connsiteY23" fmla="*/ 5562600 h 5702300"/>
                <a:gd name="connsiteX24" fmla="*/ 5384800 w 10097062"/>
                <a:gd name="connsiteY24" fmla="*/ 5626100 h 5702300"/>
                <a:gd name="connsiteX25" fmla="*/ 5257800 w 10097062"/>
                <a:gd name="connsiteY25" fmla="*/ 5575300 h 5702300"/>
                <a:gd name="connsiteX26" fmla="*/ 5207000 w 10097062"/>
                <a:gd name="connsiteY26" fmla="*/ 5524500 h 5702300"/>
                <a:gd name="connsiteX27" fmla="*/ 5092700 w 10097062"/>
                <a:gd name="connsiteY27" fmla="*/ 5524500 h 5702300"/>
                <a:gd name="connsiteX28" fmla="*/ 5092700 w 10097062"/>
                <a:gd name="connsiteY28" fmla="*/ 5600700 h 5702300"/>
                <a:gd name="connsiteX29" fmla="*/ 4953000 w 10097062"/>
                <a:gd name="connsiteY29" fmla="*/ 5537200 h 5702300"/>
                <a:gd name="connsiteX30" fmla="*/ 4813300 w 10097062"/>
                <a:gd name="connsiteY30" fmla="*/ 5537200 h 5702300"/>
                <a:gd name="connsiteX31" fmla="*/ 4597400 w 10097062"/>
                <a:gd name="connsiteY31" fmla="*/ 5575300 h 5702300"/>
                <a:gd name="connsiteX32" fmla="*/ 4343400 w 10097062"/>
                <a:gd name="connsiteY32" fmla="*/ 5651500 h 5702300"/>
                <a:gd name="connsiteX33" fmla="*/ 4216400 w 10097062"/>
                <a:gd name="connsiteY33" fmla="*/ 5588000 h 5702300"/>
                <a:gd name="connsiteX34" fmla="*/ 3962400 w 10097062"/>
                <a:gd name="connsiteY34" fmla="*/ 5562600 h 5702300"/>
                <a:gd name="connsiteX35" fmla="*/ 3873500 w 10097062"/>
                <a:gd name="connsiteY35" fmla="*/ 5562600 h 5702300"/>
                <a:gd name="connsiteX36" fmla="*/ 3670300 w 10097062"/>
                <a:gd name="connsiteY36" fmla="*/ 5626100 h 5702300"/>
                <a:gd name="connsiteX37" fmla="*/ 3505200 w 10097062"/>
                <a:gd name="connsiteY37" fmla="*/ 5613400 h 5702300"/>
                <a:gd name="connsiteX38" fmla="*/ 3340100 w 10097062"/>
                <a:gd name="connsiteY38" fmla="*/ 5588000 h 5702300"/>
                <a:gd name="connsiteX39" fmla="*/ 3073400 w 10097062"/>
                <a:gd name="connsiteY39" fmla="*/ 5613400 h 5702300"/>
                <a:gd name="connsiteX40" fmla="*/ 2819400 w 10097062"/>
                <a:gd name="connsiteY40" fmla="*/ 5588000 h 5702300"/>
                <a:gd name="connsiteX41" fmla="*/ 2679700 w 10097062"/>
                <a:gd name="connsiteY41" fmla="*/ 5511800 h 5702300"/>
                <a:gd name="connsiteX42" fmla="*/ 2565400 w 10097062"/>
                <a:gd name="connsiteY42" fmla="*/ 5511800 h 5702300"/>
                <a:gd name="connsiteX43" fmla="*/ 2425700 w 10097062"/>
                <a:gd name="connsiteY43" fmla="*/ 5562600 h 5702300"/>
                <a:gd name="connsiteX44" fmla="*/ 2324100 w 10097062"/>
                <a:gd name="connsiteY44" fmla="*/ 5626100 h 5702300"/>
                <a:gd name="connsiteX45" fmla="*/ 2171700 w 10097062"/>
                <a:gd name="connsiteY45" fmla="*/ 5600700 h 5702300"/>
                <a:gd name="connsiteX46" fmla="*/ 2171700 w 10097062"/>
                <a:gd name="connsiteY46" fmla="*/ 5702300 h 5702300"/>
                <a:gd name="connsiteX47" fmla="*/ 2044700 w 10097062"/>
                <a:gd name="connsiteY47" fmla="*/ 5575300 h 5702300"/>
                <a:gd name="connsiteX48" fmla="*/ 1930400 w 10097062"/>
                <a:gd name="connsiteY48" fmla="*/ 5575300 h 5702300"/>
                <a:gd name="connsiteX49" fmla="*/ 1803400 w 10097062"/>
                <a:gd name="connsiteY49" fmla="*/ 5651500 h 5702300"/>
                <a:gd name="connsiteX50" fmla="*/ 1498600 w 10097062"/>
                <a:gd name="connsiteY50" fmla="*/ 5613400 h 5702300"/>
                <a:gd name="connsiteX51" fmla="*/ 1104900 w 10097062"/>
                <a:gd name="connsiteY51" fmla="*/ 5613400 h 5702300"/>
                <a:gd name="connsiteX52" fmla="*/ 711200 w 10097062"/>
                <a:gd name="connsiteY52" fmla="*/ 5600700 h 5702300"/>
                <a:gd name="connsiteX53" fmla="*/ 139700 w 10097062"/>
                <a:gd name="connsiteY53" fmla="*/ 5575300 h 5702300"/>
                <a:gd name="connsiteX54" fmla="*/ 0 w 10097062"/>
                <a:gd name="connsiteY54" fmla="*/ 0 h 570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097062" h="5702300">
                  <a:moveTo>
                    <a:pt x="0" y="0"/>
                  </a:moveTo>
                  <a:lnTo>
                    <a:pt x="10095747" y="25400"/>
                  </a:lnTo>
                  <a:cubicBezTo>
                    <a:pt x="10099980" y="1875367"/>
                    <a:pt x="10092267" y="3661833"/>
                    <a:pt x="10096500" y="5511800"/>
                  </a:cubicBezTo>
                  <a:lnTo>
                    <a:pt x="9906000" y="5410200"/>
                  </a:lnTo>
                  <a:lnTo>
                    <a:pt x="9499600" y="5537200"/>
                  </a:lnTo>
                  <a:lnTo>
                    <a:pt x="9105900" y="5410200"/>
                  </a:lnTo>
                  <a:lnTo>
                    <a:pt x="8801100" y="5537200"/>
                  </a:lnTo>
                  <a:lnTo>
                    <a:pt x="8572500" y="5511800"/>
                  </a:lnTo>
                  <a:lnTo>
                    <a:pt x="8343900" y="5549900"/>
                  </a:lnTo>
                  <a:lnTo>
                    <a:pt x="8089900" y="5511800"/>
                  </a:lnTo>
                  <a:lnTo>
                    <a:pt x="7899400" y="5588000"/>
                  </a:lnTo>
                  <a:lnTo>
                    <a:pt x="7607300" y="5511800"/>
                  </a:lnTo>
                  <a:lnTo>
                    <a:pt x="7442200" y="5638800"/>
                  </a:lnTo>
                  <a:lnTo>
                    <a:pt x="7086600" y="5575300"/>
                  </a:lnTo>
                  <a:lnTo>
                    <a:pt x="6870700" y="5651500"/>
                  </a:lnTo>
                  <a:lnTo>
                    <a:pt x="6502400" y="5613400"/>
                  </a:lnTo>
                  <a:lnTo>
                    <a:pt x="6375400" y="5651500"/>
                  </a:lnTo>
                  <a:lnTo>
                    <a:pt x="6210300" y="5575300"/>
                  </a:lnTo>
                  <a:lnTo>
                    <a:pt x="6108700" y="5626100"/>
                  </a:lnTo>
                  <a:lnTo>
                    <a:pt x="5892800" y="5613400"/>
                  </a:lnTo>
                  <a:lnTo>
                    <a:pt x="5765800" y="5626100"/>
                  </a:lnTo>
                  <a:lnTo>
                    <a:pt x="5575300" y="5537200"/>
                  </a:lnTo>
                  <a:lnTo>
                    <a:pt x="5473700" y="5524500"/>
                  </a:lnTo>
                  <a:lnTo>
                    <a:pt x="5422900" y="5562600"/>
                  </a:lnTo>
                  <a:lnTo>
                    <a:pt x="5384800" y="5626100"/>
                  </a:lnTo>
                  <a:lnTo>
                    <a:pt x="5257800" y="5575300"/>
                  </a:lnTo>
                  <a:lnTo>
                    <a:pt x="5207000" y="5524500"/>
                  </a:lnTo>
                  <a:lnTo>
                    <a:pt x="5092700" y="5524500"/>
                  </a:lnTo>
                  <a:lnTo>
                    <a:pt x="5092700" y="5600700"/>
                  </a:lnTo>
                  <a:lnTo>
                    <a:pt x="4953000" y="5537200"/>
                  </a:lnTo>
                  <a:lnTo>
                    <a:pt x="4813300" y="5537200"/>
                  </a:lnTo>
                  <a:lnTo>
                    <a:pt x="4597400" y="5575300"/>
                  </a:lnTo>
                  <a:lnTo>
                    <a:pt x="4343400" y="5651500"/>
                  </a:lnTo>
                  <a:lnTo>
                    <a:pt x="4216400" y="5588000"/>
                  </a:lnTo>
                  <a:lnTo>
                    <a:pt x="3962400" y="5562600"/>
                  </a:lnTo>
                  <a:lnTo>
                    <a:pt x="3873500" y="5562600"/>
                  </a:lnTo>
                  <a:lnTo>
                    <a:pt x="3670300" y="5626100"/>
                  </a:lnTo>
                  <a:lnTo>
                    <a:pt x="3505200" y="5613400"/>
                  </a:lnTo>
                  <a:lnTo>
                    <a:pt x="3340100" y="5588000"/>
                  </a:lnTo>
                  <a:lnTo>
                    <a:pt x="3073400" y="5613400"/>
                  </a:lnTo>
                  <a:lnTo>
                    <a:pt x="2819400" y="5588000"/>
                  </a:lnTo>
                  <a:lnTo>
                    <a:pt x="2679700" y="5511800"/>
                  </a:lnTo>
                  <a:lnTo>
                    <a:pt x="2565400" y="5511800"/>
                  </a:lnTo>
                  <a:lnTo>
                    <a:pt x="2425700" y="5562600"/>
                  </a:lnTo>
                  <a:lnTo>
                    <a:pt x="2324100" y="5626100"/>
                  </a:lnTo>
                  <a:lnTo>
                    <a:pt x="2171700" y="5600700"/>
                  </a:lnTo>
                  <a:lnTo>
                    <a:pt x="2171700" y="5702300"/>
                  </a:lnTo>
                  <a:lnTo>
                    <a:pt x="2044700" y="5575300"/>
                  </a:lnTo>
                  <a:lnTo>
                    <a:pt x="1930400" y="5575300"/>
                  </a:lnTo>
                  <a:lnTo>
                    <a:pt x="1803400" y="5651500"/>
                  </a:lnTo>
                  <a:lnTo>
                    <a:pt x="1498600" y="5613400"/>
                  </a:lnTo>
                  <a:lnTo>
                    <a:pt x="1104900" y="5613400"/>
                  </a:lnTo>
                  <a:lnTo>
                    <a:pt x="711200" y="5600700"/>
                  </a:lnTo>
                  <a:lnTo>
                    <a:pt x="139700" y="5575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115900" y="339779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flipV="1">
              <a:off x="10318658" y="273687"/>
              <a:ext cx="1538515" cy="1785257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B21FC9B-C004-4ADE-9539-3230E11E2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882" y="888027"/>
            <a:ext cx="9117525" cy="3701174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5955645-19FA-474E-93A1-C69928930411}"/>
              </a:ext>
            </a:extLst>
          </p:cNvPr>
          <p:cNvGrpSpPr/>
          <p:nvPr/>
        </p:nvGrpSpPr>
        <p:grpSpPr>
          <a:xfrm>
            <a:off x="1491625" y="5002980"/>
            <a:ext cx="9208749" cy="1263234"/>
            <a:chOff x="2114331" y="4568268"/>
            <a:chExt cx="9208749" cy="126323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67302E4-E4C6-49C7-96CE-C72853001F21}"/>
                </a:ext>
              </a:extLst>
            </p:cNvPr>
            <p:cNvGrpSpPr/>
            <p:nvPr/>
          </p:nvGrpSpPr>
          <p:grpSpPr>
            <a:xfrm>
              <a:off x="2114331" y="4568268"/>
              <a:ext cx="6558206" cy="1263234"/>
              <a:chOff x="798789" y="4280613"/>
              <a:chExt cx="6558206" cy="126323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2DED29-6F1B-4B4A-974A-71EB89A71CC4}"/>
                  </a:ext>
                </a:extLst>
              </p:cNvPr>
              <p:cNvSpPr txBox="1"/>
              <p:nvPr/>
            </p:nvSpPr>
            <p:spPr>
              <a:xfrm>
                <a:off x="798789" y="4280613"/>
                <a:ext cx="655820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-1 + 1 + 1 + 1 + 1 + 1 + 1 + 1</a:t>
                </a:r>
                <a:r>
                  <a:rPr lang="ko-KR" altLang="en-US" sz="30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 </a:t>
                </a:r>
                <a:r>
                  <a:rPr lang="en-US" altLang="ko-KR" sz="30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+ 1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342E74-D8A2-498C-B35A-A912496B9648}"/>
                  </a:ext>
                </a:extLst>
              </p:cNvPr>
              <p:cNvSpPr txBox="1"/>
              <p:nvPr/>
            </p:nvSpPr>
            <p:spPr>
              <a:xfrm>
                <a:off x="3597361" y="4989849"/>
                <a:ext cx="40107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9</a:t>
                </a: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FB2B1F28-2F85-40E8-BFAC-8303B67834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0750" y="4939617"/>
                <a:ext cx="6471275" cy="157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864ADC-BD62-40CA-818E-D2C3060EF48C}"/>
                </a:ext>
              </a:extLst>
            </p:cNvPr>
            <p:cNvSpPr txBox="1"/>
            <p:nvPr/>
          </p:nvSpPr>
          <p:spPr>
            <a:xfrm>
              <a:off x="8748336" y="4950273"/>
              <a:ext cx="257474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= 0.777777…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17B9CA9-13BF-4078-A4BC-9125C1FF314F}"/>
              </a:ext>
            </a:extLst>
          </p:cNvPr>
          <p:cNvSpPr txBox="1"/>
          <p:nvPr/>
        </p:nvSpPr>
        <p:spPr>
          <a:xfrm>
            <a:off x="6175644" y="3775579"/>
            <a:ext cx="14077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= </a:t>
            </a:r>
            <a:r>
              <a:rPr lang="ko-KR" altLang="en-US" sz="3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커널</a:t>
            </a:r>
            <a:endParaRPr lang="en-US" altLang="ko-KR" sz="3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880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453</Words>
  <Application>Microsoft Office PowerPoint</Application>
  <PresentationFormat>와이드스크린</PresentationFormat>
  <Paragraphs>81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-윤고딕330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김 지수</cp:lastModifiedBy>
  <cp:revision>374</cp:revision>
  <dcterms:created xsi:type="dcterms:W3CDTF">2018-05-09T06:13:43Z</dcterms:created>
  <dcterms:modified xsi:type="dcterms:W3CDTF">2020-05-17T09:56:02Z</dcterms:modified>
</cp:coreProperties>
</file>