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8" autoAdjust="0"/>
    <p:restoredTop sz="95320" autoAdjust="0"/>
  </p:normalViewPr>
  <p:slideViewPr>
    <p:cSldViewPr snapToGrid="0">
      <p:cViewPr>
        <p:scale>
          <a:sx n="75" d="100"/>
          <a:sy n="75" d="100"/>
        </p:scale>
        <p:origin x="883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F444-858B-47B5-8423-B563DE46B493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AE18-BBF0-4EED-B8DF-F78342E3F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32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F444-858B-47B5-8423-B563DE46B493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AE18-BBF0-4EED-B8DF-F78342E3F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19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F444-858B-47B5-8423-B563DE46B493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AE18-BBF0-4EED-B8DF-F78342E3F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13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F444-858B-47B5-8423-B563DE46B493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AE18-BBF0-4EED-B8DF-F78342E3F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84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F444-858B-47B5-8423-B563DE46B493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AE18-BBF0-4EED-B8DF-F78342E3F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81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F444-858B-47B5-8423-B563DE46B493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AE18-BBF0-4EED-B8DF-F78342E3F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7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F444-858B-47B5-8423-B563DE46B493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AE18-BBF0-4EED-B8DF-F78342E3F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92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F444-858B-47B5-8423-B563DE46B493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AE18-BBF0-4EED-B8DF-F78342E3F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14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F444-858B-47B5-8423-B563DE46B493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AE18-BBF0-4EED-B8DF-F78342E3F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23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F444-858B-47B5-8423-B563DE46B493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AE18-BBF0-4EED-B8DF-F78342E3F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72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F444-858B-47B5-8423-B563DE46B493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AE18-BBF0-4EED-B8DF-F78342E3F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34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8F444-858B-47B5-8423-B563DE46B493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FAE18-BBF0-4EED-B8DF-F78342E3F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51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18" Type="http://schemas.microsoft.com/office/2007/relationships/hdphoto" Target="../media/hdphoto7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microsoft.com/office/2007/relationships/hdphoto" Target="../media/hdphoto6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8.wdp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spberry Pi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70" y="4540905"/>
            <a:ext cx="3175743" cy="201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그룹 93"/>
          <p:cNvGrpSpPr/>
          <p:nvPr/>
        </p:nvGrpSpPr>
        <p:grpSpPr>
          <a:xfrm>
            <a:off x="7671757" y="1639094"/>
            <a:ext cx="1870623" cy="4528080"/>
            <a:chOff x="4216823" y="428447"/>
            <a:chExt cx="2509520" cy="6074610"/>
          </a:xfrm>
        </p:grpSpPr>
        <p:sp>
          <p:nvSpPr>
            <p:cNvPr id="95" name="타원 94"/>
            <p:cNvSpPr/>
            <p:nvPr/>
          </p:nvSpPr>
          <p:spPr>
            <a:xfrm>
              <a:off x="4216823" y="428447"/>
              <a:ext cx="2509520" cy="404260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4872143" y="5304177"/>
              <a:ext cx="1198880" cy="1198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달 96"/>
            <p:cNvSpPr/>
            <p:nvPr/>
          </p:nvSpPr>
          <p:spPr>
            <a:xfrm>
              <a:off x="5451263" y="3764936"/>
              <a:ext cx="619760" cy="2062480"/>
            </a:xfrm>
            <a:prstGeom prst="moon">
              <a:avLst>
                <a:gd name="adj" fmla="val 69672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달 97"/>
            <p:cNvSpPr/>
            <p:nvPr/>
          </p:nvSpPr>
          <p:spPr>
            <a:xfrm rot="10800000">
              <a:off x="4872143" y="3764936"/>
              <a:ext cx="619760" cy="2062480"/>
            </a:xfrm>
            <a:prstGeom prst="moon">
              <a:avLst>
                <a:gd name="adj" fmla="val 69672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263303" y="4024017"/>
              <a:ext cx="416560" cy="15544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8529" y1="60302" x2="8529" y2="60302"/>
                          <a14:foregroundMark x1="6610" y1="67839" x2="6610" y2="67839"/>
                          <a14:foregroundMark x1="5117" y1="54271" x2="5117" y2="54271"/>
                          <a14:foregroundMark x1="9808" y1="42211" x2="9808" y2="42211"/>
                          <a14:foregroundMark x1="10235" y1="41709" x2="10235" y2="41709"/>
                          <a14:foregroundMark x1="10661" y1="88442" x2="10661" y2="88442"/>
                          <a14:foregroundMark x1="9595" y1="84925" x2="9595" y2="84925"/>
                          <a14:foregroundMark x1="11727" y1="84925" x2="11727" y2="84925"/>
                          <a14:foregroundMark x1="11940" y1="10553" x2="11940" y2="10553"/>
                          <a14:foregroundMark x1="11727" y1="11055" x2="11727" y2="11055"/>
                          <a14:foregroundMark x1="10448" y1="9548" x2="10448" y2="9548"/>
                          <a14:foregroundMark x1="10021" y1="9548" x2="10021" y2="9548"/>
                          <a14:foregroundMark x1="15778" y1="12563" x2="15778" y2="12563"/>
                          <a14:foregroundMark x1="17058" y1="11558" x2="17058" y2="11558"/>
                          <a14:foregroundMark x1="19616" y1="10050" x2="19616" y2="10050"/>
                          <a14:foregroundMark x1="20682" y1="10050" x2="20682" y2="10050"/>
                          <a14:foregroundMark x1="21322" y1="10050" x2="21748" y2="10050"/>
                          <a14:foregroundMark x1="21962" y1="10050" x2="21962" y2="10050"/>
                          <a14:foregroundMark x1="21962" y1="11558" x2="21962" y2="11558"/>
                          <a14:foregroundMark x1="27932" y1="10050" x2="27932" y2="10050"/>
                          <a14:foregroundMark x1="27932" y1="10050" x2="27932" y2="10050"/>
                          <a14:foregroundMark x1="27292" y1="10050" x2="27292" y2="10050"/>
                          <a14:foregroundMark x1="26439" y1="10050" x2="26439" y2="10050"/>
                          <a14:foregroundMark x1="26439" y1="10050" x2="26439" y2="10050"/>
                          <a14:foregroundMark x1="31557" y1="10050" x2="32196" y2="11055"/>
                          <a14:foregroundMark x1="33049" y1="11558" x2="33049" y2="11558"/>
                          <a14:foregroundMark x1="33689" y1="11558" x2="34115" y2="11558"/>
                          <a14:foregroundMark x1="34328" y1="11558" x2="35608" y2="11558"/>
                          <a14:foregroundMark x1="36034" y1="11558" x2="36887" y2="11558"/>
                          <a14:foregroundMark x1="37527" y1="11558" x2="38380" y2="11558"/>
                          <a14:foregroundMark x1="39232" y1="11558" x2="39659" y2="11558"/>
                          <a14:foregroundMark x1="41151" y1="11055" x2="42431" y2="11055"/>
                          <a14:foregroundMark x1="43070" y1="11055" x2="43497" y2="11055"/>
                          <a14:foregroundMark x1="44350" y1="11055" x2="45203" y2="11055"/>
                          <a14:foregroundMark x1="46055" y1="11055" x2="46482" y2="11055"/>
                          <a14:foregroundMark x1="47761" y1="11055" x2="48188" y2="11055"/>
                          <a14:foregroundMark x1="49254" y1="11558" x2="49893" y2="11558"/>
                          <a14:foregroundMark x1="50746" y1="11558" x2="51173" y2="11558"/>
                          <a14:foregroundMark x1="52452" y1="11558" x2="53518" y2="11558"/>
                          <a14:foregroundMark x1="54584" y1="11055" x2="55864" y2="11055"/>
                          <a14:foregroundMark x1="56077" y1="11055" x2="57569" y2="11055"/>
                          <a14:foregroundMark x1="58422" y1="11055" x2="58849" y2="11055"/>
                          <a14:foregroundMark x1="59275" y1="11055" x2="60341" y2="11055"/>
                          <a14:foregroundMark x1="62047" y1="10050" x2="63113" y2="10050"/>
                          <a14:foregroundMark x1="65032" y1="9548" x2="65245" y2="9548"/>
                          <a14:foregroundMark x1="66098" y1="9548" x2="66525" y2="9548"/>
                          <a14:foregroundMark x1="68017" y1="9548" x2="68657" y2="9548"/>
                          <a14:foregroundMark x1="69296" y1="9548" x2="69723" y2="9548"/>
                          <a14:foregroundMark x1="71215" y1="9548" x2="71642" y2="9548"/>
                          <a14:foregroundMark x1="72708" y1="9548" x2="73348" y2="9548"/>
                          <a14:foregroundMark x1="74200" y1="9548" x2="75480" y2="9548"/>
                          <a14:foregroundMark x1="76119" y1="9548" x2="76759" y2="10050"/>
                          <a14:foregroundMark x1="78038" y1="10050" x2="78678" y2="10050"/>
                          <a14:foregroundMark x1="79744" y1="9548" x2="79744" y2="9548"/>
                          <a14:foregroundMark x1="80597" y1="9548" x2="80597" y2="9548"/>
                          <a14:foregroundMark x1="81876" y1="10553" x2="82303" y2="11055"/>
                          <a14:foregroundMark x1="82303" y1="11055" x2="82729" y2="11055"/>
                          <a14:foregroundMark x1="82729" y1="11055" x2="82729" y2="11055"/>
                          <a14:foregroundMark x1="83369" y1="11055" x2="83369" y2="11055"/>
                          <a14:foregroundMark x1="88060" y1="17588" x2="88060" y2="19095"/>
                          <a14:foregroundMark x1="12793" y1="88945" x2="12793" y2="88945"/>
                          <a14:foregroundMark x1="12793" y1="88945" x2="13220" y2="88945"/>
                          <a14:foregroundMark x1="14499" y1="88442" x2="14499" y2="88442"/>
                          <a14:foregroundMark x1="15565" y1="88442" x2="15565" y2="88442"/>
                          <a14:foregroundMark x1="16205" y1="87940" x2="16205" y2="87940"/>
                          <a14:foregroundMark x1="16631" y1="87940" x2="17271" y2="87940"/>
                          <a14:foregroundMark x1="17484" y1="87940" x2="17910" y2="87940"/>
                          <a14:foregroundMark x1="18977" y1="87437" x2="19829" y2="87437"/>
                          <a14:foregroundMark x1="20896" y1="87437" x2="21322" y2="87437"/>
                          <a14:foregroundMark x1="22388" y1="87437" x2="22388" y2="87437"/>
                          <a14:foregroundMark x1="23667" y1="86935" x2="24307" y2="86935"/>
                          <a14:foregroundMark x1="26226" y1="86935" x2="26652" y2="86935"/>
                          <a14:foregroundMark x1="28145" y1="87437" x2="28358" y2="87437"/>
                          <a14:foregroundMark x1="29638" y1="87437" x2="32836" y2="87940"/>
                          <a14:foregroundMark x1="34755" y1="87940" x2="34755" y2="87940"/>
                          <a14:foregroundMark x1="35181" y1="87940" x2="35181" y2="87940"/>
                          <a14:foregroundMark x1="36247" y1="87940" x2="37740" y2="87940"/>
                          <a14:foregroundMark x1="40512" y1="87437" x2="40512" y2="87437"/>
                          <a14:foregroundMark x1="41578" y1="86935" x2="42431" y2="86935"/>
                          <a14:foregroundMark x1="43923" y1="86935" x2="45629" y2="87437"/>
                          <a14:foregroundMark x1="48188" y1="86935" x2="48827" y2="86432"/>
                          <a14:foregroundMark x1="49893" y1="86432" x2="50107" y2="86432"/>
                          <a14:foregroundMark x1="50746" y1="86432" x2="51173" y2="86432"/>
                          <a14:foregroundMark x1="52665" y1="86432" x2="54158" y2="86432"/>
                          <a14:foregroundMark x1="56503" y1="86432" x2="56503" y2="86432"/>
                          <a14:foregroundMark x1="57996" y1="86432" x2="58635" y2="86432"/>
                          <a14:foregroundMark x1="59701" y1="86432" x2="60554" y2="86432"/>
                          <a14:foregroundMark x1="61194" y1="86432" x2="62473" y2="85930"/>
                          <a14:foregroundMark x1="64179" y1="85427" x2="64819" y2="85427"/>
                          <a14:foregroundMark x1="65672" y1="85427" x2="66311" y2="85427"/>
                          <a14:foregroundMark x1="67804" y1="84925" x2="68230" y2="84925"/>
                          <a14:foregroundMark x1="68870" y1="84925" x2="69296" y2="84925"/>
                          <a14:foregroundMark x1="70789" y1="84925" x2="71642" y2="84925"/>
                          <a14:foregroundMark x1="73134" y1="84925" x2="73561" y2="84925"/>
                          <a14:foregroundMark x1="73561" y1="85427" x2="74414" y2="85427"/>
                          <a14:foregroundMark x1="75693" y1="85427" x2="75693" y2="85427"/>
                          <a14:foregroundMark x1="76546" y1="85427" x2="76759" y2="85427"/>
                          <a14:foregroundMark x1="77186" y1="85427" x2="77612" y2="85930"/>
                          <a14:foregroundMark x1="78252" y1="85930" x2="78678" y2="85930"/>
                          <a14:foregroundMark x1="79104" y1="85930" x2="79957" y2="85930"/>
                          <a14:foregroundMark x1="81663" y1="85930" x2="81663" y2="85930"/>
                          <a14:foregroundMark x1="82303" y1="85930" x2="82729" y2="85930"/>
                          <a14:foregroundMark x1="83156" y1="85930" x2="83156" y2="85930"/>
                          <a14:foregroundMark x1="83369" y1="85427" x2="83369" y2="85427"/>
                          <a14:foregroundMark x1="87420" y1="77889" x2="87420" y2="77889"/>
                          <a14:foregroundMark x1="87633" y1="77889" x2="87633" y2="77889"/>
                          <a14:foregroundMark x1="88273" y1="21608" x2="88273" y2="21608"/>
                          <a14:foregroundMark x1="88273" y1="21608" x2="88273" y2="21608"/>
                          <a14:foregroundMark x1="88273" y1="21608" x2="88273" y2="21608"/>
                          <a14:foregroundMark x1="70149" y1="48744" x2="70149" y2="48744"/>
                          <a14:foregroundMark x1="70149" y1="48744" x2="70149" y2="48744"/>
                          <a14:foregroundMark x1="63966" y1="28643" x2="63966" y2="28643"/>
                          <a14:foregroundMark x1="63966" y1="28643" x2="63966" y2="28643"/>
                          <a14:foregroundMark x1="64392" y1="28141" x2="64392" y2="28141"/>
                          <a14:foregroundMark x1="60554" y1="62312" x2="60554" y2="62312"/>
                          <a14:foregroundMark x1="60554" y1="62312" x2="60554" y2="62312"/>
                          <a14:foregroundMark x1="60554" y1="62312" x2="60554" y2="62312"/>
                          <a14:foregroundMark x1="47761" y1="57286" x2="47761" y2="57286"/>
                          <a14:foregroundMark x1="8955" y1="28141" x2="8955" y2="28141"/>
                          <a14:foregroundMark x1="8955" y1="28141" x2="8955" y2="28141"/>
                          <a14:foregroundMark x1="8955" y1="28141" x2="8955" y2="28141"/>
                          <a14:foregroundMark x1="8955" y1="28141" x2="8955" y2="28141"/>
                          <a14:foregroundMark x1="5970" y1="45226" x2="5970" y2="45226"/>
                          <a14:foregroundMark x1="5970" y1="45729" x2="5970" y2="45729"/>
                          <a14:foregroundMark x1="5330" y1="45226" x2="5330" y2="45226"/>
                          <a14:foregroundMark x1="5330" y1="37688" x2="5330" y2="37688"/>
                          <a14:foregroundMark x1="5330" y1="37186" x2="5330" y2="37186"/>
                          <a14:foregroundMark x1="5757" y1="32663" x2="5757" y2="32663"/>
                          <a14:foregroundMark x1="5757" y1="68844" x2="5757" y2="68844"/>
                          <a14:foregroundMark x1="5117" y1="68844" x2="5117" y2="68844"/>
                          <a14:foregroundMark x1="4264" y1="71357" x2="4264" y2="71357"/>
                          <a14:foregroundMark x1="4264" y1="71859" x2="4264" y2="72864"/>
                          <a14:foregroundMark x1="4691" y1="73869" x2="4691" y2="7386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4327916" y="1248703"/>
              <a:ext cx="2313143" cy="981483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80902" y1="11196" x2="80902" y2="11196"/>
                          <a14:foregroundMark x1="82406" y1="13740" x2="82406" y2="13740"/>
                          <a14:foregroundMark x1="83158" y1="9924" x2="83158" y2="9924"/>
                          <a14:foregroundMark x1="81353" y1="24682" x2="81353" y2="24682"/>
                          <a14:foregroundMark x1="82406" y1="27735" x2="82406" y2="27735"/>
                          <a14:foregroundMark x1="83609" y1="30280" x2="83609" y2="30280"/>
                          <a14:foregroundMark x1="84361" y1="67430" x2="84361" y2="67430"/>
                          <a14:foregroundMark x1="82857" y1="71756" x2="82857" y2="71756"/>
                          <a14:foregroundMark x1="82406" y1="85242" x2="82406" y2="85242"/>
                          <a14:foregroundMark x1="82406" y1="85242" x2="82406" y2="85242"/>
                          <a14:foregroundMark x1="11880" y1="92366" x2="11880" y2="92366"/>
                          <a14:foregroundMark x1="13083" y1="92875" x2="13083" y2="92875"/>
                          <a14:foregroundMark x1="10376" y1="91094" x2="10376" y2="91094"/>
                          <a14:foregroundMark x1="11128" y1="10687" x2="11128" y2="10687"/>
                          <a14:foregroundMark x1="11128" y1="13232" x2="11128" y2="13232"/>
                          <a14:foregroundMark x1="51880" y1="5598" x2="51880" y2="5598"/>
                          <a14:foregroundMark x1="51880" y1="5598" x2="51880" y2="5598"/>
                          <a14:foregroundMark x1="48421" y1="8651" x2="48421" y2="8651"/>
                          <a14:foregroundMark x1="49624" y1="8142" x2="49624" y2="8142"/>
                          <a14:foregroundMark x1="49624" y1="8142" x2="49624" y2="8142"/>
                          <a14:foregroundMark x1="49624" y1="7379" x2="49624" y2="7379"/>
                          <a14:foregroundMark x1="38647" y1="9924" x2="37594" y2="9415"/>
                          <a14:foregroundMark x1="37143" y1="6870" x2="37143" y2="6870"/>
                          <a14:foregroundMark x1="37143" y1="6107" x2="37143" y2="6107"/>
                          <a14:foregroundMark x1="36090" y1="4835" x2="36090" y2="4835"/>
                          <a14:foregroundMark x1="36090" y1="4835" x2="34135" y2="4835"/>
                          <a14:foregroundMark x1="34135" y1="4835" x2="34135" y2="4835"/>
                          <a14:foregroundMark x1="33835" y1="5598" x2="33835" y2="5598"/>
                          <a14:foregroundMark x1="33835" y1="6870" x2="33835" y2="6870"/>
                          <a14:foregroundMark x1="33835" y1="8142" x2="33835" y2="8142"/>
                          <a14:foregroundMark x1="35639" y1="8142" x2="35639" y2="8142"/>
                          <a14:foregroundMark x1="37895" y1="7379" x2="39098" y2="6870"/>
                          <a14:foregroundMark x1="42406" y1="5598" x2="42406" y2="5598"/>
                          <a14:foregroundMark x1="46617" y1="5598" x2="46617" y2="5598"/>
                          <a14:foregroundMark x1="50827" y1="6107" x2="50827" y2="6107"/>
                          <a14:foregroundMark x1="53083" y1="6870" x2="53083" y2="6870"/>
                          <a14:foregroundMark x1="54135" y1="6870" x2="54135" y2="6870"/>
                          <a14:foregroundMark x1="54887" y1="8142" x2="54887" y2="8142"/>
                          <a14:foregroundMark x1="86165" y1="13232" x2="86165" y2="13232"/>
                          <a14:foregroundMark x1="89173" y1="30280" x2="89173" y2="30280"/>
                          <a14:foregroundMark x1="87368" y1="79389" x2="87368" y2="79389"/>
                          <a14:foregroundMark x1="87669" y1="85242" x2="87669" y2="85242"/>
                          <a14:foregroundMark x1="87669" y1="88550" x2="87669" y2="8855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6200000">
              <a:off x="4789570" y="5339881"/>
              <a:ext cx="1347268" cy="79620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8696" r="88696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19704" y="1364638"/>
              <a:ext cx="908278" cy="281961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8696" r="88696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>
              <a:off x="5400075" y="1415994"/>
              <a:ext cx="908279" cy="281961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37191" y="2245525"/>
              <a:ext cx="529198" cy="2276887"/>
            </a:xfrm>
            <a:prstGeom prst="rect">
              <a:avLst/>
            </a:prstGeom>
          </p:spPr>
        </p:pic>
      </p:grpSp>
      <p:sp>
        <p:nvSpPr>
          <p:cNvPr id="102" name="TextBox 101"/>
          <p:cNvSpPr txBox="1"/>
          <p:nvPr/>
        </p:nvSpPr>
        <p:spPr>
          <a:xfrm>
            <a:off x="273459" y="254733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하드웨어 구성</a:t>
            </a:r>
            <a:endParaRPr lang="ko-KR" altLang="en-US" dirty="0"/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5138" y="996788"/>
            <a:ext cx="1603275" cy="1284612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5017" b="96990" l="1493" r="9875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1984" y="1857886"/>
            <a:ext cx="3829584" cy="2848373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5262" y="1642821"/>
            <a:ext cx="2001888" cy="4358950"/>
          </a:xfrm>
          <a:prstGeom prst="rect">
            <a:avLst/>
          </a:prstGeom>
        </p:spPr>
      </p:pic>
      <p:cxnSp>
        <p:nvCxnSpPr>
          <p:cNvPr id="108" name="꺾인 연결선 107"/>
          <p:cNvCxnSpPr/>
          <p:nvPr/>
        </p:nvCxnSpPr>
        <p:spPr>
          <a:xfrm>
            <a:off x="3842173" y="1644459"/>
            <a:ext cx="12700" cy="3907652"/>
          </a:xfrm>
          <a:prstGeom prst="bentConnector3">
            <a:avLst>
              <a:gd name="adj1" fmla="val 1092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 flipH="1">
            <a:off x="3854874" y="5039787"/>
            <a:ext cx="3835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이더넷 - 무료 네트워킹개 아이콘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937" y="4691310"/>
            <a:ext cx="667385" cy="66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7" name="직선 화살표 연결선 126"/>
          <p:cNvCxnSpPr/>
          <p:nvPr/>
        </p:nvCxnSpPr>
        <p:spPr>
          <a:xfrm flipH="1">
            <a:off x="3857838" y="6015147"/>
            <a:ext cx="17911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그림 99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100000" l="3876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66762" y="4589997"/>
            <a:ext cx="1427858" cy="1818951"/>
          </a:xfrm>
          <a:prstGeom prst="rect">
            <a:avLst/>
          </a:prstGeom>
        </p:spPr>
      </p:pic>
      <p:cxnSp>
        <p:nvCxnSpPr>
          <p:cNvPr id="1027" name="꺾인 연결선 1026"/>
          <p:cNvCxnSpPr/>
          <p:nvPr/>
        </p:nvCxnSpPr>
        <p:spPr>
          <a:xfrm rot="10800000" flipH="1" flipV="1">
            <a:off x="1286417" y="3056053"/>
            <a:ext cx="1128558" cy="3270513"/>
          </a:xfrm>
          <a:prstGeom prst="bentConnector4">
            <a:avLst>
              <a:gd name="adj1" fmla="val -60955"/>
              <a:gd name="adj2" fmla="val 10699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직선 연결선 1032"/>
          <p:cNvCxnSpPr/>
          <p:nvPr/>
        </p:nvCxnSpPr>
        <p:spPr>
          <a:xfrm>
            <a:off x="1286416" y="3056053"/>
            <a:ext cx="5642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5476710" y="6408948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 </a:t>
            </a:r>
            <a:r>
              <a:rPr lang="ko-KR" altLang="en-US" dirty="0" smtClean="0"/>
              <a:t>가속기 </a:t>
            </a:r>
            <a:endParaRPr lang="ko-KR" alt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1199214" y="2431660"/>
            <a:ext cx="73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TV</a:t>
            </a:r>
            <a:endParaRPr lang="ko-KR" alt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1879088" y="1319902"/>
            <a:ext cx="110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카메라</a:t>
            </a:r>
            <a:endParaRPr lang="ko-KR" alt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2677420" y="6437998"/>
            <a:ext cx="164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라즈베리파이</a:t>
            </a:r>
            <a:endParaRPr lang="ko-KR" alt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4124447" y="4363686"/>
            <a:ext cx="96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이더넷</a:t>
            </a:r>
            <a:endParaRPr lang="ko-KR" alt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7853330" y="6277785"/>
            <a:ext cx="210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도깨비 방망이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722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21997" y="2143759"/>
            <a:ext cx="4338320" cy="361696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4221997" y="2160327"/>
            <a:ext cx="1800000" cy="360000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bg1"/>
                </a:solidFill>
              </a:rPr>
              <a:t>라즈베리파이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8780" y="2132649"/>
            <a:ext cx="3216342" cy="3628070"/>
          </a:xfrm>
          <a:prstGeom prst="rect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577420" y="2132934"/>
            <a:ext cx="1800000" cy="36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EC2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60118" y="2712134"/>
            <a:ext cx="1820187" cy="2852921"/>
          </a:xfrm>
          <a:prstGeom prst="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동화 전개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4480305" y="2737056"/>
            <a:ext cx="1800000" cy="360000"/>
          </a:xfrm>
          <a:prstGeom prst="rect">
            <a:avLst/>
          </a:prstGeom>
          <a:solidFill>
            <a:srgbClr val="00B0F0"/>
          </a:solidFill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81607" y="4401331"/>
            <a:ext cx="1800000" cy="1214524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REST</a:t>
            </a:r>
            <a:r>
              <a:rPr lang="ko-KR" altLang="en-US" dirty="0" smtClean="0"/>
              <a:t> 서버</a:t>
            </a:r>
            <a:endParaRPr lang="en-US" altLang="ko-KR" dirty="0"/>
          </a:p>
          <a:p>
            <a:pPr algn="ctr"/>
            <a:r>
              <a:rPr lang="ko-KR" altLang="en-US" dirty="0" smtClean="0"/>
              <a:t>리소스 파일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1681606" y="4401331"/>
            <a:ext cx="1800000" cy="3600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750870" y="3707478"/>
            <a:ext cx="1805359" cy="1302438"/>
          </a:xfrm>
          <a:prstGeom prst="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err="1" smtClean="0"/>
              <a:t>Botton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Mic</a:t>
            </a:r>
          </a:p>
          <a:p>
            <a:pPr algn="ctr"/>
            <a:r>
              <a:rPr lang="en-US" altLang="ko-KR" dirty="0" smtClean="0"/>
              <a:t>IMU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9756229" y="3707478"/>
            <a:ext cx="180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bg1"/>
                </a:solidFill>
              </a:rPr>
              <a:t>아두이노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웹캠 스톡 사진 및 일러스트 - i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869" l="0" r="89869">
                        <a14:foregroundMark x1="50327" y1="71405" x2="50327" y2="71405"/>
                        <a14:foregroundMark x1="48856" y1="43301" x2="48856" y2="433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113" y="634376"/>
            <a:ext cx="1209834" cy="120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 rot="10800000" flipV="1">
            <a:off x="6995941" y="1042645"/>
            <a:ext cx="1800000" cy="36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카메라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773" y="704204"/>
            <a:ext cx="1216460" cy="107017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 rot="10800000" flipV="1">
            <a:off x="3965920" y="1059293"/>
            <a:ext cx="1800000" cy="36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TV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6003" y="5765759"/>
            <a:ext cx="1810226" cy="857419"/>
          </a:xfrm>
          <a:prstGeom prst="rect">
            <a:avLst/>
          </a:prstGeom>
          <a:ln w="28575">
            <a:noFill/>
          </a:ln>
        </p:spPr>
      </p:pic>
      <p:sp>
        <p:nvSpPr>
          <p:cNvPr id="32" name="직사각형 31"/>
          <p:cNvSpPr/>
          <p:nvPr/>
        </p:nvSpPr>
        <p:spPr>
          <a:xfrm>
            <a:off x="1681606" y="2598945"/>
            <a:ext cx="1820187" cy="1476079"/>
          </a:xfrm>
          <a:prstGeom prst="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관리자 페이지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로그인 페이지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 rot="10800000" flipV="1">
            <a:off x="1701793" y="2623867"/>
            <a:ext cx="1800000" cy="360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34" name="직선 화살표 연결선 33"/>
          <p:cNvCxnSpPr>
            <a:endCxn id="49" idx="1"/>
          </p:cNvCxnSpPr>
          <p:nvPr/>
        </p:nvCxnSpPr>
        <p:spPr>
          <a:xfrm flipH="1" flipV="1">
            <a:off x="8370858" y="3851912"/>
            <a:ext cx="1382692" cy="263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6230" y="2718083"/>
            <a:ext cx="1800000" cy="904892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9756229" y="2120390"/>
            <a:ext cx="1800000" cy="14538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 rot="10800000" flipV="1">
            <a:off x="9756229" y="2136958"/>
            <a:ext cx="1800000" cy="583598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Coral Accelerator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756229" y="5169347"/>
            <a:ext cx="1800000" cy="145383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9756229" y="5185915"/>
            <a:ext cx="1800000" cy="583598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Google STT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 flipV="1">
            <a:off x="6290531" y="5440669"/>
            <a:ext cx="3481939" cy="333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05895" y="3511337"/>
            <a:ext cx="1351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Bluetooth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8633057" y="2118586"/>
            <a:ext cx="1296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영상 데이터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8838154" y="5139261"/>
            <a:ext cx="1351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API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6565499" y="3671912"/>
            <a:ext cx="1805359" cy="133800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AAC </a:t>
            </a:r>
            <a:r>
              <a:rPr lang="ko-KR" altLang="en-US" dirty="0" smtClean="0"/>
              <a:t>파일</a:t>
            </a:r>
            <a:endParaRPr lang="en-US" altLang="ko-KR" dirty="0" smtClean="0"/>
          </a:p>
        </p:txBody>
      </p:sp>
      <p:sp>
        <p:nvSpPr>
          <p:cNvPr id="49" name="직사각형 48"/>
          <p:cNvSpPr/>
          <p:nvPr/>
        </p:nvSpPr>
        <p:spPr>
          <a:xfrm rot="10800000" flipV="1">
            <a:off x="6570858" y="3671912"/>
            <a:ext cx="1800000" cy="36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녹음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060" name="Picture 12" descr="데이터 베이스 - 무료 과학 기술개 아이콘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0" y="3566913"/>
            <a:ext cx="679859" cy="97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꺾인 연결선 34"/>
          <p:cNvCxnSpPr>
            <a:stCxn id="21" idx="2"/>
            <a:endCxn id="39" idx="3"/>
          </p:cNvCxnSpPr>
          <p:nvPr/>
        </p:nvCxnSpPr>
        <p:spPr>
          <a:xfrm rot="16200000" flipH="1">
            <a:off x="8313029" y="985557"/>
            <a:ext cx="1026112" cy="186028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24" idx="2"/>
          </p:cNvCxnSpPr>
          <p:nvPr/>
        </p:nvCxnSpPr>
        <p:spPr>
          <a:xfrm flipV="1">
            <a:off x="4865920" y="1419293"/>
            <a:ext cx="0" cy="7133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865920" y="1632336"/>
            <a:ext cx="1351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USB</a:t>
            </a:r>
            <a:endParaRPr lang="ko-KR" altLang="en-US" sz="1400" dirty="0"/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6280306" y="2927125"/>
            <a:ext cx="34759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91157" y="2583167"/>
            <a:ext cx="1296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좌표 데이터</a:t>
            </a:r>
            <a:endParaRPr lang="ko-KR" altLang="en-US" sz="1400" dirty="0"/>
          </a:p>
        </p:txBody>
      </p:sp>
      <p:pic>
        <p:nvPicPr>
          <p:cNvPr id="2062" name="Picture 14" descr="스프링(Spring), 스프링 부트(Spring Boot)란? 개념 정리 - Easy is Perfec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8" y="4299451"/>
            <a:ext cx="1457681" cy="62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" name="그림 20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1791" y="2606035"/>
            <a:ext cx="1800002" cy="377834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0370" y="2710869"/>
            <a:ext cx="1800002" cy="377834"/>
          </a:xfrm>
          <a:prstGeom prst="rect">
            <a:avLst/>
          </a:prstGeom>
        </p:spPr>
      </p:pic>
      <p:cxnSp>
        <p:nvCxnSpPr>
          <p:cNvPr id="74" name="직선 화살표 연결선 73"/>
          <p:cNvCxnSpPr/>
          <p:nvPr/>
        </p:nvCxnSpPr>
        <p:spPr>
          <a:xfrm>
            <a:off x="8370859" y="4619386"/>
            <a:ext cx="1375144" cy="6682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5" name="직선 화살표 연결선 2054"/>
          <p:cNvCxnSpPr/>
          <p:nvPr/>
        </p:nvCxnSpPr>
        <p:spPr>
          <a:xfrm flipH="1">
            <a:off x="2263548" y="4054575"/>
            <a:ext cx="900" cy="37220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337515" y="4085684"/>
            <a:ext cx="1296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REST API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748026" y="4602839"/>
            <a:ext cx="990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MariaDB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8811047" y="2606035"/>
            <a:ext cx="1351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USB</a:t>
            </a:r>
            <a:endParaRPr lang="ko-KR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7930374" y="1638184"/>
            <a:ext cx="1351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USB</a:t>
            </a:r>
            <a:endParaRPr lang="ko-KR" altLang="en-US" sz="1400" dirty="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3516050" y="4619386"/>
            <a:ext cx="964255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561029" y="4256416"/>
            <a:ext cx="1296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REST API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6526588" y="5114422"/>
            <a:ext cx="1566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텍스트 </a:t>
            </a:r>
            <a:r>
              <a:rPr lang="ko-KR" altLang="en-US" sz="1400" dirty="0" smtClean="0"/>
              <a:t>데이터</a:t>
            </a:r>
            <a:endParaRPr lang="ko-KR" altLang="en-US" sz="1400" dirty="0"/>
          </a:p>
        </p:txBody>
      </p:sp>
      <p:sp>
        <p:nvSpPr>
          <p:cNvPr id="2068" name="TextBox 2067"/>
          <p:cNvSpPr txBox="1"/>
          <p:nvPr/>
        </p:nvSpPr>
        <p:spPr>
          <a:xfrm>
            <a:off x="385219" y="224253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시스템 아키텍처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550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53</Words>
  <Application>Microsoft Office PowerPoint</Application>
  <PresentationFormat>와이드스크린</PresentationFormat>
  <Paragraphs>40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19</cp:revision>
  <dcterms:created xsi:type="dcterms:W3CDTF">2023-01-26T00:54:08Z</dcterms:created>
  <dcterms:modified xsi:type="dcterms:W3CDTF">2023-01-26T08:17:31Z</dcterms:modified>
</cp:coreProperties>
</file>