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080-E2B7-455E-AD4C-2B765B5B456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7DDF-13F1-4F5F-A62D-C96E6B41F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8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080-E2B7-455E-AD4C-2B765B5B456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7DDF-13F1-4F5F-A62D-C96E6B41F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0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080-E2B7-455E-AD4C-2B765B5B456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7DDF-13F1-4F5F-A62D-C96E6B41F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2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080-E2B7-455E-AD4C-2B765B5B456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7DDF-13F1-4F5F-A62D-C96E6B41F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4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080-E2B7-455E-AD4C-2B765B5B456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7DDF-13F1-4F5F-A62D-C96E6B41F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0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080-E2B7-455E-AD4C-2B765B5B456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7DDF-13F1-4F5F-A62D-C96E6B41F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0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080-E2B7-455E-AD4C-2B765B5B456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7DDF-13F1-4F5F-A62D-C96E6B41F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3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080-E2B7-455E-AD4C-2B765B5B456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7DDF-13F1-4F5F-A62D-C96E6B41F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8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080-E2B7-455E-AD4C-2B765B5B456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7DDF-13F1-4F5F-A62D-C96E6B41F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2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080-E2B7-455E-AD4C-2B765B5B456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7DDF-13F1-4F5F-A62D-C96E6B41F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8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080-E2B7-455E-AD4C-2B765B5B456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7DDF-13F1-4F5F-A62D-C96E6B41F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45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7C080-E2B7-455E-AD4C-2B765B5B456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A7DDF-13F1-4F5F-A62D-C96E6B41F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48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34" Type="http://schemas.openxmlformats.org/officeDocument/2006/relationships/image" Target="../media/image6.png"/><Relationship Id="rId33" Type="http://schemas.openxmlformats.org/officeDocument/2006/relationships/image" Target="../media/image51.svg"/><Relationship Id="rId1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37" Type="http://schemas.openxmlformats.org/officeDocument/2006/relationships/image" Target="../media/image8.png"/><Relationship Id="rId5" Type="http://schemas.openxmlformats.org/officeDocument/2006/relationships/image" Target="../media/image4.png"/><Relationship Id="rId36" Type="http://schemas.openxmlformats.org/officeDocument/2006/relationships/image" Target="../media/image29.svg"/><Relationship Id="rId4" Type="http://schemas.openxmlformats.org/officeDocument/2006/relationships/image" Target="../media/image3.png"/><Relationship Id="rId3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684054" y="3354626"/>
            <a:ext cx="1073150" cy="684744"/>
            <a:chOff x="4829476" y="3217557"/>
            <a:chExt cx="1073150" cy="684744"/>
          </a:xfrm>
        </p:grpSpPr>
        <p:pic>
          <p:nvPicPr>
            <p:cNvPr id="6" name="Graphic 12">
              <a:extLst>
                <a:ext uri="{FF2B5EF4-FFF2-40B4-BE49-F238E27FC236}">
                  <a16:creationId xmlns:a16="http://schemas.microsoft.com/office/drawing/2014/main" id="{6126B0F3-5EE7-1D42-B391-C817DF3148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1101" y="3217557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9">
              <a:extLst>
                <a:ext uri="{FF2B5EF4-FFF2-40B4-BE49-F238E27FC236}">
                  <a16:creationId xmlns:a16="http://schemas.microsoft.com/office/drawing/2014/main" id="{A0E61288-9BAF-3A4C-B4BA-A8CAADFC4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9476" y="3640691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</p:grpSp>
      <p:pic>
        <p:nvPicPr>
          <p:cNvPr id="1030" name="Picture 6" descr="Raspberry Pi 4, Enclosures &amp; Cameras | element14 Kore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902" y="1240815"/>
            <a:ext cx="2502691" cy="171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09459">
            <a:off x="9282616" y="4569508"/>
            <a:ext cx="1511260" cy="151126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644464" y="3414759"/>
            <a:ext cx="648840" cy="694947"/>
            <a:chOff x="6659726" y="3353268"/>
            <a:chExt cx="648840" cy="694947"/>
          </a:xfrm>
        </p:grpSpPr>
        <p:pic>
          <p:nvPicPr>
            <p:cNvPr id="1032" name="Picture 8" descr="와이파이 - 무료 과학 기술개 아이콘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7391" y="3353268"/>
              <a:ext cx="433510" cy="433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659726" y="3755827"/>
              <a:ext cx="6488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WIFI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757204" y="3644027"/>
            <a:ext cx="653805" cy="118206"/>
            <a:chOff x="5430472" y="5025294"/>
            <a:chExt cx="1644650" cy="203200"/>
          </a:xfrm>
        </p:grpSpPr>
        <p:cxnSp>
          <p:nvCxnSpPr>
            <p:cNvPr id="18" name="Straight Arrow Connector 8">
              <a:extLst>
                <a:ext uri="{FF2B5EF4-FFF2-40B4-BE49-F238E27FC236}">
                  <a16:creationId xmlns:a16="http://schemas.microsoft.com/office/drawing/2014/main" id="{9E8BEF15-E8C4-2242-949A-672EF8C74E91}"/>
                </a:ext>
              </a:extLst>
            </p:cNvPr>
            <p:cNvCxnSpPr>
              <a:cxnSpLocks/>
            </p:cNvCxnSpPr>
            <p:nvPr/>
          </p:nvCxnSpPr>
          <p:spPr>
            <a:xfrm>
              <a:off x="5430472" y="5228494"/>
              <a:ext cx="16446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9">
              <a:extLst>
                <a:ext uri="{FF2B5EF4-FFF2-40B4-BE49-F238E27FC236}">
                  <a16:creationId xmlns:a16="http://schemas.microsoft.com/office/drawing/2014/main" id="{9AF64B03-6E17-9943-9C4D-C67401CA542E}"/>
                </a:ext>
              </a:extLst>
            </p:cNvPr>
            <p:cNvCxnSpPr/>
            <p:nvPr/>
          </p:nvCxnSpPr>
          <p:spPr>
            <a:xfrm>
              <a:off x="5430472" y="5025294"/>
              <a:ext cx="16446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 34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flipH="1">
            <a:off x="7919186" y="2134824"/>
            <a:ext cx="814080" cy="114667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Freeform 37">
            <a:extLst>
              <a:ext uri="{FF2B5EF4-FFF2-40B4-BE49-F238E27FC236}">
                <a16:creationId xmlns:a16="http://schemas.microsoft.com/office/drawing/2014/main" id="{7C52BD35-75FC-6C46-807B-46EBB4C9C080}"/>
              </a:ext>
            </a:extLst>
          </p:cNvPr>
          <p:cNvSpPr/>
          <p:nvPr/>
        </p:nvSpPr>
        <p:spPr>
          <a:xfrm flipH="1" flipV="1">
            <a:off x="7919186" y="4284646"/>
            <a:ext cx="1078568" cy="106986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" name="Freeform 36">
            <a:extLst>
              <a:ext uri="{FF2B5EF4-FFF2-40B4-BE49-F238E27FC236}">
                <a16:creationId xmlns:a16="http://schemas.microsoft.com/office/drawing/2014/main" id="{AB463B32-97C4-5947-BC9B-DB77CF5E096E}"/>
              </a:ext>
            </a:extLst>
          </p:cNvPr>
          <p:cNvSpPr/>
          <p:nvPr/>
        </p:nvSpPr>
        <p:spPr>
          <a:xfrm rot="16200000" flipH="1">
            <a:off x="8030722" y="4275999"/>
            <a:ext cx="928434" cy="94573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108832" y="5943600"/>
            <a:ext cx="187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컨트롤러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786902" y="2880952"/>
            <a:ext cx="248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본체</a:t>
            </a:r>
            <a:r>
              <a:rPr lang="en-US" altLang="ko-KR" dirty="0" smtClean="0"/>
              <a:t>(Jetson Nano $39.99)</a:t>
            </a:r>
            <a:endParaRPr lang="ko-KR" altLang="en-US" dirty="0"/>
          </a:p>
        </p:txBody>
      </p:sp>
      <p:sp>
        <p:nvSpPr>
          <p:cNvPr id="45" name="Freeform 37">
            <a:extLst>
              <a:ext uri="{FF2B5EF4-FFF2-40B4-BE49-F238E27FC236}">
                <a16:creationId xmlns:a16="http://schemas.microsoft.com/office/drawing/2014/main" id="{7C52BD35-75FC-6C46-807B-46EBB4C9C080}"/>
              </a:ext>
            </a:extLst>
          </p:cNvPr>
          <p:cNvSpPr/>
          <p:nvPr/>
        </p:nvSpPr>
        <p:spPr>
          <a:xfrm rot="5400000" flipH="1" flipV="1">
            <a:off x="7873151" y="2381837"/>
            <a:ext cx="1009037" cy="71119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385654" y="596281"/>
            <a:ext cx="4219799" cy="5215671"/>
            <a:chOff x="355441" y="1205265"/>
            <a:chExt cx="4219799" cy="5215671"/>
          </a:xfrm>
        </p:grpSpPr>
        <p:sp>
          <p:nvSpPr>
            <p:cNvPr id="4" name="Rectangle 40">
              <a:extLst>
                <a:ext uri="{FF2B5EF4-FFF2-40B4-BE49-F238E27FC236}">
                  <a16:creationId xmlns:a16="http://schemas.microsoft.com/office/drawing/2014/main" id="{80A3E843-D0B9-7C4A-B538-16628215A6E3}"/>
                </a:ext>
              </a:extLst>
            </p:cNvPr>
            <p:cNvSpPr/>
            <p:nvPr/>
          </p:nvSpPr>
          <p:spPr>
            <a:xfrm>
              <a:off x="355442" y="1205266"/>
              <a:ext cx="4219798" cy="52156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" name="Graphic 44">
              <a:extLst>
                <a:ext uri="{FF2B5EF4-FFF2-40B4-BE49-F238E27FC236}">
                  <a16:creationId xmlns:a16="http://schemas.microsoft.com/office/drawing/2014/main" id="{B6059C54-605A-6B49-8B12-1A3674B91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355441" y="1205265"/>
              <a:ext cx="381000" cy="381000"/>
            </a:xfrm>
            <a:prstGeom prst="rect">
              <a:avLst/>
            </a:prstGeom>
          </p:spPr>
        </p:pic>
        <p:sp>
          <p:nvSpPr>
            <p:cNvPr id="46" name="Rectangle 6">
              <a:extLst>
                <a:ext uri="{FF2B5EF4-FFF2-40B4-BE49-F238E27FC236}">
                  <a16:creationId xmlns:a16="http://schemas.microsoft.com/office/drawing/2014/main" id="{34D72B91-09F3-9A42-B66A-106F01CCE8B4}"/>
                </a:ext>
              </a:extLst>
            </p:cNvPr>
            <p:cNvSpPr/>
            <p:nvPr/>
          </p:nvSpPr>
          <p:spPr>
            <a:xfrm>
              <a:off x="684289" y="1957094"/>
              <a:ext cx="3503646" cy="3986506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47" name="Graphic 16">
              <a:extLst>
                <a:ext uri="{FF2B5EF4-FFF2-40B4-BE49-F238E27FC236}">
                  <a16:creationId xmlns:a16="http://schemas.microsoft.com/office/drawing/2014/main" id="{E091D5A2-7670-AB46-B599-6FC0449FD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4288" y="1958681"/>
              <a:ext cx="411231" cy="400671"/>
            </a:xfrm>
            <a:prstGeom prst="rect">
              <a:avLst/>
            </a:prstGeom>
          </p:spPr>
        </p:pic>
        <p:sp>
          <p:nvSpPr>
            <p:cNvPr id="48" name="Rectangle 31">
              <a:extLst>
                <a:ext uri="{FF2B5EF4-FFF2-40B4-BE49-F238E27FC236}">
                  <a16:creationId xmlns:a16="http://schemas.microsoft.com/office/drawing/2014/main" id="{56D7E570-4FE2-2F46-A39D-E8C015BB79A5}"/>
                </a:ext>
              </a:extLst>
            </p:cNvPr>
            <p:cNvSpPr/>
            <p:nvPr/>
          </p:nvSpPr>
          <p:spPr>
            <a:xfrm>
              <a:off x="874494" y="2636695"/>
              <a:ext cx="2999988" cy="3104682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altLang="ko-KR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instance contents</a:t>
              </a:r>
            </a:p>
          </p:txBody>
        </p:sp>
        <p:pic>
          <p:nvPicPr>
            <p:cNvPr id="49" name="Graphic 39">
              <a:extLst>
                <a:ext uri="{FF2B5EF4-FFF2-40B4-BE49-F238E27FC236}">
                  <a16:creationId xmlns:a16="http://schemas.microsoft.com/office/drawing/2014/main" id="{0B5F1198-9EFD-9644-A9D9-C13F2E38C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=""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874494" y="2636694"/>
              <a:ext cx="381000" cy="381000"/>
            </a:xfrm>
            <a:prstGeom prst="rect">
              <a:avLst/>
            </a:prstGeom>
          </p:spPr>
        </p:pic>
        <p:pic>
          <p:nvPicPr>
            <p:cNvPr id="50" name="Graphic 60">
              <a:extLst>
                <a:ext uri="{FF2B5EF4-FFF2-40B4-BE49-F238E27FC236}">
                  <a16:creationId xmlns:a16="http://schemas.microsoft.com/office/drawing/2014/main" id="{D5F1E014-1AF5-0442-BA6E-37B0D94AA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888" y="40244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5026280" y="3644027"/>
            <a:ext cx="653805" cy="118206"/>
            <a:chOff x="5430472" y="5025294"/>
            <a:chExt cx="1644650" cy="203200"/>
          </a:xfrm>
        </p:grpSpPr>
        <p:cxnSp>
          <p:nvCxnSpPr>
            <p:cNvPr id="60" name="Straight Arrow Connector 8">
              <a:extLst>
                <a:ext uri="{FF2B5EF4-FFF2-40B4-BE49-F238E27FC236}">
                  <a16:creationId xmlns:a16="http://schemas.microsoft.com/office/drawing/2014/main" id="{9E8BEF15-E8C4-2242-949A-672EF8C74E91}"/>
                </a:ext>
              </a:extLst>
            </p:cNvPr>
            <p:cNvCxnSpPr>
              <a:cxnSpLocks/>
            </p:cNvCxnSpPr>
            <p:nvPr/>
          </p:nvCxnSpPr>
          <p:spPr>
            <a:xfrm>
              <a:off x="5430472" y="5228494"/>
              <a:ext cx="16446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9">
              <a:extLst>
                <a:ext uri="{FF2B5EF4-FFF2-40B4-BE49-F238E27FC236}">
                  <a16:creationId xmlns:a16="http://schemas.microsoft.com/office/drawing/2014/main" id="{9AF64B03-6E17-9943-9C4D-C67401CA542E}"/>
                </a:ext>
              </a:extLst>
            </p:cNvPr>
            <p:cNvCxnSpPr/>
            <p:nvPr/>
          </p:nvCxnSpPr>
          <p:spPr>
            <a:xfrm>
              <a:off x="5430472" y="5025294"/>
              <a:ext cx="16446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574207" y="6001297"/>
            <a:ext cx="187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클라우드</a:t>
            </a:r>
            <a:r>
              <a:rPr lang="ko-KR" altLang="en-US" dirty="0" smtClean="0"/>
              <a:t> 서버</a:t>
            </a:r>
            <a:endParaRPr lang="ko-KR" altLang="en-US" dirty="0"/>
          </a:p>
        </p:txBody>
      </p:sp>
      <p:sp>
        <p:nvSpPr>
          <p:cNvPr id="64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917" y="3836495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300491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Amazon Ember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11</cp:revision>
  <dcterms:created xsi:type="dcterms:W3CDTF">2023-01-17T02:10:01Z</dcterms:created>
  <dcterms:modified xsi:type="dcterms:W3CDTF">2023-01-17T08:20:59Z</dcterms:modified>
</cp:coreProperties>
</file>