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1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3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FE68-995B-4188-B00E-BB2747EFCA19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DAD4-A0D8-4B1F-828A-36295BCB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8338" y="1802422"/>
            <a:ext cx="3429000" cy="349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Rpi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51530" y="3165230"/>
            <a:ext cx="1582615" cy="949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STT</a:t>
            </a:r>
          </a:p>
          <a:p>
            <a:pPr algn="ctr"/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Clova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10851" y="2409093"/>
            <a:ext cx="1916726" cy="589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.m4a, .mp3, .aac, .amr, .wav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54106" y="4281852"/>
            <a:ext cx="1430215" cy="521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8537" y="378065"/>
            <a:ext cx="2968871" cy="5952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60278" y="885087"/>
            <a:ext cx="1430215" cy="521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max9814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52573" y="1514468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</a:t>
            </a:r>
          </a:p>
          <a:p>
            <a:pPr algn="ctr"/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89207" y="3428998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mcu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02393" y="2445720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imu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34986" y="4339002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베터리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89207" y="5266588"/>
            <a:ext cx="1680798" cy="84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충전보드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79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2023-01-18T02:27:26Z</dcterms:created>
  <dcterms:modified xsi:type="dcterms:W3CDTF">2023-01-18T04:22:55Z</dcterms:modified>
</cp:coreProperties>
</file>