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465" r:id="rId2"/>
    <p:sldId id="466" r:id="rId3"/>
    <p:sldId id="467" r:id="rId4"/>
    <p:sldId id="514" r:id="rId5"/>
    <p:sldId id="468" r:id="rId6"/>
    <p:sldId id="469" r:id="rId7"/>
    <p:sldId id="515" r:id="rId8"/>
    <p:sldId id="480" r:id="rId9"/>
    <p:sldId id="481" r:id="rId10"/>
    <p:sldId id="497" r:id="rId11"/>
    <p:sldId id="499" r:id="rId12"/>
    <p:sldId id="498" r:id="rId13"/>
    <p:sldId id="500" r:id="rId14"/>
    <p:sldId id="482" r:id="rId15"/>
    <p:sldId id="501" r:id="rId16"/>
    <p:sldId id="502" r:id="rId17"/>
    <p:sldId id="516" r:id="rId18"/>
    <p:sldId id="538" r:id="rId19"/>
    <p:sldId id="541" r:id="rId20"/>
    <p:sldId id="517" r:id="rId21"/>
    <p:sldId id="490" r:id="rId22"/>
    <p:sldId id="518" r:id="rId23"/>
    <p:sldId id="494" r:id="rId24"/>
    <p:sldId id="535" r:id="rId25"/>
    <p:sldId id="504" r:id="rId26"/>
    <p:sldId id="496" r:id="rId27"/>
    <p:sldId id="506" r:id="rId28"/>
    <p:sldId id="507" r:id="rId29"/>
    <p:sldId id="536" r:id="rId30"/>
    <p:sldId id="537" r:id="rId31"/>
    <p:sldId id="509" r:id="rId32"/>
    <p:sldId id="512" r:id="rId33"/>
    <p:sldId id="522" r:id="rId34"/>
    <p:sldId id="534" r:id="rId35"/>
    <p:sldId id="513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19" r:id="rId48"/>
    <p:sldId id="542" r:id="rId49"/>
    <p:sldId id="520" r:id="rId50"/>
    <p:sldId id="521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4A984E"/>
    <a:srgbClr val="49AD47"/>
    <a:srgbClr val="16D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6370" autoAdjust="0"/>
  </p:normalViewPr>
  <p:slideViewPr>
    <p:cSldViewPr snapToGrid="0">
      <p:cViewPr varScale="1">
        <p:scale>
          <a:sx n="61" d="100"/>
          <a:sy n="61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790E-7FD5-485D-8BF4-DF2B6435180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D54C-B7FE-4D28-BDF5-D96942C74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3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F888E-0250-465C-AF91-5667C8C92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6872E-8784-4F03-8801-8781CE48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04D75-E251-4A8E-AA5C-EC31F34B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79F64-DAFE-4B40-808B-D49CF822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F9AA3-180D-4A02-B934-CD57151F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935F3-8FA3-4C30-8F49-1ACE2B6A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63F03-B233-41A4-895B-5E908C92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43B06-A2F2-4272-9C4C-990E29DA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D3069-46EF-45F8-9C1A-C3618C6E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800C7-1B63-43A3-A139-2A02FE9D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3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0175A3-F70A-4B1F-8C70-98EF965DB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33413-48FB-4EB9-9CFD-2413867A7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0EF-FC61-4857-B932-7C63446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3B350-673D-4190-AED4-C35F5E8A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B4214-E1A4-4889-B198-D234F007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7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8B75F-C107-4F08-98D8-AF9C0C19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0EA78-22C7-4225-B4F6-41439D44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4D9C-C836-46E5-A5A0-14AF46B2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67B8-B22D-4463-A8FA-AF4103CE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EB0DD-55D4-4A7D-8529-0727998B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A67B-1CE4-44D5-8A0A-76924DA7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EC64F-484E-4624-A718-935B0AC8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77C33-142F-44CA-BD7E-09625CC4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85E29-BD29-47D2-9966-BC27DAEF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4EA56-2922-4368-8637-A67EF726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1693-A7C7-4E2B-845C-A1702EA8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F2A55-6738-47B1-954D-C66EABE77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1E763-99EC-4998-8FB8-27AE8EE0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8308B-650E-454A-BFB6-66E73C4A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77B1C-8B50-467A-890B-667DCD7D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9338B-C7E5-4780-9C61-FD7F57D6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2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A5995-7675-4C2F-B46E-BEF83C3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839BE-4BA4-452F-A586-CBFB70C8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F2A0-3777-48C4-B260-CC4E87C60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72C30-09C0-418E-AF45-A845FEBA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8EF80-8B7D-4DA1-849E-11EB3330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2B94B4-559F-47AB-9485-940DD357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1C687C-B589-4A00-9D91-3C201997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DA5D2-10A8-4A42-A022-79E0A0E9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1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26726-10EC-4A54-BFF5-D54311CE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CFB40-F4A1-4523-9080-E913233E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886FBB-A90A-4A6C-B5B5-80BE56DA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3DA7C-2E23-4D90-B8C4-5E1D1BC5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6AB310-44EA-49F2-946C-235B4F5D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0A715-B346-41AF-A057-3470B368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31220-CEAE-4298-99C3-A3EB65D9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0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F029F-BC46-482C-BC8E-A6210800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1C074-AC7F-45E5-B3C8-4B6688C7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2F5AF-1854-451F-AD92-AD4BE669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13358-D47D-4BF5-B3FC-BBAA815F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2FF7F-463C-4F3B-9E40-A2461EB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5DCEB-6095-4815-A983-0FA03C53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F8B23-4EC5-4E22-B1E6-1F60A724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CBD94-B5D6-4A1C-987F-1BF4F3F94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491A2-AB92-474E-84E7-107AAE0F5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C56FD-2532-4B30-BAE0-81063515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44ABA-8E05-465F-9046-5C29018C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7B151-5D99-416C-8569-64F25FF5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4F97D9-CACD-4A04-9300-17A49DF4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41279-94AC-419A-A64C-CFBE210E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FEF92-FE26-4D80-9EEE-C495A3981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213D-7BEC-4A94-B6C6-4BE76C84A18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5664D-200B-4B34-B557-8440863B5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7500E-BF51-4C63-8250-56F521F06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505D-6408-4FA3-8E83-A9C1EF9C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860722" y="2269659"/>
            <a:ext cx="44705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5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5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600" dirty="0">
                <a:latin typeface="SansSerifBookFLF" panose="02000603020000020003" pitchFamily="50" charset="0"/>
              </a:rPr>
              <a:t>Project  Start</a:t>
            </a:r>
            <a:endParaRPr lang="ko-KR" altLang="en-US" sz="3600" b="1" spc="600" dirty="0">
              <a:latin typeface="SansSerifBookFLF" panose="02000603020000020003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5476F-9B46-DA6A-EBA8-75A8E59041DD}"/>
              </a:ext>
            </a:extLst>
          </p:cNvPr>
          <p:cNvSpPr txBox="1"/>
          <p:nvPr/>
        </p:nvSpPr>
        <p:spPr>
          <a:xfrm>
            <a:off x="4768462" y="4381451"/>
            <a:ext cx="26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SansSerifFLF" panose="02000603020000020003" pitchFamily="50" charset="0"/>
              </a:rPr>
              <a:t>2022.06.25  ~ 2022.07.31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575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_comments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92805"/>
              </p:ext>
            </p:extLst>
          </p:nvPr>
        </p:nvGraphicFramePr>
        <p:xfrm>
          <a:off x="374437" y="1109097"/>
          <a:ext cx="10763865" cy="3664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 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코멘트 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게시판번호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writer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commentDate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작성일자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  <a:tr h="3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content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6365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28480"/>
                  </a:ext>
                </a:extLst>
              </a:tr>
              <a:tr h="167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heartTotal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좋아요 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92655"/>
                  </a:ext>
                </a:extLst>
              </a:tr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money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VARCHAR2(3000)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기부금액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581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9189EDC-0537-44F6-A4E2-04B1973B0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371"/>
              </p:ext>
            </p:extLst>
          </p:nvPr>
        </p:nvGraphicFramePr>
        <p:xfrm>
          <a:off x="374437" y="5109296"/>
          <a:ext cx="10763865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6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itchFamily="34" charset="-127"/>
                          <a:ea typeface="Noto Sans KR" pitchFamily="34" charset="-127"/>
                        </a:rPr>
                        <a:t>constraint </a:t>
                      </a:r>
                      <a:r>
                        <a:rPr lang="en-US" altLang="ko-KR" spc="0" dirty="0" err="1">
                          <a:latin typeface="Noto Sans KR" pitchFamily="34" charset="-127"/>
                          <a:ea typeface="Noto Sans KR" pitchFamily="34" charset="-127"/>
                        </a:rPr>
                        <a:t>comments_bno_fk</a:t>
                      </a:r>
                      <a:r>
                        <a:rPr lang="en-US" altLang="ko-KR" spc="0" dirty="0">
                          <a:latin typeface="Noto Sans KR" pitchFamily="34" charset="-127"/>
                          <a:ea typeface="Noto Sans KR" pitchFamily="34" charset="-127"/>
                        </a:rPr>
                        <a:t> foreign key(</a:t>
                      </a:r>
                      <a:r>
                        <a:rPr lang="en-US" altLang="ko-KR" spc="0" dirty="0" err="1">
                          <a:latin typeface="Noto Sans KR" pitchFamily="34" charset="-127"/>
                          <a:ea typeface="Noto Sans KR" pitchFamily="34" charset="-127"/>
                        </a:rPr>
                        <a:t>bno</a:t>
                      </a:r>
                      <a:r>
                        <a:rPr lang="en-US" altLang="ko-KR" spc="0" dirty="0">
                          <a:latin typeface="Noto Sans KR" pitchFamily="34" charset="-127"/>
                          <a:ea typeface="Noto Sans KR" pitchFamily="34" charset="-127"/>
                        </a:rPr>
                        <a:t>) references donation(</a:t>
                      </a:r>
                      <a:r>
                        <a:rPr lang="en-US" altLang="ko-KR" spc="0" dirty="0" err="1">
                          <a:latin typeface="Noto Sans KR" pitchFamily="34" charset="-127"/>
                          <a:ea typeface="Noto Sans KR" pitchFamily="34" charset="-127"/>
                        </a:rPr>
                        <a:t>d_no</a:t>
                      </a:r>
                      <a:r>
                        <a:rPr lang="en-US" altLang="ko-KR" spc="0" dirty="0">
                          <a:latin typeface="Noto Sans KR" pitchFamily="34" charset="-127"/>
                          <a:ea typeface="Noto Sans KR" pitchFamily="34" charset="-127"/>
                        </a:rPr>
                        <a:t>) on delete cascade</a:t>
                      </a:r>
                      <a:endParaRPr lang="ko-KR" altLang="en-US" spc="0" dirty="0">
                        <a:latin typeface="Noto Sans KR" pitchFamily="34" charset="-127"/>
                        <a:ea typeface="Noto Sans KR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E16642-5132-45CC-B567-9FF390D7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39250"/>
              </p:ext>
            </p:extLst>
          </p:nvPr>
        </p:nvGraphicFramePr>
        <p:xfrm>
          <a:off x="374437" y="5685275"/>
          <a:ext cx="10763865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6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itchFamily="34" charset="-127"/>
                          <a:ea typeface="Noto Sans KR" pitchFamily="34" charset="-127"/>
                        </a:rPr>
                        <a:t>constraint </a:t>
                      </a:r>
                      <a:r>
                        <a:rPr lang="en-US" altLang="ko-KR" spc="0" dirty="0" err="1">
                          <a:latin typeface="Noto Sans KR" pitchFamily="34" charset="-127"/>
                          <a:ea typeface="Noto Sans KR" pitchFamily="34" charset="-127"/>
                        </a:rPr>
                        <a:t>comments_id_fk</a:t>
                      </a:r>
                      <a:r>
                        <a:rPr lang="en-US" altLang="ko-KR" spc="0" dirty="0">
                          <a:latin typeface="Noto Sans KR" pitchFamily="34" charset="-127"/>
                          <a:ea typeface="Noto Sans KR" pitchFamily="34" charset="-127"/>
                        </a:rPr>
                        <a:t> foreign key(writer) references </a:t>
                      </a:r>
                      <a:r>
                        <a:rPr lang="en-US" altLang="ko-KR" spc="0" dirty="0" err="1">
                          <a:latin typeface="Noto Sans KR" pitchFamily="34" charset="-127"/>
                          <a:ea typeface="Noto Sans KR" pitchFamily="34" charset="-127"/>
                        </a:rPr>
                        <a:t>user_info</a:t>
                      </a:r>
                      <a:r>
                        <a:rPr lang="en-US" altLang="ko-KR" spc="0" dirty="0">
                          <a:latin typeface="Noto Sans KR" pitchFamily="34" charset="-127"/>
                          <a:ea typeface="Noto Sans KR" pitchFamily="34" charset="-127"/>
                        </a:rPr>
                        <a:t>(</a:t>
                      </a:r>
                      <a:r>
                        <a:rPr lang="en-US" altLang="ko-KR" spc="0" dirty="0" err="1">
                          <a:latin typeface="Noto Sans KR" pitchFamily="34" charset="-127"/>
                          <a:ea typeface="Noto Sans KR" pitchFamily="34" charset="-127"/>
                        </a:rPr>
                        <a:t>u_id</a:t>
                      </a:r>
                      <a:r>
                        <a:rPr lang="en-US" altLang="ko-KR" spc="0" dirty="0">
                          <a:latin typeface="Noto Sans KR" pitchFamily="34" charset="-127"/>
                          <a:ea typeface="Noto Sans KR" pitchFamily="34" charset="-127"/>
                        </a:rPr>
                        <a:t>) on delete cascade</a:t>
                      </a:r>
                      <a:endParaRPr lang="ko-KR" altLang="en-US" spc="0" dirty="0">
                        <a:latin typeface="Noto Sans KR" pitchFamily="34" charset="-127"/>
                        <a:ea typeface="Noto Sans KR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A2E5867-0AD5-4747-ACED-533AABA10652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575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_heart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94440"/>
              </p:ext>
            </p:extLst>
          </p:nvPr>
        </p:nvGraphicFramePr>
        <p:xfrm>
          <a:off x="374437" y="1109097"/>
          <a:ext cx="10763865" cy="2567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hno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하트 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게시판 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heart_writer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하트 유저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heart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좋아요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  <a:tr h="3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코멘트 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636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ACF842-6377-4B2E-95E9-59E179F05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63806"/>
              </p:ext>
            </p:extLst>
          </p:nvPr>
        </p:nvGraphicFramePr>
        <p:xfrm>
          <a:off x="374434" y="4564769"/>
          <a:ext cx="10763865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6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constraint </a:t>
                      </a:r>
                      <a:r>
                        <a:rPr lang="en-US" altLang="ko-KR" spc="0" dirty="0" err="1"/>
                        <a:t>heart_idd_fk</a:t>
                      </a:r>
                      <a:r>
                        <a:rPr lang="en-US" altLang="ko-KR" spc="0" dirty="0"/>
                        <a:t> foreign key(</a:t>
                      </a:r>
                      <a:r>
                        <a:rPr lang="en-US" altLang="ko-KR" spc="0" dirty="0" err="1"/>
                        <a:t>heart_writer</a:t>
                      </a:r>
                      <a:r>
                        <a:rPr lang="en-US" altLang="ko-KR" spc="0" dirty="0"/>
                        <a:t>) references </a:t>
                      </a:r>
                      <a:r>
                        <a:rPr lang="en-US" altLang="ko-KR" spc="0" dirty="0" err="1"/>
                        <a:t>user_info</a:t>
                      </a:r>
                      <a:r>
                        <a:rPr lang="en-US" altLang="ko-KR" spc="0" dirty="0"/>
                        <a:t>(</a:t>
                      </a:r>
                      <a:r>
                        <a:rPr lang="en-US" altLang="ko-KR" spc="0" dirty="0" err="1"/>
                        <a:t>u_id</a:t>
                      </a:r>
                      <a:r>
                        <a:rPr lang="en-US" altLang="ko-KR" spc="0" dirty="0"/>
                        <a:t>) on delete cascade</a:t>
                      </a:r>
                      <a:endParaRPr lang="ko-KR" altLang="en-US" spc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942EAD-ACA8-4CD4-A05B-050865111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6005"/>
              </p:ext>
            </p:extLst>
          </p:nvPr>
        </p:nvGraphicFramePr>
        <p:xfrm>
          <a:off x="374434" y="5140748"/>
          <a:ext cx="10763865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6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constraint </a:t>
                      </a:r>
                      <a:r>
                        <a:rPr lang="en-US" altLang="ko-KR" spc="0" dirty="0" err="1"/>
                        <a:t>heart_cno_fk</a:t>
                      </a:r>
                      <a:r>
                        <a:rPr lang="en-US" altLang="ko-KR" spc="0" dirty="0"/>
                        <a:t> foreign key(</a:t>
                      </a:r>
                      <a:r>
                        <a:rPr lang="en-US" altLang="ko-KR" spc="0" dirty="0" err="1"/>
                        <a:t>cno</a:t>
                      </a:r>
                      <a:r>
                        <a:rPr lang="en-US" altLang="ko-KR" spc="0" dirty="0"/>
                        <a:t>) references comments(</a:t>
                      </a:r>
                      <a:r>
                        <a:rPr lang="en-US" altLang="ko-KR" spc="0" dirty="0" err="1"/>
                        <a:t>cno</a:t>
                      </a:r>
                      <a:r>
                        <a:rPr lang="en-US" altLang="ko-KR" spc="0" dirty="0"/>
                        <a:t>) on delete cascade</a:t>
                      </a:r>
                      <a:endParaRPr lang="ko-KR" altLang="en-US" spc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E0AB46-568B-470D-AA22-E4B75C6DB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91399"/>
              </p:ext>
            </p:extLst>
          </p:nvPr>
        </p:nvGraphicFramePr>
        <p:xfrm>
          <a:off x="374434" y="3988790"/>
          <a:ext cx="10763865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6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constraint </a:t>
                      </a:r>
                      <a:r>
                        <a:rPr lang="en-US" altLang="ko-KR" spc="0" dirty="0" err="1"/>
                        <a:t>heart_bno_fk</a:t>
                      </a:r>
                      <a:r>
                        <a:rPr lang="en-US" altLang="ko-KR" spc="0" dirty="0"/>
                        <a:t> foreign key(</a:t>
                      </a:r>
                      <a:r>
                        <a:rPr lang="en-US" altLang="ko-KR" spc="0" dirty="0" err="1"/>
                        <a:t>bno</a:t>
                      </a:r>
                      <a:r>
                        <a:rPr lang="en-US" altLang="ko-KR" spc="0" dirty="0"/>
                        <a:t>) references donation(</a:t>
                      </a:r>
                      <a:r>
                        <a:rPr lang="en-US" altLang="ko-KR" spc="0" dirty="0" err="1"/>
                        <a:t>d_no</a:t>
                      </a:r>
                      <a:r>
                        <a:rPr lang="en-US" altLang="ko-KR" spc="0" dirty="0"/>
                        <a:t>) on delete cascade</a:t>
                      </a:r>
                      <a:endParaRPr lang="ko-KR" altLang="en-US" spc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DC12091-406C-401A-A70F-D66857F4A057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90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575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_underbar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30813"/>
              </p:ext>
            </p:extLst>
          </p:nvPr>
        </p:nvGraphicFramePr>
        <p:xfrm>
          <a:off x="374437" y="1109097"/>
          <a:ext cx="10763865" cy="3664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코멘트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게시판 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ubwriter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언더바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작성자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ubdprice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언더바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기부금액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  <a:tr h="3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ubshare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공유하기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6365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ubdirect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직접 기부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28480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ubheart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좋아요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2097"/>
                  </a:ext>
                </a:extLst>
              </a:tr>
              <a:tr h="167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ubdno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언더바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9265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1D0C0DF-FA9B-495F-875D-AC693F42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46030"/>
              </p:ext>
            </p:extLst>
          </p:nvPr>
        </p:nvGraphicFramePr>
        <p:xfrm>
          <a:off x="374437" y="4984116"/>
          <a:ext cx="10763865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6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constraint </a:t>
                      </a:r>
                      <a:r>
                        <a:rPr lang="en-US" altLang="ko-KR" spc="0" dirty="0" err="1"/>
                        <a:t>underbar_bno_fk</a:t>
                      </a:r>
                      <a:r>
                        <a:rPr lang="en-US" altLang="ko-KR" spc="0" dirty="0"/>
                        <a:t> foreign key(</a:t>
                      </a:r>
                      <a:r>
                        <a:rPr lang="en-US" altLang="ko-KR" spc="0" dirty="0" err="1"/>
                        <a:t>bno</a:t>
                      </a:r>
                      <a:r>
                        <a:rPr lang="en-US" altLang="ko-KR" spc="0" dirty="0"/>
                        <a:t>) references donation(</a:t>
                      </a:r>
                      <a:r>
                        <a:rPr lang="en-US" altLang="ko-KR" spc="0" dirty="0" err="1"/>
                        <a:t>d_no</a:t>
                      </a:r>
                      <a:r>
                        <a:rPr lang="en-US" altLang="ko-KR" spc="0" dirty="0"/>
                        <a:t>) on delete cascade</a:t>
                      </a:r>
                      <a:endParaRPr lang="ko-KR" altLang="en-US" spc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95B611-4DF5-4195-B247-F0FBEF09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05114"/>
              </p:ext>
            </p:extLst>
          </p:nvPr>
        </p:nvGraphicFramePr>
        <p:xfrm>
          <a:off x="374437" y="5560095"/>
          <a:ext cx="10763865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6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constraint </a:t>
                      </a:r>
                      <a:r>
                        <a:rPr lang="en-US" altLang="ko-KR" spc="0" dirty="0" err="1"/>
                        <a:t>underbar_id_fk</a:t>
                      </a:r>
                      <a:r>
                        <a:rPr lang="en-US" altLang="ko-KR" spc="0" dirty="0"/>
                        <a:t> foreign key(</a:t>
                      </a:r>
                      <a:r>
                        <a:rPr lang="en-US" altLang="ko-KR" spc="0" dirty="0" err="1"/>
                        <a:t>ubwriter</a:t>
                      </a:r>
                      <a:r>
                        <a:rPr lang="en-US" altLang="ko-KR" spc="0" dirty="0"/>
                        <a:t>) references </a:t>
                      </a:r>
                      <a:r>
                        <a:rPr lang="en-US" altLang="ko-KR" spc="0" dirty="0" err="1"/>
                        <a:t>user_info</a:t>
                      </a:r>
                      <a:r>
                        <a:rPr lang="en-US" altLang="ko-KR" spc="0" dirty="0"/>
                        <a:t>(</a:t>
                      </a:r>
                      <a:r>
                        <a:rPr lang="en-US" altLang="ko-KR" spc="0" dirty="0" err="1"/>
                        <a:t>u_id</a:t>
                      </a:r>
                      <a:r>
                        <a:rPr lang="en-US" altLang="ko-KR" spc="0" dirty="0"/>
                        <a:t>) on delete cascade</a:t>
                      </a:r>
                      <a:endParaRPr lang="ko-KR" altLang="en-US" spc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8DA534-885B-450F-AE16-CC46D6CE0C6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1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575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_Donation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43191"/>
              </p:ext>
            </p:extLst>
          </p:nvPr>
        </p:nvGraphicFramePr>
        <p:xfrm>
          <a:off x="374437" y="1109097"/>
          <a:ext cx="10763865" cy="40305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D_No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넘버링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D_Sep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 </a:t>
                      </a:r>
                      <a:r>
                        <a:rPr lang="ko-KR" altLang="en-US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구분자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DS_Date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 시작날짜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DE_Date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 종료날짜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  <a:tr h="3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D_Title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VARCHAR2(100)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 타이틀 제목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6365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D_Content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 내용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28480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D_Cop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 제안자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2097"/>
                  </a:ext>
                </a:extLst>
              </a:tr>
              <a:tr h="167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DT_Img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 타이틀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92655"/>
                  </a:ext>
                </a:extLst>
              </a:tr>
              <a:tr h="167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TD_Target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VARCHAR2(100)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기부 금액 설정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35604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1DDD6B-D70B-4609-874C-302FDE699CA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8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Total_donation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81913"/>
              </p:ext>
            </p:extLst>
          </p:nvPr>
        </p:nvGraphicFramePr>
        <p:xfrm>
          <a:off x="374437" y="1109097"/>
          <a:ext cx="10763865" cy="1684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bno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int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도네이션</a:t>
                      </a:r>
                      <a:r>
                        <a:rPr lang="ko-KR" altLang="en-US" sz="1800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넘버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totalDonation</a:t>
                      </a:r>
                      <a:endParaRPr lang="en-US" altLang="ko-KR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Money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직접 </a:t>
                      </a:r>
                      <a:r>
                        <a:rPr lang="ko-KR" altLang="en-US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도네이션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B5475F-7B85-49BD-9DFF-3DD65C28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12326"/>
              </p:ext>
            </p:extLst>
          </p:nvPr>
        </p:nvGraphicFramePr>
        <p:xfrm>
          <a:off x="374437" y="2978510"/>
          <a:ext cx="10763865" cy="365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6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constraint </a:t>
                      </a:r>
                      <a:r>
                        <a:rPr lang="en-US" altLang="ko-KR" spc="0" dirty="0" err="1"/>
                        <a:t>totaldonation_bno_fk</a:t>
                      </a:r>
                      <a:r>
                        <a:rPr lang="en-US" altLang="ko-KR" spc="0" dirty="0"/>
                        <a:t> foreign key(</a:t>
                      </a:r>
                      <a:r>
                        <a:rPr lang="en-US" altLang="ko-KR" spc="0" dirty="0" err="1"/>
                        <a:t>bno</a:t>
                      </a:r>
                      <a:r>
                        <a:rPr lang="en-US" altLang="ko-KR" spc="0" dirty="0"/>
                        <a:t>) references donation(</a:t>
                      </a:r>
                      <a:r>
                        <a:rPr lang="en-US" altLang="ko-KR" spc="0" dirty="0" err="1"/>
                        <a:t>d_no</a:t>
                      </a:r>
                      <a:r>
                        <a:rPr lang="en-US" altLang="ko-KR" spc="0" dirty="0"/>
                        <a:t>) on delete cascade</a:t>
                      </a:r>
                      <a:endParaRPr lang="ko-KR" altLang="en-US" spc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5EB0AA-0D5F-4F2B-9A32-F5F4AC7E568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4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575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_Conduct 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52941"/>
              </p:ext>
            </p:extLst>
          </p:nvPr>
        </p:nvGraphicFramePr>
        <p:xfrm>
          <a:off x="374437" y="1109097"/>
          <a:ext cx="10763865" cy="29332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CO_No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행동하기 넘버링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CO_Title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VARCHAR2(100) 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행동하기 제목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CO_Content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행동하기 내용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CO_Img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행동하기 타이틀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  <a:tr h="3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CO_Cop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VARCHAR2(100)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행동하기 제안자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6365"/>
                  </a:ext>
                </a:extLst>
              </a:tr>
              <a:tr h="3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CO_Sep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행동하기 </a:t>
                      </a:r>
                      <a:r>
                        <a:rPr lang="ko-KR" altLang="en-US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구분자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66985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6CE861-48DB-40B2-A0D0-766347336E00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8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Pro_DForm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27692"/>
              </p:ext>
            </p:extLst>
          </p:nvPr>
        </p:nvGraphicFramePr>
        <p:xfrm>
          <a:off x="374437" y="1109097"/>
          <a:ext cx="10763865" cy="40305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PD_No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제안하기 넘버링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PDT_Sep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제안하기 </a:t>
                      </a:r>
                      <a:r>
                        <a:rPr lang="ko-KR" altLang="en-US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구분자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PDS_Date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제안하기 시작날짜</a:t>
                      </a:r>
                      <a:endParaRPr lang="en-US" altLang="ko-KR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PDE_Date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제안하기 종료날짜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  <a:tr h="3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PD_Id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VARCHAR2(20)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해당 유저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ID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6365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PD_Title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VARCHAR2(100)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제안하기 타이틀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28480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PD_Content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제안하기 내용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51564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PDT_Img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제안하기 타이틀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12183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PD_Cop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VARCHAR2(100)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제안하기 제안자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7398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ABC9AE-36D7-4B6C-ABDC-A52AF929080A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5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276600" y="2382533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DATABASE DIAGRAM</a:t>
            </a:r>
            <a:endParaRPr lang="ko-KR" altLang="en-US" sz="4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SansSerifBookFLF" panose="02000603020000020003" pitchFamily="50" charset="0"/>
              </a:rPr>
              <a:t>Kokoa</a:t>
            </a:r>
            <a:r>
              <a:rPr lang="en-US" altLang="ko-KR" sz="3600" dirty="0">
                <a:latin typeface="SansSerifBookFLF" panose="02000603020000020003" pitchFamily="50" charset="0"/>
              </a:rPr>
              <a:t> project</a:t>
            </a:r>
            <a:endParaRPr lang="ko-KR" altLang="en-US" sz="3600" dirty="0">
              <a:latin typeface="SansSerifBook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1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DATABASE DIAGRAM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ABC9AE-36D7-4B6C-ABDC-A52AF929080A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597D6B6-46AB-4081-801C-1EC5A4C2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430" y="1282544"/>
            <a:ext cx="5909140" cy="52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ABC9AE-36D7-4B6C-ABDC-A52AF929080A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914C3-5B3C-4128-AC95-B31BD15D5CCD}"/>
              </a:ext>
            </a:extLst>
          </p:cNvPr>
          <p:cNvSpPr txBox="1"/>
          <p:nvPr/>
        </p:nvSpPr>
        <p:spPr>
          <a:xfrm>
            <a:off x="0" y="4515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DATABASE DIAGRAM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8C6C43-A1D6-4D9D-94DC-2A5CE6FC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31" y="1118052"/>
            <a:ext cx="7162538" cy="55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2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E02922C-9359-4479-B7D8-5CCD10BB2DA0}"/>
              </a:ext>
            </a:extLst>
          </p:cNvPr>
          <p:cNvGrpSpPr/>
          <p:nvPr/>
        </p:nvGrpSpPr>
        <p:grpSpPr>
          <a:xfrm>
            <a:off x="525456" y="3306706"/>
            <a:ext cx="4945325" cy="1110305"/>
            <a:chOff x="525456" y="468605"/>
            <a:chExt cx="4945325" cy="111030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7348BB-E070-47E8-91EE-FAA777358B60}"/>
                </a:ext>
              </a:extLst>
            </p:cNvPr>
            <p:cNvSpPr txBox="1"/>
            <p:nvPr/>
          </p:nvSpPr>
          <p:spPr>
            <a:xfrm>
              <a:off x="525456" y="468605"/>
              <a:ext cx="2482149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김세호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AAAB47C-BB6F-41B4-B9B8-C8AED19E4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0" y="596852"/>
              <a:ext cx="2" cy="229326"/>
            </a:xfrm>
            <a:prstGeom prst="line">
              <a:avLst/>
            </a:prstGeom>
            <a:ln w="254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3DE7A7-E432-4A10-95E8-2FA44410E916}"/>
                </a:ext>
              </a:extLst>
            </p:cNvPr>
            <p:cNvSpPr txBox="1"/>
            <p:nvPr/>
          </p:nvSpPr>
          <p:spPr>
            <a:xfrm>
              <a:off x="1766529" y="500730"/>
              <a:ext cx="3704252" cy="107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프로젝트 설정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/DB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TotalDonation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설계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&amp;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제작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Comment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설계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&amp;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제작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UnderBar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설계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&amp;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제작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Heart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설계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&amp;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제작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UserInfo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-Modify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설계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&amp;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제작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메인 페이지</a:t>
              </a:r>
              <a:endParaRPr lang="en-US" altLang="ko-KR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EF0D24-B24B-48E6-AEAA-D6520DB17389}"/>
              </a:ext>
            </a:extLst>
          </p:cNvPr>
          <p:cNvGrpSpPr/>
          <p:nvPr/>
        </p:nvGrpSpPr>
        <p:grpSpPr>
          <a:xfrm>
            <a:off x="525456" y="1995723"/>
            <a:ext cx="5027607" cy="1110305"/>
            <a:chOff x="525456" y="468605"/>
            <a:chExt cx="5027607" cy="11103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871B5B-3C34-418B-A109-471C41E46456}"/>
                </a:ext>
              </a:extLst>
            </p:cNvPr>
            <p:cNvSpPr txBox="1"/>
            <p:nvPr/>
          </p:nvSpPr>
          <p:spPr>
            <a:xfrm>
              <a:off x="525456" y="468605"/>
              <a:ext cx="2482149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김준오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7FD20B0-0D01-44F2-ABED-107D3F572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0" y="596852"/>
              <a:ext cx="2" cy="229326"/>
            </a:xfrm>
            <a:prstGeom prst="line">
              <a:avLst/>
            </a:prstGeom>
            <a:ln w="254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5248BF-4244-42FA-B328-451CDD2BE3D3}"/>
                </a:ext>
              </a:extLst>
            </p:cNvPr>
            <p:cNvSpPr txBox="1"/>
            <p:nvPr/>
          </p:nvSpPr>
          <p:spPr>
            <a:xfrm>
              <a:off x="1766529" y="500730"/>
              <a:ext cx="3786534" cy="107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프로젝트 설정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/DB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메인 페이지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Donation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페이지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conduct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페이지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제안하기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 </a:t>
              </a:r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제안받기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페이지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, event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페이지</a:t>
              </a:r>
              <a:endParaRPr lang="en-US" altLang="ko-KR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Donation / conduct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상세 페이지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설계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&amp;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제작</a:t>
              </a:r>
              <a:endParaRPr lang="en-US" altLang="ko-KR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8A927E8-5471-4877-AE09-DAEF5CAB1B29}"/>
              </a:ext>
            </a:extLst>
          </p:cNvPr>
          <p:cNvGrpSpPr/>
          <p:nvPr/>
        </p:nvGrpSpPr>
        <p:grpSpPr>
          <a:xfrm>
            <a:off x="525456" y="693204"/>
            <a:ext cx="4945325" cy="1129355"/>
            <a:chOff x="525456" y="449555"/>
            <a:chExt cx="4945325" cy="112935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105EA6-FF4B-4E81-BD85-C95C1E6E3B12}"/>
                </a:ext>
              </a:extLst>
            </p:cNvPr>
            <p:cNvSpPr txBox="1"/>
            <p:nvPr/>
          </p:nvSpPr>
          <p:spPr>
            <a:xfrm>
              <a:off x="525456" y="449555"/>
              <a:ext cx="2482149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이승대</a:t>
              </a:r>
              <a:endPara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019BFDA-AD73-48C8-A5FD-1EEF92276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0" y="596852"/>
              <a:ext cx="2" cy="229326"/>
            </a:xfrm>
            <a:prstGeom prst="line">
              <a:avLst/>
            </a:prstGeom>
            <a:ln w="254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8783DE-D347-46C3-968C-C6241F541545}"/>
                </a:ext>
              </a:extLst>
            </p:cNvPr>
            <p:cNvSpPr txBox="1"/>
            <p:nvPr/>
          </p:nvSpPr>
          <p:spPr>
            <a:xfrm>
              <a:off x="1766529" y="500730"/>
              <a:ext cx="3704252" cy="107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프로젝트 설정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/DB</a:t>
              </a:r>
              <a:b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회원가입 페이지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User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카카오 및 네이버 로그인 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API,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 페이지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User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마이페이지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ToalDonation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페이지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54BB270-B870-4537-B4A0-CA101E3D1394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5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752849" y="2382533"/>
            <a:ext cx="468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Use</a:t>
            </a:r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Case</a:t>
            </a:r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Diagram</a:t>
            </a:r>
            <a:endParaRPr lang="ko-KR" altLang="en-US" sz="4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SansSerifBookFLF" panose="02000603020000020003" pitchFamily="50" charset="0"/>
              </a:rPr>
              <a:t>Kokoa</a:t>
            </a:r>
            <a:r>
              <a:rPr lang="en-US" altLang="ko-KR" sz="3600" dirty="0">
                <a:latin typeface="SansSerifBookFLF" panose="02000603020000020003" pitchFamily="50" charset="0"/>
              </a:rPr>
              <a:t> project</a:t>
            </a:r>
            <a:endParaRPr lang="ko-KR" altLang="en-US" sz="3600" dirty="0">
              <a:latin typeface="SansSerifBook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3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A4A5AA-E55F-426A-8878-482F7733F321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C6109D-0A90-4994-9E54-C58DEC0EEF50}"/>
              </a:ext>
            </a:extLst>
          </p:cNvPr>
          <p:cNvSpPr txBox="1"/>
          <p:nvPr/>
        </p:nvSpPr>
        <p:spPr>
          <a:xfrm>
            <a:off x="0" y="45154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Use Case DIAGRAM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4621B-8716-42B4-B696-DBF44728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16" y="1087521"/>
            <a:ext cx="5709167" cy="56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752849" y="2382533"/>
            <a:ext cx="468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Story Board</a:t>
            </a:r>
            <a:endParaRPr lang="ko-KR" altLang="en-US" sz="4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SansSerifBookFLF" panose="02000603020000020003" pitchFamily="50" charset="0"/>
              </a:rPr>
              <a:t>Kokoa</a:t>
            </a:r>
            <a:r>
              <a:rPr lang="en-US" altLang="ko-KR" sz="3600" dirty="0">
                <a:latin typeface="SansSerifBookFLF" panose="02000603020000020003" pitchFamily="50" charset="0"/>
              </a:rPr>
              <a:t> project</a:t>
            </a:r>
            <a:endParaRPr lang="ko-KR" altLang="en-US" sz="3600" dirty="0">
              <a:latin typeface="SansSerifBook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사용자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회원가입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4F6304C-CAB1-8D68-D380-050915A62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69" y="1335057"/>
            <a:ext cx="3457600" cy="52578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6AAE0B-34D6-3135-F0F9-85829CDFBE7A}"/>
              </a:ext>
            </a:extLst>
          </p:cNvPr>
          <p:cNvSpPr txBox="1"/>
          <p:nvPr/>
        </p:nvSpPr>
        <p:spPr>
          <a:xfrm>
            <a:off x="717905" y="1267923"/>
            <a:ext cx="2217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아이디 유효성 검사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9338A5-E4E0-272B-F746-818E97FB5C15}"/>
              </a:ext>
            </a:extLst>
          </p:cNvPr>
          <p:cNvSpPr txBox="1"/>
          <p:nvPr/>
        </p:nvSpPr>
        <p:spPr>
          <a:xfrm>
            <a:off x="717905" y="3935085"/>
            <a:ext cx="258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생년월일 유효성 검사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46B88-5DAB-08B4-CFED-D9B5E49A135A}"/>
              </a:ext>
            </a:extLst>
          </p:cNvPr>
          <p:cNvSpPr txBox="1"/>
          <p:nvPr/>
        </p:nvSpPr>
        <p:spPr>
          <a:xfrm>
            <a:off x="8750222" y="2604775"/>
            <a:ext cx="2217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이메일 유효성검사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51E137-4D8E-1150-B556-63D4DEA745E9}"/>
              </a:ext>
            </a:extLst>
          </p:cNvPr>
          <p:cNvSpPr txBox="1"/>
          <p:nvPr/>
        </p:nvSpPr>
        <p:spPr>
          <a:xfrm>
            <a:off x="717905" y="5284356"/>
            <a:ext cx="242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주소 유효성검사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4780B1-83A3-D202-4384-0B91BD3D5E15}"/>
              </a:ext>
            </a:extLst>
          </p:cNvPr>
          <p:cNvSpPr txBox="1"/>
          <p:nvPr/>
        </p:nvSpPr>
        <p:spPr>
          <a:xfrm>
            <a:off x="8750222" y="1267923"/>
            <a:ext cx="2217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이름 유효성검사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919FF6-0AA8-4773-A6D6-BE93D7F10A61}"/>
              </a:ext>
            </a:extLst>
          </p:cNvPr>
          <p:cNvSpPr txBox="1"/>
          <p:nvPr/>
        </p:nvSpPr>
        <p:spPr>
          <a:xfrm>
            <a:off x="8750222" y="3935085"/>
            <a:ext cx="258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휴대폰번호 유효성검사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24CEAD1-BAAE-AB19-44F0-F6851656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11" y="1734592"/>
            <a:ext cx="2469216" cy="71041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AF5A21E-24D7-F8D6-23B2-F501F70E6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08" y="3024471"/>
            <a:ext cx="2495683" cy="83970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F00B3E3-A205-D5FD-AAC8-E210EB3AA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182" y="1749973"/>
            <a:ext cx="2571466" cy="63745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B2DC6C7-A0AC-4474-9923-851B87095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657" y="3123990"/>
            <a:ext cx="2583180" cy="63575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80093B7-6184-416C-B289-00DC137C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1657" y="4458168"/>
            <a:ext cx="2583180" cy="68051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96D5FBE-20CA-A940-FB9A-D5158B66C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136" y="5732570"/>
            <a:ext cx="2524164" cy="81905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8900FD8-812D-0E84-3AD8-124351393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876" y="4405605"/>
            <a:ext cx="2510740" cy="80903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907CC21-2E7A-62EA-5748-23216C3B7F7A}"/>
              </a:ext>
            </a:extLst>
          </p:cNvPr>
          <p:cNvSpPr txBox="1"/>
          <p:nvPr/>
        </p:nvSpPr>
        <p:spPr>
          <a:xfrm>
            <a:off x="717905" y="2604775"/>
            <a:ext cx="258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비밀번호 유효성 검사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09CC9F81-6BE3-57CA-30C8-6016A0FD27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1182" y="5795131"/>
            <a:ext cx="2573655" cy="70901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FCDC6ED-8BC1-BFB0-54F5-E341ADC5C0CC}"/>
              </a:ext>
            </a:extLst>
          </p:cNvPr>
          <p:cNvSpPr txBox="1"/>
          <p:nvPr/>
        </p:nvSpPr>
        <p:spPr>
          <a:xfrm>
            <a:off x="8750222" y="5284356"/>
            <a:ext cx="258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성별 유효성 검사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D011C1-EB12-2FD2-3C35-4D59C75D2C58}"/>
              </a:ext>
            </a:extLst>
          </p:cNvPr>
          <p:cNvSpPr/>
          <p:nvPr/>
        </p:nvSpPr>
        <p:spPr>
          <a:xfrm>
            <a:off x="1929485" y="3429000"/>
            <a:ext cx="383177" cy="2322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BCAD3CB-A021-42E6-B6B8-7B3EA7A479B2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8D56A1F-09F8-42E2-BD69-56B8AEFD28C2}"/>
              </a:ext>
            </a:extLst>
          </p:cNvPr>
          <p:cNvSpPr/>
          <p:nvPr/>
        </p:nvSpPr>
        <p:spPr>
          <a:xfrm>
            <a:off x="810136" y="1733817"/>
            <a:ext cx="2571466" cy="755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1AE6629-8A35-4267-8041-E12A7CBD7DA1}"/>
              </a:ext>
            </a:extLst>
          </p:cNvPr>
          <p:cNvSpPr/>
          <p:nvPr/>
        </p:nvSpPr>
        <p:spPr>
          <a:xfrm>
            <a:off x="803895" y="3079826"/>
            <a:ext cx="2571466" cy="755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C70D531-D69B-4190-90E5-45EAE03C182F}"/>
              </a:ext>
            </a:extLst>
          </p:cNvPr>
          <p:cNvSpPr/>
          <p:nvPr/>
        </p:nvSpPr>
        <p:spPr>
          <a:xfrm>
            <a:off x="797654" y="4425835"/>
            <a:ext cx="2571466" cy="755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687E2CC-A6AC-417B-AF5A-179A495DC5EB}"/>
              </a:ext>
            </a:extLst>
          </p:cNvPr>
          <p:cNvSpPr/>
          <p:nvPr/>
        </p:nvSpPr>
        <p:spPr>
          <a:xfrm>
            <a:off x="791413" y="5771844"/>
            <a:ext cx="2571466" cy="755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BF0FB39-83F5-45F3-A413-AE724949D067}"/>
              </a:ext>
            </a:extLst>
          </p:cNvPr>
          <p:cNvSpPr/>
          <p:nvPr/>
        </p:nvSpPr>
        <p:spPr>
          <a:xfrm>
            <a:off x="8801657" y="1691904"/>
            <a:ext cx="2571466" cy="755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0CBDE40-A975-4BA0-B84F-3F0DCA09C6A2}"/>
              </a:ext>
            </a:extLst>
          </p:cNvPr>
          <p:cNvSpPr/>
          <p:nvPr/>
        </p:nvSpPr>
        <p:spPr>
          <a:xfrm>
            <a:off x="8792132" y="3083028"/>
            <a:ext cx="2571466" cy="755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D5F302B-756F-4692-81D3-3BCFB6AE73C9}"/>
              </a:ext>
            </a:extLst>
          </p:cNvPr>
          <p:cNvSpPr/>
          <p:nvPr/>
        </p:nvSpPr>
        <p:spPr>
          <a:xfrm>
            <a:off x="8782607" y="4420275"/>
            <a:ext cx="2571466" cy="755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347410F-7BC9-4CD7-B923-7CC15545F9E3}"/>
              </a:ext>
            </a:extLst>
          </p:cNvPr>
          <p:cNvSpPr/>
          <p:nvPr/>
        </p:nvSpPr>
        <p:spPr>
          <a:xfrm>
            <a:off x="8811182" y="5767011"/>
            <a:ext cx="2571466" cy="755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CF841E-81E1-4765-BE0B-AF4E057267EF}"/>
              </a:ext>
            </a:extLst>
          </p:cNvPr>
          <p:cNvSpPr/>
          <p:nvPr/>
        </p:nvSpPr>
        <p:spPr>
          <a:xfrm>
            <a:off x="4390648" y="5321083"/>
            <a:ext cx="3381165" cy="13556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9E7B80-7118-4DDD-B316-775D55A00187}"/>
              </a:ext>
            </a:extLst>
          </p:cNvPr>
          <p:cNvSpPr/>
          <p:nvPr/>
        </p:nvSpPr>
        <p:spPr>
          <a:xfrm>
            <a:off x="4390482" y="5454551"/>
            <a:ext cx="3381332" cy="873239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09C6698-1002-4D9F-A6A9-1A41C300C4AC}"/>
              </a:ext>
            </a:extLst>
          </p:cNvPr>
          <p:cNvSpPr/>
          <p:nvPr/>
        </p:nvSpPr>
        <p:spPr>
          <a:xfrm>
            <a:off x="4390482" y="1565669"/>
            <a:ext cx="3381332" cy="543567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0DC512-156F-4716-9B2D-443FDDFC63FB}"/>
              </a:ext>
            </a:extLst>
          </p:cNvPr>
          <p:cNvSpPr/>
          <p:nvPr/>
        </p:nvSpPr>
        <p:spPr>
          <a:xfrm>
            <a:off x="4390540" y="2112774"/>
            <a:ext cx="3381332" cy="543567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E721C86-A781-41EE-9151-B6824916F57E}"/>
              </a:ext>
            </a:extLst>
          </p:cNvPr>
          <p:cNvSpPr/>
          <p:nvPr/>
        </p:nvSpPr>
        <p:spPr>
          <a:xfrm>
            <a:off x="4390482" y="2656341"/>
            <a:ext cx="3381332" cy="467649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BC92C21-50CF-4D06-91F4-758D554B8A7B}"/>
              </a:ext>
            </a:extLst>
          </p:cNvPr>
          <p:cNvSpPr/>
          <p:nvPr/>
        </p:nvSpPr>
        <p:spPr>
          <a:xfrm>
            <a:off x="4400007" y="3123990"/>
            <a:ext cx="3381332" cy="537225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A0D1E00-BF7E-46AA-A6A6-60BA156EE148}"/>
              </a:ext>
            </a:extLst>
          </p:cNvPr>
          <p:cNvSpPr/>
          <p:nvPr/>
        </p:nvSpPr>
        <p:spPr>
          <a:xfrm>
            <a:off x="4393596" y="3649168"/>
            <a:ext cx="3381332" cy="537225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7C51743-D940-4A1F-BF35-B85896CAFCE3}"/>
              </a:ext>
            </a:extLst>
          </p:cNvPr>
          <p:cNvSpPr/>
          <p:nvPr/>
        </p:nvSpPr>
        <p:spPr>
          <a:xfrm>
            <a:off x="4387185" y="4174346"/>
            <a:ext cx="3381332" cy="537225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F38D847-58B0-44A5-8B21-F1B5E4A3FB6B}"/>
              </a:ext>
            </a:extLst>
          </p:cNvPr>
          <p:cNvSpPr/>
          <p:nvPr/>
        </p:nvSpPr>
        <p:spPr>
          <a:xfrm>
            <a:off x="4380774" y="4699524"/>
            <a:ext cx="3381332" cy="621559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B1B46E3-ACE7-40DC-B536-86D110E12629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375362" y="2384557"/>
            <a:ext cx="1015179" cy="1073147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9ABCD3-709C-4E90-80A5-94E90401CA7A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3381602" y="1837452"/>
            <a:ext cx="1008880" cy="274243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6950E27-F4F5-4CD2-B524-7BB1F8D941C9}"/>
              </a:ext>
            </a:extLst>
          </p:cNvPr>
          <p:cNvCxnSpPr>
            <a:cxnSpLocks/>
            <a:stCxn id="14" idx="1"/>
            <a:endCxn id="57" idx="3"/>
          </p:cNvCxnSpPr>
          <p:nvPr/>
        </p:nvCxnSpPr>
        <p:spPr>
          <a:xfrm rot="10800000" flipV="1">
            <a:off x="3369121" y="3963976"/>
            <a:ext cx="994749" cy="839738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F6C1D89-4006-4B87-B648-CCD8448985FD}"/>
              </a:ext>
            </a:extLst>
          </p:cNvPr>
          <p:cNvCxnSpPr>
            <a:cxnSpLocks/>
            <a:stCxn id="7" idx="1"/>
            <a:endCxn id="60" idx="3"/>
          </p:cNvCxnSpPr>
          <p:nvPr/>
        </p:nvCxnSpPr>
        <p:spPr>
          <a:xfrm rot="10800000" flipV="1">
            <a:off x="3362880" y="5891171"/>
            <a:ext cx="1027603" cy="258552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4F2E5F5-4058-4DC7-AFB1-6F6FED6E64DD}"/>
              </a:ext>
            </a:extLst>
          </p:cNvPr>
          <p:cNvCxnSpPr>
            <a:cxnSpLocks/>
          </p:cNvCxnSpPr>
          <p:nvPr/>
        </p:nvCxnSpPr>
        <p:spPr>
          <a:xfrm flipH="1">
            <a:off x="3886200" y="2903220"/>
            <a:ext cx="49457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E0BC138-C558-403E-B9EB-887B292649AD}"/>
              </a:ext>
            </a:extLst>
          </p:cNvPr>
          <p:cNvCxnSpPr>
            <a:cxnSpLocks/>
            <a:stCxn id="95" idx="3"/>
            <a:endCxn id="63" idx="1"/>
          </p:cNvCxnSpPr>
          <p:nvPr/>
        </p:nvCxnSpPr>
        <p:spPr>
          <a:xfrm flipV="1">
            <a:off x="7781339" y="2069783"/>
            <a:ext cx="1020318" cy="132282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2A3F3D-4795-4CCC-9ED2-48272D21FBAB}"/>
              </a:ext>
            </a:extLst>
          </p:cNvPr>
          <p:cNvCxnSpPr>
            <a:cxnSpLocks/>
            <a:stCxn id="97" idx="3"/>
            <a:endCxn id="67" idx="1"/>
          </p:cNvCxnSpPr>
          <p:nvPr/>
        </p:nvCxnSpPr>
        <p:spPr>
          <a:xfrm flipV="1">
            <a:off x="7768517" y="3460907"/>
            <a:ext cx="1023615" cy="982052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2F64EECD-6536-40EB-A323-A77B99624864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781339" y="4798154"/>
            <a:ext cx="1001268" cy="208186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59C9803E-1A51-4DFD-A6A8-5CBF7EC26AA6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7771813" y="5388867"/>
            <a:ext cx="1039369" cy="756023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사용자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회원가입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4F6304C-CAB1-8D68-D380-050915A62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69" y="1335057"/>
            <a:ext cx="3457600" cy="5257838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BCAD3CB-A021-42E6-B6B8-7B3EA7A479B2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09C6698-1002-4D9F-A6A9-1A41C300C4AC}"/>
              </a:ext>
            </a:extLst>
          </p:cNvPr>
          <p:cNvSpPr/>
          <p:nvPr/>
        </p:nvSpPr>
        <p:spPr>
          <a:xfrm>
            <a:off x="4390482" y="1565669"/>
            <a:ext cx="3381332" cy="543567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0DC512-156F-4716-9B2D-443FDDFC63FB}"/>
              </a:ext>
            </a:extLst>
          </p:cNvPr>
          <p:cNvSpPr/>
          <p:nvPr/>
        </p:nvSpPr>
        <p:spPr>
          <a:xfrm>
            <a:off x="4390540" y="2112774"/>
            <a:ext cx="3381332" cy="543567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E721C86-A781-41EE-9151-B6824916F57E}"/>
              </a:ext>
            </a:extLst>
          </p:cNvPr>
          <p:cNvSpPr/>
          <p:nvPr/>
        </p:nvSpPr>
        <p:spPr>
          <a:xfrm>
            <a:off x="4390482" y="2656341"/>
            <a:ext cx="3381332" cy="467649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BC92C21-50CF-4D06-91F4-758D554B8A7B}"/>
              </a:ext>
            </a:extLst>
          </p:cNvPr>
          <p:cNvSpPr/>
          <p:nvPr/>
        </p:nvSpPr>
        <p:spPr>
          <a:xfrm>
            <a:off x="4400007" y="3123990"/>
            <a:ext cx="3381332" cy="537225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A0D1E00-BF7E-46AA-A6A6-60BA156EE148}"/>
              </a:ext>
            </a:extLst>
          </p:cNvPr>
          <p:cNvSpPr/>
          <p:nvPr/>
        </p:nvSpPr>
        <p:spPr>
          <a:xfrm>
            <a:off x="4393596" y="3649168"/>
            <a:ext cx="3381332" cy="537225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7C51743-D940-4A1F-BF35-B85896CAFCE3}"/>
              </a:ext>
            </a:extLst>
          </p:cNvPr>
          <p:cNvSpPr/>
          <p:nvPr/>
        </p:nvSpPr>
        <p:spPr>
          <a:xfrm>
            <a:off x="4387185" y="4174346"/>
            <a:ext cx="3381332" cy="537225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F38D847-58B0-44A5-8B21-F1B5E4A3FB6B}"/>
              </a:ext>
            </a:extLst>
          </p:cNvPr>
          <p:cNvSpPr/>
          <p:nvPr/>
        </p:nvSpPr>
        <p:spPr>
          <a:xfrm>
            <a:off x="4380774" y="4699524"/>
            <a:ext cx="3381332" cy="621559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EEDE5CC-8F8C-4E8F-98C8-ABCA56BC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492" y="1638562"/>
            <a:ext cx="3295674" cy="51435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5CE1B0A-C858-4F70-BE30-5B597373BAC4}"/>
              </a:ext>
            </a:extLst>
          </p:cNvPr>
          <p:cNvSpPr txBox="1"/>
          <p:nvPr/>
        </p:nvSpPr>
        <p:spPr>
          <a:xfrm>
            <a:off x="1353380" y="1627435"/>
            <a:ext cx="221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아이디 </a:t>
            </a:r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정규식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표현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429BED-5A95-41B4-BFF3-A230B3A9D17D}"/>
              </a:ext>
            </a:extLst>
          </p:cNvPr>
          <p:cNvSpPr txBox="1"/>
          <p:nvPr/>
        </p:nvSpPr>
        <p:spPr>
          <a:xfrm>
            <a:off x="1357147" y="2162176"/>
            <a:ext cx="2583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비밀번호 </a:t>
            </a:r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정규식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표현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272341-9CB6-479F-8701-FAF8807C4B73}"/>
              </a:ext>
            </a:extLst>
          </p:cNvPr>
          <p:cNvSpPr txBox="1"/>
          <p:nvPr/>
        </p:nvSpPr>
        <p:spPr>
          <a:xfrm>
            <a:off x="1357147" y="2696917"/>
            <a:ext cx="221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비밀번호 일치확인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5C5BA2-C807-4955-B590-F177AD89D74E}"/>
              </a:ext>
            </a:extLst>
          </p:cNvPr>
          <p:cNvSpPr txBox="1"/>
          <p:nvPr/>
        </p:nvSpPr>
        <p:spPr>
          <a:xfrm>
            <a:off x="1357147" y="3231658"/>
            <a:ext cx="221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이름 </a:t>
            </a:r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정규식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표현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2C28E-32C9-4667-9891-C3505750CEBB}"/>
              </a:ext>
            </a:extLst>
          </p:cNvPr>
          <p:cNvSpPr txBox="1"/>
          <p:nvPr/>
        </p:nvSpPr>
        <p:spPr>
          <a:xfrm>
            <a:off x="1357147" y="3766399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생년월일 </a:t>
            </a:r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정규식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표현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8389F8-E1B9-41A7-B9D7-0A41DC3A48B8}"/>
              </a:ext>
            </a:extLst>
          </p:cNvPr>
          <p:cNvSpPr txBox="1"/>
          <p:nvPr/>
        </p:nvSpPr>
        <p:spPr>
          <a:xfrm>
            <a:off x="1357147" y="4301140"/>
            <a:ext cx="221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이메일 </a:t>
            </a:r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정규식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표현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4CA349-C2F6-4A9A-BC16-FE6DB64BE2DB}"/>
              </a:ext>
            </a:extLst>
          </p:cNvPr>
          <p:cNvSpPr txBox="1"/>
          <p:nvPr/>
        </p:nvSpPr>
        <p:spPr>
          <a:xfrm>
            <a:off x="1357147" y="4835882"/>
            <a:ext cx="265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휴대폰번호 </a:t>
            </a:r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정규식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표현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46DF0A7-323F-4A96-897B-58C7E2EDD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441" y="2100594"/>
            <a:ext cx="3352825" cy="51435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55BEE19-F7E7-4E4B-A4BD-2B165A20C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492" y="3190386"/>
            <a:ext cx="3328060" cy="3029815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611B1DC-E9BA-44F4-8259-D4ADCD585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02" y="5842285"/>
            <a:ext cx="2803217" cy="87630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7DC3F69-BA27-41FB-BD9A-D4905A6E2454}"/>
              </a:ext>
            </a:extLst>
          </p:cNvPr>
          <p:cNvSpPr txBox="1"/>
          <p:nvPr/>
        </p:nvSpPr>
        <p:spPr>
          <a:xfrm>
            <a:off x="911420" y="5407152"/>
            <a:ext cx="265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회원가입 완료 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5C3D13-F259-4003-B04C-5D973889782C}"/>
              </a:ext>
            </a:extLst>
          </p:cNvPr>
          <p:cNvSpPr/>
          <p:nvPr/>
        </p:nvSpPr>
        <p:spPr>
          <a:xfrm>
            <a:off x="801933" y="5886035"/>
            <a:ext cx="2840786" cy="832540"/>
          </a:xfrm>
          <a:prstGeom prst="roundRect">
            <a:avLst>
              <a:gd name="adj" fmla="val 827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C4067B7-8D39-4941-B36F-6327A780F00F}"/>
              </a:ext>
            </a:extLst>
          </p:cNvPr>
          <p:cNvCxnSpPr>
            <a:cxnSpLocks/>
          </p:cNvCxnSpPr>
          <p:nvPr/>
        </p:nvCxnSpPr>
        <p:spPr>
          <a:xfrm flipH="1" flipV="1">
            <a:off x="3380699" y="1832410"/>
            <a:ext cx="990790" cy="50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6C36336-BE2E-40BB-A34F-79BE1D9D9344}"/>
              </a:ext>
            </a:extLst>
          </p:cNvPr>
          <p:cNvCxnSpPr>
            <a:cxnSpLocks/>
          </p:cNvCxnSpPr>
          <p:nvPr/>
        </p:nvCxnSpPr>
        <p:spPr>
          <a:xfrm flipH="1" flipV="1">
            <a:off x="3380699" y="2388709"/>
            <a:ext cx="990790" cy="50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E02E826-452B-4875-A437-E4AD58CD53A2}"/>
              </a:ext>
            </a:extLst>
          </p:cNvPr>
          <p:cNvCxnSpPr>
            <a:cxnSpLocks/>
          </p:cNvCxnSpPr>
          <p:nvPr/>
        </p:nvCxnSpPr>
        <p:spPr>
          <a:xfrm flipH="1" flipV="1">
            <a:off x="3380699" y="2869397"/>
            <a:ext cx="990790" cy="50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780AC7B-981B-47E5-9BCF-F55FEDAA3ECA}"/>
              </a:ext>
            </a:extLst>
          </p:cNvPr>
          <p:cNvCxnSpPr>
            <a:cxnSpLocks/>
          </p:cNvCxnSpPr>
          <p:nvPr/>
        </p:nvCxnSpPr>
        <p:spPr>
          <a:xfrm flipH="1" flipV="1">
            <a:off x="3380699" y="3383435"/>
            <a:ext cx="990790" cy="50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5A9B31D-5BFC-43BF-A446-F6DF4FB4EEBE}"/>
              </a:ext>
            </a:extLst>
          </p:cNvPr>
          <p:cNvCxnSpPr>
            <a:cxnSpLocks/>
          </p:cNvCxnSpPr>
          <p:nvPr/>
        </p:nvCxnSpPr>
        <p:spPr>
          <a:xfrm flipH="1" flipV="1">
            <a:off x="3380699" y="3909329"/>
            <a:ext cx="990790" cy="50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E68FE55-DC8F-472A-BC58-67B850D91F03}"/>
              </a:ext>
            </a:extLst>
          </p:cNvPr>
          <p:cNvCxnSpPr>
            <a:cxnSpLocks/>
          </p:cNvCxnSpPr>
          <p:nvPr/>
        </p:nvCxnSpPr>
        <p:spPr>
          <a:xfrm flipH="1" flipV="1">
            <a:off x="3380699" y="4434414"/>
            <a:ext cx="990790" cy="50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7635528-B7C6-42C1-BE6C-02099F828ED8}"/>
              </a:ext>
            </a:extLst>
          </p:cNvPr>
          <p:cNvCxnSpPr>
            <a:cxnSpLocks/>
          </p:cNvCxnSpPr>
          <p:nvPr/>
        </p:nvCxnSpPr>
        <p:spPr>
          <a:xfrm flipH="1">
            <a:off x="3768269" y="6504659"/>
            <a:ext cx="194099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DFADC62-47AA-421E-87D2-328125AC4BAE}"/>
              </a:ext>
            </a:extLst>
          </p:cNvPr>
          <p:cNvSpPr/>
          <p:nvPr/>
        </p:nvSpPr>
        <p:spPr>
          <a:xfrm>
            <a:off x="5730240" y="6343373"/>
            <a:ext cx="693420" cy="3269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9FA2022-0F88-40CA-9FE9-9DC322F32742}"/>
              </a:ext>
            </a:extLst>
          </p:cNvPr>
          <p:cNvCxnSpPr>
            <a:cxnSpLocks/>
          </p:cNvCxnSpPr>
          <p:nvPr/>
        </p:nvCxnSpPr>
        <p:spPr>
          <a:xfrm>
            <a:off x="6474128" y="5693470"/>
            <a:ext cx="1612859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0FEBE45-9A05-4220-8E22-DFB1F3E79DA7}"/>
              </a:ext>
            </a:extLst>
          </p:cNvPr>
          <p:cNvSpPr/>
          <p:nvPr/>
        </p:nvSpPr>
        <p:spPr>
          <a:xfrm>
            <a:off x="5780707" y="5529997"/>
            <a:ext cx="693420" cy="3269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9E07F79-CA3A-4DB1-A2C4-2201C2410788}"/>
              </a:ext>
            </a:extLst>
          </p:cNvPr>
          <p:cNvSpPr/>
          <p:nvPr/>
        </p:nvSpPr>
        <p:spPr>
          <a:xfrm>
            <a:off x="8229600" y="3066249"/>
            <a:ext cx="3548099" cy="3277121"/>
          </a:xfrm>
          <a:prstGeom prst="roundRect">
            <a:avLst>
              <a:gd name="adj" fmla="val 620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1628F19-7A0B-4A1A-9DEE-64DF3F53EF2E}"/>
              </a:ext>
            </a:extLst>
          </p:cNvPr>
          <p:cNvSpPr/>
          <p:nvPr/>
        </p:nvSpPr>
        <p:spPr>
          <a:xfrm>
            <a:off x="8312492" y="1638562"/>
            <a:ext cx="3241853" cy="976386"/>
          </a:xfrm>
          <a:prstGeom prst="roundRect">
            <a:avLst>
              <a:gd name="adj" fmla="val 821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E591EFF-9C26-4C7E-8900-EBB83F4FE180}"/>
              </a:ext>
            </a:extLst>
          </p:cNvPr>
          <p:cNvCxnSpPr>
            <a:cxnSpLocks/>
          </p:cNvCxnSpPr>
          <p:nvPr/>
        </p:nvCxnSpPr>
        <p:spPr>
          <a:xfrm>
            <a:off x="7781339" y="1819008"/>
            <a:ext cx="43923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7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사용자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로그인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API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24C5AF-4452-1674-DFEA-C886127BC978}"/>
              </a:ext>
            </a:extLst>
          </p:cNvPr>
          <p:cNvGrpSpPr/>
          <p:nvPr/>
        </p:nvGrpSpPr>
        <p:grpSpPr>
          <a:xfrm>
            <a:off x="964560" y="1493920"/>
            <a:ext cx="10677712" cy="5007095"/>
            <a:chOff x="241748" y="1894514"/>
            <a:chExt cx="10677712" cy="50070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E37B9BF-6420-2669-AA6B-B89DBE12A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9968" y="1894514"/>
              <a:ext cx="4029104" cy="2586043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A90E40D-CA3A-EC9F-4FA8-57CD5EF92FB3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6323980" y="3692338"/>
              <a:ext cx="2096120" cy="198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747B4F9-956F-78FC-1897-668F45DFF0D1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6323980" y="4053297"/>
              <a:ext cx="209612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8B5C32-0D32-00AB-610B-A43952538789}"/>
                </a:ext>
              </a:extLst>
            </p:cNvPr>
            <p:cNvSpPr txBox="1"/>
            <p:nvPr/>
          </p:nvSpPr>
          <p:spPr>
            <a:xfrm>
              <a:off x="3807122" y="4566990"/>
              <a:ext cx="2975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아이디 및 비밀번호 체크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95872D-F462-595F-4AE3-3A9B66C7B91A}"/>
                </a:ext>
              </a:extLst>
            </p:cNvPr>
            <p:cNvSpPr txBox="1"/>
            <p:nvPr/>
          </p:nvSpPr>
          <p:spPr>
            <a:xfrm>
              <a:off x="241748" y="3031361"/>
              <a:ext cx="2331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회원가입 페이지이동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4BA90B3-AF38-E455-AABA-E8665B356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" y="3483092"/>
              <a:ext cx="3196426" cy="3418517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F28D99F-199D-3261-657A-3B53C12534A9}"/>
                </a:ext>
              </a:extLst>
            </p:cNvPr>
            <p:cNvSpPr txBox="1"/>
            <p:nvPr/>
          </p:nvSpPr>
          <p:spPr>
            <a:xfrm>
              <a:off x="8420100" y="3509657"/>
              <a:ext cx="249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카카오 로그인 </a:t>
              </a:r>
              <a:r>
                <a: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API</a:t>
              </a:r>
              <a:endPara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2F040-317F-42E3-F5E4-E164BC36F55A}"/>
                </a:ext>
              </a:extLst>
            </p:cNvPr>
            <p:cNvSpPr txBox="1"/>
            <p:nvPr/>
          </p:nvSpPr>
          <p:spPr>
            <a:xfrm>
              <a:off x="8420100" y="3868631"/>
              <a:ext cx="234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 네이버 로그인 </a:t>
              </a:r>
              <a:r>
                <a: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API</a:t>
              </a:r>
              <a:endPara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A295470-1921-9368-E5D4-405B0E816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526" y="1387337"/>
            <a:ext cx="2210442" cy="16368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A33026-2AB5-E2C8-C808-73D10D2BD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076" y="3943142"/>
            <a:ext cx="2234349" cy="219152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CF22618-B260-A2BF-5EEA-F2B836A28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604" y="4579660"/>
            <a:ext cx="3152798" cy="8286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1F0EF6A-37A7-871B-4FA8-C650BFABFCF7}"/>
              </a:ext>
            </a:extLst>
          </p:cNvPr>
          <p:cNvSpPr txBox="1"/>
          <p:nvPr/>
        </p:nvSpPr>
        <p:spPr>
          <a:xfrm>
            <a:off x="988076" y="181407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일반 회원로그인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13C5237-E20B-490B-953B-0057E5A449FD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4B3DF54-5958-44FE-BC08-8F2B91A2E1AF}"/>
              </a:ext>
            </a:extLst>
          </p:cNvPr>
          <p:cNvSpPr/>
          <p:nvPr/>
        </p:nvSpPr>
        <p:spPr>
          <a:xfrm>
            <a:off x="9108176" y="1313595"/>
            <a:ext cx="2117172" cy="1771014"/>
          </a:xfrm>
          <a:prstGeom prst="roundRect">
            <a:avLst>
              <a:gd name="adj" fmla="val 698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516ECA-FE64-45F2-A1C6-0F088CC0F283}"/>
              </a:ext>
            </a:extLst>
          </p:cNvPr>
          <p:cNvSpPr/>
          <p:nvPr/>
        </p:nvSpPr>
        <p:spPr>
          <a:xfrm>
            <a:off x="9147061" y="3886824"/>
            <a:ext cx="2155272" cy="2392699"/>
          </a:xfrm>
          <a:prstGeom prst="roundRect">
            <a:avLst>
              <a:gd name="adj" fmla="val 473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D54266-0B5F-4713-9D62-F371BC202B00}"/>
              </a:ext>
            </a:extLst>
          </p:cNvPr>
          <p:cNvSpPr/>
          <p:nvPr/>
        </p:nvSpPr>
        <p:spPr>
          <a:xfrm>
            <a:off x="5581650" y="3082498"/>
            <a:ext cx="1465142" cy="8043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87447F-F8D7-405F-94BE-3033DB8EAFEF}"/>
              </a:ext>
            </a:extLst>
          </p:cNvPr>
          <p:cNvSpPr/>
          <p:nvPr/>
        </p:nvSpPr>
        <p:spPr>
          <a:xfrm>
            <a:off x="4487145" y="4594628"/>
            <a:ext cx="3337716" cy="9036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1FAB071-D106-41AA-B780-2AFA8F189877}"/>
              </a:ext>
            </a:extLst>
          </p:cNvPr>
          <p:cNvSpPr/>
          <p:nvPr/>
        </p:nvSpPr>
        <p:spPr>
          <a:xfrm>
            <a:off x="964560" y="2975067"/>
            <a:ext cx="3241998" cy="3606691"/>
          </a:xfrm>
          <a:prstGeom prst="roundRect">
            <a:avLst>
              <a:gd name="adj" fmla="val 432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BFFD38-079D-464C-AF99-5405497634AC}"/>
              </a:ext>
            </a:extLst>
          </p:cNvPr>
          <p:cNvSpPr/>
          <p:nvPr/>
        </p:nvSpPr>
        <p:spPr>
          <a:xfrm>
            <a:off x="4695825" y="2971331"/>
            <a:ext cx="439118" cy="24855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DA8A7E8-1F02-4F4D-9DC5-C023A7A9F425}"/>
              </a:ext>
            </a:extLst>
          </p:cNvPr>
          <p:cNvSpPr/>
          <p:nvPr/>
        </p:nvSpPr>
        <p:spPr>
          <a:xfrm>
            <a:off x="5962650" y="2601999"/>
            <a:ext cx="671997" cy="43656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FA8560D-C6E1-4AAB-B421-195C1614AEC7}"/>
              </a:ext>
            </a:extLst>
          </p:cNvPr>
          <p:cNvCxnSpPr>
            <a:cxnSpLocks/>
          </p:cNvCxnSpPr>
          <p:nvPr/>
        </p:nvCxnSpPr>
        <p:spPr>
          <a:xfrm flipH="1">
            <a:off x="5351948" y="2819400"/>
            <a:ext cx="6107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49F005-417E-443A-80E3-0269BA49572E}"/>
              </a:ext>
            </a:extLst>
          </p:cNvPr>
          <p:cNvCxnSpPr>
            <a:cxnSpLocks/>
          </p:cNvCxnSpPr>
          <p:nvPr/>
        </p:nvCxnSpPr>
        <p:spPr>
          <a:xfrm>
            <a:off x="5351948" y="2819400"/>
            <a:ext cx="0" cy="12571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8100BA6-9307-4A86-AE18-11074023D47A}"/>
              </a:ext>
            </a:extLst>
          </p:cNvPr>
          <p:cNvCxnSpPr>
            <a:cxnSpLocks/>
          </p:cNvCxnSpPr>
          <p:nvPr/>
        </p:nvCxnSpPr>
        <p:spPr>
          <a:xfrm rot="10800000">
            <a:off x="2357182" y="1964532"/>
            <a:ext cx="2994768" cy="854868"/>
          </a:xfrm>
          <a:prstGeom prst="bentConnector3">
            <a:avLst>
              <a:gd name="adj1" fmla="val 3091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722DF98-82D5-4CF5-90D2-719E24BB89A7}"/>
              </a:ext>
            </a:extLst>
          </p:cNvPr>
          <p:cNvCxnSpPr>
            <a:cxnSpLocks/>
          </p:cNvCxnSpPr>
          <p:nvPr/>
        </p:nvCxnSpPr>
        <p:spPr>
          <a:xfrm rot="10800000">
            <a:off x="2714625" y="2748528"/>
            <a:ext cx="1965328" cy="347082"/>
          </a:xfrm>
          <a:prstGeom prst="bentConnector3">
            <a:avLst>
              <a:gd name="adj1" fmla="val 1898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2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FBFEAE-B4DC-4F4C-97F8-09A07061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58" y="3165705"/>
            <a:ext cx="2499360" cy="3211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사용자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로그인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API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8B5C32-0D32-00AB-610B-A43952538789}"/>
              </a:ext>
            </a:extLst>
          </p:cNvPr>
          <p:cNvSpPr txBox="1"/>
          <p:nvPr/>
        </p:nvSpPr>
        <p:spPr>
          <a:xfrm>
            <a:off x="1034135" y="2526933"/>
            <a:ext cx="433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일반 회원 및 네이버 로그아웃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28D99F-199D-3261-657A-3B53C12534A9}"/>
              </a:ext>
            </a:extLst>
          </p:cNvPr>
          <p:cNvSpPr txBox="1"/>
          <p:nvPr/>
        </p:nvSpPr>
        <p:spPr>
          <a:xfrm>
            <a:off x="7738110" y="2526933"/>
            <a:ext cx="323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카카오 로그인 </a:t>
            </a:r>
            <a:r>
              <a:rPr lang="en-US" altLang="ko-KR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API 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C867AA-E1A3-4811-35E7-7AFF51EC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75" y="1390692"/>
            <a:ext cx="7584650" cy="50482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DA84AF-7CFB-45B4-BADB-BA985CE7315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C604A0-3707-4B54-B7F9-7F631C2D2A3D}"/>
              </a:ext>
            </a:extLst>
          </p:cNvPr>
          <p:cNvSpPr/>
          <p:nvPr/>
        </p:nvSpPr>
        <p:spPr>
          <a:xfrm>
            <a:off x="7456170" y="2949992"/>
            <a:ext cx="2884170" cy="3558433"/>
          </a:xfrm>
          <a:prstGeom prst="roundRect">
            <a:avLst>
              <a:gd name="adj" fmla="val 51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AC54F2F-969C-4BD1-8020-2DC39992EF42}"/>
              </a:ext>
            </a:extLst>
          </p:cNvPr>
          <p:cNvSpPr/>
          <p:nvPr/>
        </p:nvSpPr>
        <p:spPr>
          <a:xfrm>
            <a:off x="2291317" y="1306430"/>
            <a:ext cx="7510215" cy="5048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B5FD00-54A9-4BF5-B125-218F41727BBB}"/>
              </a:ext>
            </a:extLst>
          </p:cNvPr>
          <p:cNvSpPr/>
          <p:nvPr/>
        </p:nvSpPr>
        <p:spPr>
          <a:xfrm>
            <a:off x="8667750" y="1354055"/>
            <a:ext cx="685800" cy="4079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DDBA818-8FB8-4D70-AD65-8389F5B3591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582355" y="2018806"/>
            <a:ext cx="685141" cy="17145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030F51F-CBA9-484E-BA60-98F519BE4872}"/>
              </a:ext>
            </a:extLst>
          </p:cNvPr>
          <p:cNvCxnSpPr>
            <a:cxnSpLocks/>
          </p:cNvCxnSpPr>
          <p:nvPr/>
        </p:nvCxnSpPr>
        <p:spPr>
          <a:xfrm flipH="1">
            <a:off x="3133725" y="2105025"/>
            <a:ext cx="56864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6725D4-B266-4B46-9ACC-E95729D1F4F7}"/>
              </a:ext>
            </a:extLst>
          </p:cNvPr>
          <p:cNvCxnSpPr>
            <a:cxnSpLocks/>
          </p:cNvCxnSpPr>
          <p:nvPr/>
        </p:nvCxnSpPr>
        <p:spPr>
          <a:xfrm>
            <a:off x="3133725" y="2105025"/>
            <a:ext cx="0" cy="3420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57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7ABEED8-8AAD-4BE6-9915-A9455C27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30" y="1177497"/>
            <a:ext cx="4220820" cy="541228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메인 페이지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97FBB5-5CF8-46E6-91AB-424F6D13D71E}"/>
              </a:ext>
            </a:extLst>
          </p:cNvPr>
          <p:cNvSpPr/>
          <p:nvPr/>
        </p:nvSpPr>
        <p:spPr>
          <a:xfrm>
            <a:off x="4117837" y="1130682"/>
            <a:ext cx="3902213" cy="24306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99BAD1-643F-47F7-B411-4A67976A52FB}"/>
              </a:ext>
            </a:extLst>
          </p:cNvPr>
          <p:cNvCxnSpPr>
            <a:cxnSpLocks/>
          </p:cNvCxnSpPr>
          <p:nvPr/>
        </p:nvCxnSpPr>
        <p:spPr>
          <a:xfrm flipH="1">
            <a:off x="2872740" y="1249033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E782E4D-AC9A-4676-B02D-BCDEF8414DD5}"/>
              </a:ext>
            </a:extLst>
          </p:cNvPr>
          <p:cNvSpPr/>
          <p:nvPr/>
        </p:nvSpPr>
        <p:spPr>
          <a:xfrm>
            <a:off x="4130040" y="1380100"/>
            <a:ext cx="3909060" cy="2440654"/>
          </a:xfrm>
          <a:prstGeom prst="roundRect">
            <a:avLst>
              <a:gd name="adj" fmla="val 456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3D8D72-5689-480A-9EFE-5B4D83DFDB54}"/>
              </a:ext>
            </a:extLst>
          </p:cNvPr>
          <p:cNvCxnSpPr>
            <a:cxnSpLocks/>
          </p:cNvCxnSpPr>
          <p:nvPr/>
        </p:nvCxnSpPr>
        <p:spPr>
          <a:xfrm>
            <a:off x="8039100" y="2164217"/>
            <a:ext cx="8096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AE3F458-2A43-4117-846C-9CAE2E377C96}"/>
              </a:ext>
            </a:extLst>
          </p:cNvPr>
          <p:cNvSpPr/>
          <p:nvPr/>
        </p:nvSpPr>
        <p:spPr>
          <a:xfrm>
            <a:off x="4457700" y="2413385"/>
            <a:ext cx="204788" cy="157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40466DB-5071-4391-B871-2BD80A3CE671}"/>
              </a:ext>
            </a:extLst>
          </p:cNvPr>
          <p:cNvSpPr/>
          <p:nvPr/>
        </p:nvSpPr>
        <p:spPr>
          <a:xfrm>
            <a:off x="7715250" y="3141939"/>
            <a:ext cx="142875" cy="133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11281D7-346B-4201-A9E9-CC5EF0CCA184}"/>
              </a:ext>
            </a:extLst>
          </p:cNvPr>
          <p:cNvSpPr/>
          <p:nvPr/>
        </p:nvSpPr>
        <p:spPr>
          <a:xfrm>
            <a:off x="5119674" y="3141935"/>
            <a:ext cx="142875" cy="133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9AE7AC3-DDC8-4A08-A04A-DEA3E54E1292}"/>
              </a:ext>
            </a:extLst>
          </p:cNvPr>
          <p:cNvSpPr/>
          <p:nvPr/>
        </p:nvSpPr>
        <p:spPr>
          <a:xfrm>
            <a:off x="7129463" y="1154436"/>
            <a:ext cx="357187" cy="210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22E300-AECC-49A8-8658-99439BA871E3}"/>
              </a:ext>
            </a:extLst>
          </p:cNvPr>
          <p:cNvCxnSpPr>
            <a:cxnSpLocks/>
          </p:cNvCxnSpPr>
          <p:nvPr/>
        </p:nvCxnSpPr>
        <p:spPr>
          <a:xfrm>
            <a:off x="7486650" y="1249033"/>
            <a:ext cx="136207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5C7151-0530-43E7-B414-C70CBB6F31CB}"/>
              </a:ext>
            </a:extLst>
          </p:cNvPr>
          <p:cNvSpPr/>
          <p:nvPr/>
        </p:nvSpPr>
        <p:spPr>
          <a:xfrm>
            <a:off x="8848724" y="1099485"/>
            <a:ext cx="2424139" cy="50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비회원 클릭 시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 창으로 이동</a:t>
            </a:r>
            <a:b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일반 유저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제안하기</a:t>
            </a:r>
            <a:b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admin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접속 시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제안받기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버튼변경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44A054-9110-4A95-96AA-C3D4428BCCDF}"/>
              </a:ext>
            </a:extLst>
          </p:cNvPr>
          <p:cNvSpPr/>
          <p:nvPr/>
        </p:nvSpPr>
        <p:spPr>
          <a:xfrm>
            <a:off x="-62173" y="5399254"/>
            <a:ext cx="2680926" cy="287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Favicon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적용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 타이틀 변경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762473-4F3C-4A70-B227-0DC1CC77E529}"/>
              </a:ext>
            </a:extLst>
          </p:cNvPr>
          <p:cNvSpPr/>
          <p:nvPr/>
        </p:nvSpPr>
        <p:spPr>
          <a:xfrm>
            <a:off x="8848724" y="2020603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Slick slider </a:t>
            </a: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오토 슬라이드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버튼식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슬라이드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 </a:t>
            </a: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영역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클릭시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해당 페이지 이동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3BD7B1-0756-4774-A4D8-F6842669185F}"/>
              </a:ext>
            </a:extLst>
          </p:cNvPr>
          <p:cNvCxnSpPr>
            <a:cxnSpLocks/>
          </p:cNvCxnSpPr>
          <p:nvPr/>
        </p:nvCxnSpPr>
        <p:spPr>
          <a:xfrm>
            <a:off x="5262549" y="3208610"/>
            <a:ext cx="358617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273E6C-233C-4442-A24B-2A035A5F7BB7}"/>
              </a:ext>
            </a:extLst>
          </p:cNvPr>
          <p:cNvSpPr/>
          <p:nvPr/>
        </p:nvSpPr>
        <p:spPr>
          <a:xfrm>
            <a:off x="8848724" y="2966033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이전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다음 내용 보기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AF8E13-63A0-40D6-A419-8CEE73C13E4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893524" y="2491912"/>
            <a:ext cx="1564176" cy="1384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E4A497-03EC-413E-9932-13C730158C12}"/>
              </a:ext>
            </a:extLst>
          </p:cNvPr>
          <p:cNvSpPr/>
          <p:nvPr/>
        </p:nvSpPr>
        <p:spPr>
          <a:xfrm>
            <a:off x="572969" y="1115985"/>
            <a:ext cx="2424140" cy="287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 이동 상단 고정</a:t>
            </a:r>
            <a:b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nav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각 페이지 이동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DE9B73C-B273-4D84-9D27-93AA05A9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5627"/>
            <a:ext cx="2188849" cy="59299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39A489-2EEF-4DC8-93A8-2A15D3067A20}"/>
              </a:ext>
            </a:extLst>
          </p:cNvPr>
          <p:cNvSpPr/>
          <p:nvPr/>
        </p:nvSpPr>
        <p:spPr>
          <a:xfrm>
            <a:off x="0" y="6077992"/>
            <a:ext cx="1400175" cy="3284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5653416-620F-433F-87F9-98B3EEA654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5585" y="5763931"/>
            <a:ext cx="398645" cy="250642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4550EC-2479-4570-821C-829EA4CF1DD6}"/>
              </a:ext>
            </a:extLst>
          </p:cNvPr>
          <p:cNvSpPr/>
          <p:nvPr/>
        </p:nvSpPr>
        <p:spPr>
          <a:xfrm>
            <a:off x="572969" y="4341750"/>
            <a:ext cx="2680927" cy="287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같이 기부 목록 내 최대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 까지 제한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항목 클릭 시 해당 </a:t>
            </a:r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이동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2ADC27D-4A58-494D-A16A-AC477BFC9809}"/>
              </a:ext>
            </a:extLst>
          </p:cNvPr>
          <p:cNvSpPr/>
          <p:nvPr/>
        </p:nvSpPr>
        <p:spPr>
          <a:xfrm>
            <a:off x="4110990" y="3820754"/>
            <a:ext cx="3909060" cy="1338894"/>
          </a:xfrm>
          <a:prstGeom prst="roundRect">
            <a:avLst>
              <a:gd name="adj" fmla="val 1120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43CE56-7EAB-4799-8091-E73FE79419F0}"/>
              </a:ext>
            </a:extLst>
          </p:cNvPr>
          <p:cNvCxnSpPr>
            <a:cxnSpLocks/>
          </p:cNvCxnSpPr>
          <p:nvPr/>
        </p:nvCxnSpPr>
        <p:spPr>
          <a:xfrm flipH="1">
            <a:off x="2893524" y="4490201"/>
            <a:ext cx="121746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273B19-A9E9-4E10-AB15-80B5662D5B1C}"/>
              </a:ext>
            </a:extLst>
          </p:cNvPr>
          <p:cNvSpPr/>
          <p:nvPr/>
        </p:nvSpPr>
        <p:spPr>
          <a:xfrm>
            <a:off x="572969" y="2348299"/>
            <a:ext cx="2424140" cy="287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1, 2, 3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해당하는 내용 보기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D4762B3-1FD7-429A-90C7-8EF26015DF16}"/>
              </a:ext>
            </a:extLst>
          </p:cNvPr>
          <p:cNvSpPr/>
          <p:nvPr/>
        </p:nvSpPr>
        <p:spPr>
          <a:xfrm>
            <a:off x="4457700" y="1549400"/>
            <a:ext cx="3257550" cy="1064394"/>
          </a:xfrm>
          <a:prstGeom prst="roundRect">
            <a:avLst>
              <a:gd name="adj" fmla="val 79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7B104D1-56B2-4568-AB76-A01F76DEAEF7}"/>
              </a:ext>
            </a:extLst>
          </p:cNvPr>
          <p:cNvSpPr/>
          <p:nvPr/>
        </p:nvSpPr>
        <p:spPr>
          <a:xfrm>
            <a:off x="5304803" y="2878587"/>
            <a:ext cx="2359647" cy="677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D9DDAB1-7C9C-4371-A57B-D1E9DAD6994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664450" y="2263180"/>
            <a:ext cx="1184274" cy="70285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E460C87-31E5-4610-A428-08C844121FEB}"/>
              </a:ext>
            </a:extLst>
          </p:cNvPr>
          <p:cNvCxnSpPr>
            <a:cxnSpLocks/>
          </p:cNvCxnSpPr>
          <p:nvPr/>
        </p:nvCxnSpPr>
        <p:spPr>
          <a:xfrm>
            <a:off x="7715250" y="1778027"/>
            <a:ext cx="1133475" cy="300514"/>
          </a:xfrm>
          <a:prstGeom prst="bentConnector3">
            <a:avLst>
              <a:gd name="adj1" fmla="val 4789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63EC354-B529-457D-981B-6BCA56F3BEE7}"/>
              </a:ext>
            </a:extLst>
          </p:cNvPr>
          <p:cNvSpPr/>
          <p:nvPr/>
        </p:nvSpPr>
        <p:spPr>
          <a:xfrm>
            <a:off x="6926581" y="5745483"/>
            <a:ext cx="1112520" cy="367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DBA218-95C4-46DE-9A61-2D25F410C25E}"/>
              </a:ext>
            </a:extLst>
          </p:cNvPr>
          <p:cNvCxnSpPr>
            <a:cxnSpLocks/>
          </p:cNvCxnSpPr>
          <p:nvPr/>
        </p:nvCxnSpPr>
        <p:spPr>
          <a:xfrm>
            <a:off x="8039100" y="5936117"/>
            <a:ext cx="76792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18EAF81-0781-471D-9EC9-5DFD9412146B}"/>
              </a:ext>
            </a:extLst>
          </p:cNvPr>
          <p:cNvSpPr/>
          <p:nvPr/>
        </p:nvSpPr>
        <p:spPr>
          <a:xfrm>
            <a:off x="8848724" y="5681207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같이 기부 총 금액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현재 날짜 표현 구현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484199E-EE7E-4D20-A87F-9D99713D0C45}"/>
              </a:ext>
            </a:extLst>
          </p:cNvPr>
          <p:cNvSpPr/>
          <p:nvPr/>
        </p:nvSpPr>
        <p:spPr>
          <a:xfrm>
            <a:off x="4465320" y="3398520"/>
            <a:ext cx="472453" cy="1654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F169632-DB1F-44CC-AFD0-5BFE698EA14A}"/>
              </a:ext>
            </a:extLst>
          </p:cNvPr>
          <p:cNvSpPr/>
          <p:nvPr/>
        </p:nvSpPr>
        <p:spPr>
          <a:xfrm>
            <a:off x="5906465" y="5005070"/>
            <a:ext cx="346380" cy="1609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8B5AA5-AE46-4970-A1AA-08A028E02355}"/>
              </a:ext>
            </a:extLst>
          </p:cNvPr>
          <p:cNvSpPr/>
          <p:nvPr/>
        </p:nvSpPr>
        <p:spPr>
          <a:xfrm>
            <a:off x="4857750" y="5232400"/>
            <a:ext cx="2419350" cy="5194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2AB31E7-0363-49F4-816F-0E60C328576A}"/>
              </a:ext>
            </a:extLst>
          </p:cNvPr>
          <p:cNvCxnSpPr>
            <a:cxnSpLocks/>
          </p:cNvCxnSpPr>
          <p:nvPr/>
        </p:nvCxnSpPr>
        <p:spPr>
          <a:xfrm flipV="1">
            <a:off x="6252845" y="5071069"/>
            <a:ext cx="2554176" cy="258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4578239-7023-458C-95FB-F586F7A58729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277100" y="5165998"/>
            <a:ext cx="1529921" cy="326119"/>
          </a:xfrm>
          <a:prstGeom prst="bentConnector3">
            <a:avLst>
              <a:gd name="adj1" fmla="val 646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E5223BD-5E98-4339-9F9A-FE2E252E928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4937773" y="3481249"/>
            <a:ext cx="3869248" cy="1491882"/>
          </a:xfrm>
          <a:prstGeom prst="bentConnector3">
            <a:avLst>
              <a:gd name="adj1" fmla="val 8606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2EA258-05F6-4E0E-B302-AC96F378672D}"/>
              </a:ext>
            </a:extLst>
          </p:cNvPr>
          <p:cNvSpPr/>
          <p:nvPr/>
        </p:nvSpPr>
        <p:spPr>
          <a:xfrm>
            <a:off x="8848724" y="4820925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영역 페이지 이동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배너 클릭 시 해당 페이지 이동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9BBF6843-8721-466A-86B1-AAD9E3A4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20" y="4820925"/>
            <a:ext cx="1381318" cy="371527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C4F93B56-8594-4FE3-86A4-DDD0C316B415}"/>
              </a:ext>
            </a:extLst>
          </p:cNvPr>
          <p:cNvSpPr/>
          <p:nvPr/>
        </p:nvSpPr>
        <p:spPr>
          <a:xfrm>
            <a:off x="626004" y="4861457"/>
            <a:ext cx="2134523" cy="287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내용 없을 경우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A2B0AF9-927A-47F2-9951-AC2A215CFEB9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032025" y="5005070"/>
            <a:ext cx="676795" cy="161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8400752-ECEB-4FD2-B6BB-490FE6EC9103}"/>
              </a:ext>
            </a:extLst>
          </p:cNvPr>
          <p:cNvCxnSpPr>
            <a:cxnSpLocks/>
          </p:cNvCxnSpPr>
          <p:nvPr/>
        </p:nvCxnSpPr>
        <p:spPr>
          <a:xfrm>
            <a:off x="1593908" y="4714875"/>
            <a:ext cx="0" cy="1893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4B8A848-4D24-48DE-91F7-2E87D546F3FA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같이기부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목록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14382-1E21-498F-9F65-83820B01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84" y="1993693"/>
            <a:ext cx="5061083" cy="287061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4F433-926B-40A3-B558-2AE927F5272F}"/>
              </a:ext>
            </a:extLst>
          </p:cNvPr>
          <p:cNvSpPr/>
          <p:nvPr/>
        </p:nvSpPr>
        <p:spPr>
          <a:xfrm>
            <a:off x="5372100" y="2621280"/>
            <a:ext cx="1149349" cy="706384"/>
          </a:xfrm>
          <a:prstGeom prst="roundRect">
            <a:avLst>
              <a:gd name="adj" fmla="val 85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EA407B-FC60-45F4-8D13-0252CB410D21}"/>
              </a:ext>
            </a:extLst>
          </p:cNvPr>
          <p:cNvSpPr/>
          <p:nvPr/>
        </p:nvSpPr>
        <p:spPr>
          <a:xfrm>
            <a:off x="4020086" y="3478817"/>
            <a:ext cx="3911078" cy="2174422"/>
          </a:xfrm>
          <a:prstGeom prst="roundRect">
            <a:avLst>
              <a:gd name="adj" fmla="val 452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57AABD-04E6-4415-8D21-869D7DF90862}"/>
              </a:ext>
            </a:extLst>
          </p:cNvPr>
          <p:cNvSpPr/>
          <p:nvPr/>
        </p:nvSpPr>
        <p:spPr>
          <a:xfrm>
            <a:off x="7276169" y="3327664"/>
            <a:ext cx="654995" cy="151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892484-5521-474E-840D-74ECBCAF2949}"/>
              </a:ext>
            </a:extLst>
          </p:cNvPr>
          <p:cNvSpPr/>
          <p:nvPr/>
        </p:nvSpPr>
        <p:spPr>
          <a:xfrm>
            <a:off x="5372100" y="2845197"/>
            <a:ext cx="1149350" cy="484742"/>
          </a:xfrm>
          <a:prstGeom prst="roundRect">
            <a:avLst>
              <a:gd name="adj" fmla="val 140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AD5F36-54B2-430B-95E9-AE16D8E0C685}"/>
              </a:ext>
            </a:extLst>
          </p:cNvPr>
          <p:cNvCxnSpPr>
            <a:cxnSpLocks/>
          </p:cNvCxnSpPr>
          <p:nvPr/>
        </p:nvCxnSpPr>
        <p:spPr>
          <a:xfrm flipV="1">
            <a:off x="6521449" y="2709987"/>
            <a:ext cx="2166528" cy="133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E573A2-73B8-4477-BD7B-F0B00AB262E0}"/>
              </a:ext>
            </a:extLst>
          </p:cNvPr>
          <p:cNvCxnSpPr>
            <a:cxnSpLocks/>
          </p:cNvCxnSpPr>
          <p:nvPr/>
        </p:nvCxnSpPr>
        <p:spPr>
          <a:xfrm flipH="1">
            <a:off x="3200400" y="5204460"/>
            <a:ext cx="81968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F9103-6196-4DDE-AF3C-30C0B04A3B41}"/>
              </a:ext>
            </a:extLst>
          </p:cNvPr>
          <p:cNvSpPr/>
          <p:nvPr/>
        </p:nvSpPr>
        <p:spPr>
          <a:xfrm>
            <a:off x="8750851" y="2467409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Ajax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이용한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새로고침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없이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서로 다른 페이지 이동 처리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페이지에서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기능 사용할 수 있도록 연동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B8F04F-262E-4FF1-9C97-39F35A2C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77" y="1163200"/>
            <a:ext cx="2070656" cy="115965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F011A41-F706-4E5F-804F-A9F17C5580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5402" y="2219373"/>
            <a:ext cx="560756" cy="45720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7F671C-B28D-4049-BCD3-81F8183E886D}"/>
              </a:ext>
            </a:extLst>
          </p:cNvPr>
          <p:cNvSpPr/>
          <p:nvPr/>
        </p:nvSpPr>
        <p:spPr>
          <a:xfrm>
            <a:off x="9201150" y="1111250"/>
            <a:ext cx="1016000" cy="25351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2B0349-1121-4D3C-BC17-28F7AF6FDA3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506167" y="1238006"/>
            <a:ext cx="694983" cy="24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76AEF-6A8D-41FD-AE36-4977849EB993}"/>
              </a:ext>
            </a:extLst>
          </p:cNvPr>
          <p:cNvSpPr/>
          <p:nvPr/>
        </p:nvSpPr>
        <p:spPr>
          <a:xfrm>
            <a:off x="7020514" y="1097554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타이틀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변경 및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현재 날짜 기준 종료 내역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모금 후기로 이동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22223EC-1BA3-4D76-AD2F-66F17A19732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521450" y="3087568"/>
            <a:ext cx="2164433" cy="475654"/>
          </a:xfrm>
          <a:prstGeom prst="bentConnector3">
            <a:avLst>
              <a:gd name="adj1" fmla="val 7957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FF21193-2B91-4C50-B477-D232298D6BE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7903542" y="2545323"/>
            <a:ext cx="482467" cy="10822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D1F3894-EB9E-4A15-8197-C813EF00687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31164" y="3403241"/>
            <a:ext cx="754719" cy="271137"/>
          </a:xfrm>
          <a:prstGeom prst="bentConnector3">
            <a:avLst>
              <a:gd name="adj1" fmla="val 4221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CACDCC0-F206-4897-A8BC-6ED89B4F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883" y="3142499"/>
            <a:ext cx="1795367" cy="100972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3F7BC4CC-FB31-4679-8388-82E4AED63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094" y="3133844"/>
            <a:ext cx="1795906" cy="10270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A53EA33-540B-40A7-8333-8CE4A381F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717" y="4229190"/>
            <a:ext cx="2239144" cy="107531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7F0BF76-C914-49D1-B282-1F3EDE02C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377" y="4163663"/>
            <a:ext cx="1960734" cy="840315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C361B53A-653B-4D13-B9BB-6647680B8913}"/>
              </a:ext>
            </a:extLst>
          </p:cNvPr>
          <p:cNvSpPr/>
          <p:nvPr/>
        </p:nvSpPr>
        <p:spPr>
          <a:xfrm>
            <a:off x="729536" y="4919253"/>
            <a:ext cx="2479467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영역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클릭시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해당 페이지로 이동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5BF972-0AF9-497A-B91E-7AFB7EBE33D3}"/>
              </a:ext>
            </a:extLst>
          </p:cNvPr>
          <p:cNvSpPr/>
          <p:nvPr/>
        </p:nvSpPr>
        <p:spPr>
          <a:xfrm>
            <a:off x="4012466" y="3474049"/>
            <a:ext cx="993874" cy="1097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5A67832B-EC61-45E5-900E-0A69C55156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0400" y="4335780"/>
            <a:ext cx="812066" cy="74676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34D03A6B-3CBB-468F-ACA3-BF1F7F8B9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001" y="1156753"/>
            <a:ext cx="1590897" cy="523948"/>
          </a:xfrm>
          <a:prstGeom prst="rect">
            <a:avLst/>
          </a:prstGeom>
        </p:spPr>
      </p:pic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F8A3E6C-CD18-4E65-B87D-C8A73E8EE3D7}"/>
              </a:ext>
            </a:extLst>
          </p:cNvPr>
          <p:cNvCxnSpPr>
            <a:cxnSpLocks/>
          </p:cNvCxnSpPr>
          <p:nvPr/>
        </p:nvCxnSpPr>
        <p:spPr>
          <a:xfrm rot="10800000">
            <a:off x="1869626" y="1584946"/>
            <a:ext cx="7258415" cy="694518"/>
          </a:xfrm>
          <a:prstGeom prst="bentConnector3">
            <a:avLst>
              <a:gd name="adj1" fmla="val -16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6541F-C87A-421E-9DE7-0BF0AEAD66A7}"/>
              </a:ext>
            </a:extLst>
          </p:cNvPr>
          <p:cNvSpPr/>
          <p:nvPr/>
        </p:nvSpPr>
        <p:spPr>
          <a:xfrm>
            <a:off x="165598" y="3744037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now / epilogue  </a:t>
            </a:r>
          </a:p>
          <a:p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공통으로 사용하는 코드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D791867-D2E6-4CB4-A0CF-5EEB1EAEDD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87" y="4197670"/>
            <a:ext cx="1288380" cy="34104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E03DCB7-447F-492A-98A5-7614931F4F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4755" y="4197670"/>
            <a:ext cx="1506267" cy="34104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A67BC87-A224-4BE6-AEE0-E37AD6A0D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183" y="4575329"/>
            <a:ext cx="1305588" cy="34015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6C59738-148E-48DB-95E6-4DF7E044B4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893" y="5401350"/>
            <a:ext cx="3835359" cy="193958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70BFB5E1-B25F-4E8B-B193-73CEE20BBD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0" y="3993160"/>
            <a:ext cx="4012466" cy="1010818"/>
          </a:xfrm>
          <a:prstGeom prst="bentConnector3">
            <a:avLst>
              <a:gd name="adj1" fmla="val 16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65CE5182-8498-41CE-B906-F952707B68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894" y="5742067"/>
            <a:ext cx="3842148" cy="60601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667B6A3-C143-4D2C-8485-0978D5BCF5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002" y="1738579"/>
            <a:ext cx="2907799" cy="205726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06F5BA5-386C-473B-A41B-9DB1B6C6D5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05098" y="6097710"/>
            <a:ext cx="2534004" cy="247685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DB14117-13A1-4AF3-9B28-6D4F860554E6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94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같이기부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목록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14382-1E21-498F-9F65-83820B01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84" y="1993693"/>
            <a:ext cx="5061083" cy="287061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4F433-926B-40A3-B558-2AE927F5272F}"/>
              </a:ext>
            </a:extLst>
          </p:cNvPr>
          <p:cNvSpPr/>
          <p:nvPr/>
        </p:nvSpPr>
        <p:spPr>
          <a:xfrm>
            <a:off x="5372100" y="2621280"/>
            <a:ext cx="1149349" cy="706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EA407B-FC60-45F4-8D13-0252CB410D21}"/>
              </a:ext>
            </a:extLst>
          </p:cNvPr>
          <p:cNvSpPr/>
          <p:nvPr/>
        </p:nvSpPr>
        <p:spPr>
          <a:xfrm>
            <a:off x="4020086" y="3478817"/>
            <a:ext cx="3911078" cy="2174422"/>
          </a:xfrm>
          <a:prstGeom prst="roundRect">
            <a:avLst>
              <a:gd name="adj" fmla="val 452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57AABD-04E6-4415-8D21-869D7DF90862}"/>
              </a:ext>
            </a:extLst>
          </p:cNvPr>
          <p:cNvSpPr/>
          <p:nvPr/>
        </p:nvSpPr>
        <p:spPr>
          <a:xfrm>
            <a:off x="7276169" y="3327664"/>
            <a:ext cx="654995" cy="151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892484-5521-474E-840D-74ECBCAF2949}"/>
              </a:ext>
            </a:extLst>
          </p:cNvPr>
          <p:cNvSpPr/>
          <p:nvPr/>
        </p:nvSpPr>
        <p:spPr>
          <a:xfrm>
            <a:off x="5372100" y="2845197"/>
            <a:ext cx="1149350" cy="484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AD5F36-54B2-430B-95E9-AE16D8E0C685}"/>
              </a:ext>
            </a:extLst>
          </p:cNvPr>
          <p:cNvCxnSpPr>
            <a:cxnSpLocks/>
          </p:cNvCxnSpPr>
          <p:nvPr/>
        </p:nvCxnSpPr>
        <p:spPr>
          <a:xfrm flipV="1">
            <a:off x="6521449" y="2709987"/>
            <a:ext cx="2166528" cy="133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E573A2-73B8-4477-BD7B-F0B00AB262E0}"/>
              </a:ext>
            </a:extLst>
          </p:cNvPr>
          <p:cNvCxnSpPr>
            <a:cxnSpLocks/>
          </p:cNvCxnSpPr>
          <p:nvPr/>
        </p:nvCxnSpPr>
        <p:spPr>
          <a:xfrm flipH="1">
            <a:off x="3200400" y="5204460"/>
            <a:ext cx="81968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F9103-6196-4DDE-AF3C-30C0B04A3B41}"/>
              </a:ext>
            </a:extLst>
          </p:cNvPr>
          <p:cNvSpPr/>
          <p:nvPr/>
        </p:nvSpPr>
        <p:spPr>
          <a:xfrm>
            <a:off x="8750851" y="2467409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Ajax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이용한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새로고침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없이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서로 다른 페이지 이동 처리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페이지에서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기능 사용할 수 있도록 연동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B8F04F-262E-4FF1-9C97-39F35A2C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77" y="1163200"/>
            <a:ext cx="2070656" cy="115965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F011A41-F706-4E5F-804F-A9F17C5580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5402" y="2219373"/>
            <a:ext cx="560756" cy="45720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7F671C-B28D-4049-BCD3-81F8183E886D}"/>
              </a:ext>
            </a:extLst>
          </p:cNvPr>
          <p:cNvSpPr/>
          <p:nvPr/>
        </p:nvSpPr>
        <p:spPr>
          <a:xfrm>
            <a:off x="9201150" y="1111250"/>
            <a:ext cx="1016000" cy="25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2B0349-1121-4D3C-BC17-28F7AF6FDA3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506167" y="1238006"/>
            <a:ext cx="694983" cy="24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76AEF-6A8D-41FD-AE36-4977849EB993}"/>
              </a:ext>
            </a:extLst>
          </p:cNvPr>
          <p:cNvSpPr/>
          <p:nvPr/>
        </p:nvSpPr>
        <p:spPr>
          <a:xfrm>
            <a:off x="7020514" y="1097554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타이틀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변경 및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현재 날짜 기준 종료 내역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모금 후기로 이동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22223EC-1BA3-4D76-AD2F-66F17A19732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521450" y="3087568"/>
            <a:ext cx="2164433" cy="475654"/>
          </a:xfrm>
          <a:prstGeom prst="bentConnector3">
            <a:avLst>
              <a:gd name="adj1" fmla="val 7957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FF21193-2B91-4C50-B477-D232298D6BE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7903542" y="2545323"/>
            <a:ext cx="482467" cy="10822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D1F3894-EB9E-4A15-8197-C813EF00687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31164" y="3403241"/>
            <a:ext cx="754719" cy="271137"/>
          </a:xfrm>
          <a:prstGeom prst="bentConnector3">
            <a:avLst>
              <a:gd name="adj1" fmla="val 4221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CACDCC0-F206-4897-A8BC-6ED89B4F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883" y="3142499"/>
            <a:ext cx="1795367" cy="100972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3F7BC4CC-FB31-4679-8388-82E4AED63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094" y="3133844"/>
            <a:ext cx="1795906" cy="10270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A53EA33-540B-40A7-8333-8CE4A381F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717" y="4229190"/>
            <a:ext cx="2239144" cy="107531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7F0BF76-C914-49D1-B282-1F3EDE02C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377" y="4163663"/>
            <a:ext cx="1960734" cy="840315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C361B53A-653B-4D13-B9BB-6647680B8913}"/>
              </a:ext>
            </a:extLst>
          </p:cNvPr>
          <p:cNvSpPr/>
          <p:nvPr/>
        </p:nvSpPr>
        <p:spPr>
          <a:xfrm>
            <a:off x="729536" y="4919253"/>
            <a:ext cx="2479467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영역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클릭시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해당 페이지로 이동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5BF972-0AF9-497A-B91E-7AFB7EBE33D3}"/>
              </a:ext>
            </a:extLst>
          </p:cNvPr>
          <p:cNvSpPr/>
          <p:nvPr/>
        </p:nvSpPr>
        <p:spPr>
          <a:xfrm>
            <a:off x="4012466" y="3474049"/>
            <a:ext cx="993874" cy="1097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5A67832B-EC61-45E5-900E-0A69C55156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0400" y="4335780"/>
            <a:ext cx="812066" cy="74676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34D03A6B-3CBB-468F-ACA3-BF1F7F8B9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001" y="1156753"/>
            <a:ext cx="1590897" cy="523948"/>
          </a:xfrm>
          <a:prstGeom prst="rect">
            <a:avLst/>
          </a:prstGeom>
        </p:spPr>
      </p:pic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F8A3E6C-CD18-4E65-B87D-C8A73E8EE3D7}"/>
              </a:ext>
            </a:extLst>
          </p:cNvPr>
          <p:cNvCxnSpPr>
            <a:cxnSpLocks/>
          </p:cNvCxnSpPr>
          <p:nvPr/>
        </p:nvCxnSpPr>
        <p:spPr>
          <a:xfrm rot="10800000">
            <a:off x="1869626" y="1584946"/>
            <a:ext cx="7258415" cy="694518"/>
          </a:xfrm>
          <a:prstGeom prst="bentConnector3">
            <a:avLst>
              <a:gd name="adj1" fmla="val -16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6541F-C87A-421E-9DE7-0BF0AEAD66A7}"/>
              </a:ext>
            </a:extLst>
          </p:cNvPr>
          <p:cNvSpPr/>
          <p:nvPr/>
        </p:nvSpPr>
        <p:spPr>
          <a:xfrm>
            <a:off x="165598" y="3744037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now / epilogue  </a:t>
            </a:r>
          </a:p>
          <a:p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공통으로 사용하는 코드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D791867-D2E6-4CB4-A0CF-5EEB1EAEDD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87" y="4197670"/>
            <a:ext cx="1288380" cy="34104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E03DCB7-447F-492A-98A5-7614931F4F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4755" y="4197670"/>
            <a:ext cx="1506267" cy="34104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A67BC87-A224-4BE6-AEE0-E37AD6A0D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183" y="4575329"/>
            <a:ext cx="1305588" cy="34015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6C59738-148E-48DB-95E6-4DF7E044B4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893" y="5401350"/>
            <a:ext cx="3835359" cy="193958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70BFB5E1-B25F-4E8B-B193-73CEE20BBD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0" y="3993160"/>
            <a:ext cx="4012466" cy="1010818"/>
          </a:xfrm>
          <a:prstGeom prst="bentConnector3">
            <a:avLst>
              <a:gd name="adj1" fmla="val 16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65CE5182-8498-41CE-B906-F952707B68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894" y="5742067"/>
            <a:ext cx="3842148" cy="60601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667B6A3-C143-4D2C-8485-0978D5BCF5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002" y="1738579"/>
            <a:ext cx="2907799" cy="205726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06F5BA5-386C-473B-A41B-9DB1B6C6D5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05098" y="6097710"/>
            <a:ext cx="2534004" cy="247685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DB14117-13A1-4AF3-9B28-6D4F860554E6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BCFA8C23-919B-4957-8F77-D01DCEBA3D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2664" y="1116737"/>
            <a:ext cx="7684436" cy="54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E4712A-687E-494C-AD9B-FCD05BA537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C09C3-CD20-4AE8-9104-DD16487CB061}"/>
              </a:ext>
            </a:extLst>
          </p:cNvPr>
          <p:cNvSpPr txBox="1"/>
          <p:nvPr/>
        </p:nvSpPr>
        <p:spPr>
          <a:xfrm>
            <a:off x="562278" y="356260"/>
            <a:ext cx="6454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CONTENT</a:t>
            </a:r>
            <a:endParaRPr lang="ko-KR" altLang="en-US" sz="4800" b="1" dirty="0">
              <a:solidFill>
                <a:schemeClr val="bg2">
                  <a:lumMod val="1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9AAF4-F43B-4C62-BEF0-C05443137604}"/>
              </a:ext>
            </a:extLst>
          </p:cNvPr>
          <p:cNvSpPr txBox="1"/>
          <p:nvPr/>
        </p:nvSpPr>
        <p:spPr>
          <a:xfrm>
            <a:off x="615239" y="1213976"/>
            <a:ext cx="5850578" cy="530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FFC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 및 개발환경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FFC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요구사항 분석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FFC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DATABASE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&amp; DIAGRAM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FFC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USECASE DIAGRAM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FFC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STORY BOARD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FFC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06.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시연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FFC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07.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Q&amp;A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7A1AC-5535-4C36-A5AE-A7E7EEB99FE6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37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같이기부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목록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14382-1E21-498F-9F65-83820B01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84" y="1993693"/>
            <a:ext cx="5061083" cy="287061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4F433-926B-40A3-B558-2AE927F5272F}"/>
              </a:ext>
            </a:extLst>
          </p:cNvPr>
          <p:cNvSpPr/>
          <p:nvPr/>
        </p:nvSpPr>
        <p:spPr>
          <a:xfrm>
            <a:off x="5372100" y="2621280"/>
            <a:ext cx="1149349" cy="706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EA407B-FC60-45F4-8D13-0252CB410D21}"/>
              </a:ext>
            </a:extLst>
          </p:cNvPr>
          <p:cNvSpPr/>
          <p:nvPr/>
        </p:nvSpPr>
        <p:spPr>
          <a:xfrm>
            <a:off x="4020086" y="3478817"/>
            <a:ext cx="3911078" cy="2174422"/>
          </a:xfrm>
          <a:prstGeom prst="roundRect">
            <a:avLst>
              <a:gd name="adj" fmla="val 452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57AABD-04E6-4415-8D21-869D7DF90862}"/>
              </a:ext>
            </a:extLst>
          </p:cNvPr>
          <p:cNvSpPr/>
          <p:nvPr/>
        </p:nvSpPr>
        <p:spPr>
          <a:xfrm>
            <a:off x="7276169" y="3327664"/>
            <a:ext cx="654995" cy="151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892484-5521-474E-840D-74ECBCAF2949}"/>
              </a:ext>
            </a:extLst>
          </p:cNvPr>
          <p:cNvSpPr/>
          <p:nvPr/>
        </p:nvSpPr>
        <p:spPr>
          <a:xfrm>
            <a:off x="5372100" y="2845197"/>
            <a:ext cx="1149350" cy="484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AD5F36-54B2-430B-95E9-AE16D8E0C685}"/>
              </a:ext>
            </a:extLst>
          </p:cNvPr>
          <p:cNvCxnSpPr>
            <a:cxnSpLocks/>
          </p:cNvCxnSpPr>
          <p:nvPr/>
        </p:nvCxnSpPr>
        <p:spPr>
          <a:xfrm flipV="1">
            <a:off x="6521449" y="2709987"/>
            <a:ext cx="2166528" cy="133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E573A2-73B8-4477-BD7B-F0B00AB262E0}"/>
              </a:ext>
            </a:extLst>
          </p:cNvPr>
          <p:cNvCxnSpPr>
            <a:cxnSpLocks/>
          </p:cNvCxnSpPr>
          <p:nvPr/>
        </p:nvCxnSpPr>
        <p:spPr>
          <a:xfrm flipH="1">
            <a:off x="3200400" y="5204460"/>
            <a:ext cx="81968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F9103-6196-4DDE-AF3C-30C0B04A3B41}"/>
              </a:ext>
            </a:extLst>
          </p:cNvPr>
          <p:cNvSpPr/>
          <p:nvPr/>
        </p:nvSpPr>
        <p:spPr>
          <a:xfrm>
            <a:off x="8750851" y="2467409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Ajax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이용한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새로고침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없이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서로 다른 페이지 이동 처리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페이지에서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기능 사용할 수 있도록 연동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B8F04F-262E-4FF1-9C97-39F35A2C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77" y="1163200"/>
            <a:ext cx="2070656" cy="115965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F011A41-F706-4E5F-804F-A9F17C5580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5402" y="2219373"/>
            <a:ext cx="560756" cy="45720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7F671C-B28D-4049-BCD3-81F8183E886D}"/>
              </a:ext>
            </a:extLst>
          </p:cNvPr>
          <p:cNvSpPr/>
          <p:nvPr/>
        </p:nvSpPr>
        <p:spPr>
          <a:xfrm>
            <a:off x="9201150" y="1111250"/>
            <a:ext cx="1016000" cy="25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2B0349-1121-4D3C-BC17-28F7AF6FDA3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506167" y="1238006"/>
            <a:ext cx="694983" cy="24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76AEF-6A8D-41FD-AE36-4977849EB993}"/>
              </a:ext>
            </a:extLst>
          </p:cNvPr>
          <p:cNvSpPr/>
          <p:nvPr/>
        </p:nvSpPr>
        <p:spPr>
          <a:xfrm>
            <a:off x="7020514" y="1097554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타이틀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변경 및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현재 날짜 기준 종료 내역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모금 후기로 이동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22223EC-1BA3-4D76-AD2F-66F17A19732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521450" y="3087568"/>
            <a:ext cx="2164433" cy="475654"/>
          </a:xfrm>
          <a:prstGeom prst="bentConnector3">
            <a:avLst>
              <a:gd name="adj1" fmla="val 7957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FF21193-2B91-4C50-B477-D232298D6BE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7903542" y="2545323"/>
            <a:ext cx="482467" cy="10822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D1F3894-EB9E-4A15-8197-C813EF00687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31164" y="3403241"/>
            <a:ext cx="754719" cy="271137"/>
          </a:xfrm>
          <a:prstGeom prst="bentConnector3">
            <a:avLst>
              <a:gd name="adj1" fmla="val 4221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CACDCC0-F206-4897-A8BC-6ED89B4F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883" y="3142499"/>
            <a:ext cx="1795367" cy="100972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3F7BC4CC-FB31-4679-8388-82E4AED63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094" y="3133844"/>
            <a:ext cx="1795906" cy="10270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A53EA33-540B-40A7-8333-8CE4A381F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717" y="4229190"/>
            <a:ext cx="2239144" cy="107531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7F0BF76-C914-49D1-B282-1F3EDE02C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377" y="4163663"/>
            <a:ext cx="1960734" cy="840315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C361B53A-653B-4D13-B9BB-6647680B8913}"/>
              </a:ext>
            </a:extLst>
          </p:cNvPr>
          <p:cNvSpPr/>
          <p:nvPr/>
        </p:nvSpPr>
        <p:spPr>
          <a:xfrm>
            <a:off x="729536" y="4919253"/>
            <a:ext cx="2479467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영역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클릭시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해당 페이지로 이동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55BF972-0AF9-497A-B91E-7AFB7EBE33D3}"/>
              </a:ext>
            </a:extLst>
          </p:cNvPr>
          <p:cNvSpPr/>
          <p:nvPr/>
        </p:nvSpPr>
        <p:spPr>
          <a:xfrm>
            <a:off x="4012466" y="3474049"/>
            <a:ext cx="993874" cy="1097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5A67832B-EC61-45E5-900E-0A69C55156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0400" y="4335780"/>
            <a:ext cx="812066" cy="74676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34D03A6B-3CBB-468F-ACA3-BF1F7F8B9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001" y="1156753"/>
            <a:ext cx="1590897" cy="523948"/>
          </a:xfrm>
          <a:prstGeom prst="rect">
            <a:avLst/>
          </a:prstGeom>
        </p:spPr>
      </p:pic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F8A3E6C-CD18-4E65-B87D-C8A73E8EE3D7}"/>
              </a:ext>
            </a:extLst>
          </p:cNvPr>
          <p:cNvCxnSpPr>
            <a:cxnSpLocks/>
          </p:cNvCxnSpPr>
          <p:nvPr/>
        </p:nvCxnSpPr>
        <p:spPr>
          <a:xfrm rot="10800000">
            <a:off x="1869626" y="1584946"/>
            <a:ext cx="7258415" cy="694518"/>
          </a:xfrm>
          <a:prstGeom prst="bentConnector3">
            <a:avLst>
              <a:gd name="adj1" fmla="val -16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6541F-C87A-421E-9DE7-0BF0AEAD66A7}"/>
              </a:ext>
            </a:extLst>
          </p:cNvPr>
          <p:cNvSpPr/>
          <p:nvPr/>
        </p:nvSpPr>
        <p:spPr>
          <a:xfrm>
            <a:off x="165598" y="3744037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now / epilogue  </a:t>
            </a:r>
          </a:p>
          <a:p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공통으로 사용하는 코드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D791867-D2E6-4CB4-A0CF-5EEB1EAEDD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87" y="4197670"/>
            <a:ext cx="1288380" cy="34104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E03DCB7-447F-492A-98A5-7614931F4F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4755" y="4197670"/>
            <a:ext cx="1506267" cy="34104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A67BC87-A224-4BE6-AEE0-E37AD6A0D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183" y="4575329"/>
            <a:ext cx="1305588" cy="34015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6C59738-148E-48DB-95E6-4DF7E044B4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893" y="5401350"/>
            <a:ext cx="3835359" cy="193958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70BFB5E1-B25F-4E8B-B193-73CEE20BBD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0" y="3993160"/>
            <a:ext cx="4012466" cy="1010818"/>
          </a:xfrm>
          <a:prstGeom prst="bentConnector3">
            <a:avLst>
              <a:gd name="adj1" fmla="val 16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65CE5182-8498-41CE-B906-F952707B68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894" y="5742067"/>
            <a:ext cx="3842148" cy="60601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667B6A3-C143-4D2C-8485-0978D5BCF5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002" y="1738579"/>
            <a:ext cx="2907799" cy="205726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06F5BA5-386C-473B-A41B-9DB1B6C6D5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05098" y="6097710"/>
            <a:ext cx="2534004" cy="247685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DB14117-13A1-4AF3-9B28-6D4F860554E6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7E2FCAAE-CBBF-4F62-B50D-C989FBBC81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2664" y="1116737"/>
            <a:ext cx="7684436" cy="543671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FF59DE1-2A6F-400D-AFFB-6346E08B96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3484" y="1116741"/>
            <a:ext cx="11077817" cy="54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6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행동하기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20706B-7175-4760-A5CD-50CFAF87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" y="1204431"/>
            <a:ext cx="6064329" cy="520202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4F4062-AADA-477D-BB1B-9D20DE0BEA8B}"/>
              </a:ext>
            </a:extLst>
          </p:cNvPr>
          <p:cNvSpPr/>
          <p:nvPr/>
        </p:nvSpPr>
        <p:spPr>
          <a:xfrm>
            <a:off x="952500" y="2600325"/>
            <a:ext cx="5143500" cy="1590675"/>
          </a:xfrm>
          <a:prstGeom prst="roundRect">
            <a:avLst>
              <a:gd name="adj" fmla="val 46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572228-4816-46A1-97AC-CE7AEF110671}"/>
              </a:ext>
            </a:extLst>
          </p:cNvPr>
          <p:cNvSpPr/>
          <p:nvPr/>
        </p:nvSpPr>
        <p:spPr>
          <a:xfrm>
            <a:off x="4314825" y="2181225"/>
            <a:ext cx="1781175" cy="352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ED4384-FC48-467C-A6D1-FE94020E7B8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2357438"/>
            <a:ext cx="384699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922F0A-BC9B-432D-822D-74EF66F039FD}"/>
              </a:ext>
            </a:extLst>
          </p:cNvPr>
          <p:cNvSpPr/>
          <p:nvPr/>
        </p:nvSpPr>
        <p:spPr>
          <a:xfrm>
            <a:off x="6480699" y="2115172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미구현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B522B24-4226-43CB-92B3-C351D1EE4C10}"/>
              </a:ext>
            </a:extLst>
          </p:cNvPr>
          <p:cNvCxnSpPr>
            <a:cxnSpLocks/>
          </p:cNvCxnSpPr>
          <p:nvPr/>
        </p:nvCxnSpPr>
        <p:spPr>
          <a:xfrm flipV="1">
            <a:off x="6096000" y="2667000"/>
            <a:ext cx="855216" cy="44018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94D7F31-6F54-4C42-9C2F-488D6648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14" y="1204431"/>
            <a:ext cx="3138040" cy="314813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495387-55C1-4769-BEEA-917D5538BC99}"/>
              </a:ext>
            </a:extLst>
          </p:cNvPr>
          <p:cNvSpPr/>
          <p:nvPr/>
        </p:nvSpPr>
        <p:spPr>
          <a:xfrm>
            <a:off x="952500" y="4191000"/>
            <a:ext cx="5143500" cy="2282128"/>
          </a:xfrm>
          <a:prstGeom prst="roundRect">
            <a:avLst>
              <a:gd name="adj" fmla="val 421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4B3AB9-B57D-48F3-AF18-3BEC69915F19}"/>
              </a:ext>
            </a:extLst>
          </p:cNvPr>
          <p:cNvCxnSpPr>
            <a:cxnSpLocks/>
          </p:cNvCxnSpPr>
          <p:nvPr/>
        </p:nvCxnSpPr>
        <p:spPr>
          <a:xfrm flipV="1">
            <a:off x="6096000" y="5291930"/>
            <a:ext cx="855216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E651AD-E76A-4F11-A427-5D7FD6BA8EDC}"/>
              </a:ext>
            </a:extLst>
          </p:cNvPr>
          <p:cNvSpPr/>
          <p:nvPr/>
        </p:nvSpPr>
        <p:spPr>
          <a:xfrm>
            <a:off x="7087850" y="5049353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 영역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클릭시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해당 페이지 이동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3603C5-5F82-4BD4-8861-3596ADAD80C3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29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제안하기 페이지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유저 로그인 시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AC2822-AAA0-4D7E-B511-9B825F3A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262" y="1180524"/>
            <a:ext cx="7555475" cy="55180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1E0F5E-DF3D-483A-9A08-843859C3D0A8}"/>
              </a:ext>
            </a:extLst>
          </p:cNvPr>
          <p:cNvSpPr/>
          <p:nvPr/>
        </p:nvSpPr>
        <p:spPr>
          <a:xfrm>
            <a:off x="9079343" y="1240926"/>
            <a:ext cx="603682" cy="3551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F22159-7CF4-479C-B6A7-C119EDAA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893" y="2051282"/>
            <a:ext cx="2790581" cy="27554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3DC677-43FF-48DB-B744-B5C6D9272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1" y="1816308"/>
            <a:ext cx="3822818" cy="466857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5807B3-F7D6-4B31-9A8D-B4270BB7ADF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381184" y="1596033"/>
            <a:ext cx="0" cy="6493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ABE7D6-C41E-4A1C-9114-A53A90438EB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007409" y="4150596"/>
            <a:ext cx="8810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AE11EFE-2D4C-462F-9A07-12AC49213A4F}"/>
              </a:ext>
            </a:extLst>
          </p:cNvPr>
          <p:cNvSpPr/>
          <p:nvPr/>
        </p:nvSpPr>
        <p:spPr>
          <a:xfrm>
            <a:off x="8888415" y="3924300"/>
            <a:ext cx="971862" cy="4114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216346F-F627-47F4-BC77-3B32BF308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20" y="1767837"/>
            <a:ext cx="1822562" cy="50998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86F3901-BC06-481D-90F5-2262A3B9C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21" y="2352707"/>
            <a:ext cx="1822561" cy="56014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16320DE-5A4A-4C72-A8BE-9B4309B11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190" y="2344346"/>
            <a:ext cx="1822561" cy="5685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1757CD1-A2ED-42D0-9A96-052B9875A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20" y="2981938"/>
            <a:ext cx="1822561" cy="53506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087A9C7-E66C-45B6-9BF0-CE04D5A51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190" y="1767837"/>
            <a:ext cx="1822561" cy="509983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74ED71C-C8F7-4F93-985E-07B20193C5BA}"/>
              </a:ext>
            </a:extLst>
          </p:cNvPr>
          <p:cNvSpPr/>
          <p:nvPr/>
        </p:nvSpPr>
        <p:spPr>
          <a:xfrm>
            <a:off x="5867400" y="2337467"/>
            <a:ext cx="1386840" cy="2457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7630D1-7107-43E4-94A9-0A0D7BF78DC6}"/>
              </a:ext>
            </a:extLst>
          </p:cNvPr>
          <p:cNvSpPr/>
          <p:nvPr/>
        </p:nvSpPr>
        <p:spPr>
          <a:xfrm>
            <a:off x="5867400" y="2584454"/>
            <a:ext cx="1386840" cy="2457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270023B-F7BD-406B-B4FC-2D9520E676A0}"/>
              </a:ext>
            </a:extLst>
          </p:cNvPr>
          <p:cNvSpPr/>
          <p:nvPr/>
        </p:nvSpPr>
        <p:spPr>
          <a:xfrm>
            <a:off x="5860868" y="2828266"/>
            <a:ext cx="1386840" cy="2457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A495CA0-5206-4DDF-9B3A-C98139B91DED}"/>
              </a:ext>
            </a:extLst>
          </p:cNvPr>
          <p:cNvSpPr/>
          <p:nvPr/>
        </p:nvSpPr>
        <p:spPr>
          <a:xfrm>
            <a:off x="5860686" y="3072078"/>
            <a:ext cx="1386840" cy="2457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C0220D9-79DC-4B6A-B2AD-6A29B3CE631D}"/>
              </a:ext>
            </a:extLst>
          </p:cNvPr>
          <p:cNvSpPr/>
          <p:nvPr/>
        </p:nvSpPr>
        <p:spPr>
          <a:xfrm>
            <a:off x="5867400" y="5521044"/>
            <a:ext cx="1386840" cy="2457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6FE8877-6537-4823-AD75-16896071D60C}"/>
              </a:ext>
            </a:extLst>
          </p:cNvPr>
          <p:cNvSpPr/>
          <p:nvPr/>
        </p:nvSpPr>
        <p:spPr>
          <a:xfrm>
            <a:off x="5864588" y="5764856"/>
            <a:ext cx="1386840" cy="2457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0CFC85B-FC43-43ED-875E-5CFC07071E3A}"/>
              </a:ext>
            </a:extLst>
          </p:cNvPr>
          <p:cNvCxnSpPr>
            <a:cxnSpLocks/>
          </p:cNvCxnSpPr>
          <p:nvPr/>
        </p:nvCxnSpPr>
        <p:spPr>
          <a:xfrm flipH="1">
            <a:off x="3970020" y="2374593"/>
            <a:ext cx="189738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6403A910-F067-4288-BE64-702FD7AF4C0F}"/>
              </a:ext>
            </a:extLst>
          </p:cNvPr>
          <p:cNvCxnSpPr>
            <a:cxnSpLocks/>
          </p:cNvCxnSpPr>
          <p:nvPr/>
        </p:nvCxnSpPr>
        <p:spPr>
          <a:xfrm rot="10800000">
            <a:off x="4324350" y="2374594"/>
            <a:ext cx="1543050" cy="246987"/>
          </a:xfrm>
          <a:prstGeom prst="bentConnector3">
            <a:avLst>
              <a:gd name="adj1" fmla="val 100206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5359AAD-A63E-4C0E-9CC0-8944FF6C7E02}"/>
              </a:ext>
            </a:extLst>
          </p:cNvPr>
          <p:cNvCxnSpPr>
            <a:cxnSpLocks/>
          </p:cNvCxnSpPr>
          <p:nvPr/>
        </p:nvCxnSpPr>
        <p:spPr>
          <a:xfrm rot="10800000">
            <a:off x="4324350" y="2622217"/>
            <a:ext cx="1543050" cy="246987"/>
          </a:xfrm>
          <a:prstGeom prst="bentConnector3">
            <a:avLst>
              <a:gd name="adj1" fmla="val 100206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7A55486-53DC-4F38-A0D1-813D5318D918}"/>
              </a:ext>
            </a:extLst>
          </p:cNvPr>
          <p:cNvCxnSpPr>
            <a:cxnSpLocks/>
          </p:cNvCxnSpPr>
          <p:nvPr/>
        </p:nvCxnSpPr>
        <p:spPr>
          <a:xfrm rot="10800000">
            <a:off x="4324350" y="2869840"/>
            <a:ext cx="1543050" cy="246987"/>
          </a:xfrm>
          <a:prstGeom prst="bentConnector3">
            <a:avLst>
              <a:gd name="adj1" fmla="val 100206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56ECAF2-5335-4697-BD63-9C934ACEC3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82350" y="3564228"/>
            <a:ext cx="2410811" cy="1536336"/>
          </a:xfrm>
          <a:prstGeom prst="bentConnector3">
            <a:avLst>
              <a:gd name="adj1" fmla="val -177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765A65A-C512-4CF0-ACDD-1C18A022CBE6}"/>
              </a:ext>
            </a:extLst>
          </p:cNvPr>
          <p:cNvCxnSpPr>
            <a:cxnSpLocks/>
          </p:cNvCxnSpPr>
          <p:nvPr/>
        </p:nvCxnSpPr>
        <p:spPr>
          <a:xfrm rot="10800000">
            <a:off x="4325756" y="5547311"/>
            <a:ext cx="1543050" cy="246987"/>
          </a:xfrm>
          <a:prstGeom prst="bentConnector3">
            <a:avLst>
              <a:gd name="adj1" fmla="val 100206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43D0BD91-ECA8-4434-88E1-459F6D0513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1017" y="2987029"/>
            <a:ext cx="2002654" cy="594806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09D9DA-E6D2-403B-9B52-DAAA23B2A5C2}"/>
              </a:ext>
            </a:extLst>
          </p:cNvPr>
          <p:cNvCxnSpPr>
            <a:cxnSpLocks/>
          </p:cNvCxnSpPr>
          <p:nvPr/>
        </p:nvCxnSpPr>
        <p:spPr>
          <a:xfrm flipH="1">
            <a:off x="4092006" y="3116828"/>
            <a:ext cx="1779897" cy="75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38E44B-58E3-41D4-B1A4-C27A7D53D241}"/>
              </a:ext>
            </a:extLst>
          </p:cNvPr>
          <p:cNvSpPr/>
          <p:nvPr/>
        </p:nvSpPr>
        <p:spPr>
          <a:xfrm>
            <a:off x="4389120" y="3535335"/>
            <a:ext cx="3329940" cy="2011976"/>
          </a:xfrm>
          <a:prstGeom prst="roundRect">
            <a:avLst>
              <a:gd name="adj" fmla="val 606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F97212A-7C5A-4728-9D01-71CF61A906BF}"/>
              </a:ext>
            </a:extLst>
          </p:cNvPr>
          <p:cNvCxnSpPr>
            <a:cxnSpLocks/>
          </p:cNvCxnSpPr>
          <p:nvPr/>
        </p:nvCxnSpPr>
        <p:spPr>
          <a:xfrm flipH="1">
            <a:off x="3634740" y="3810000"/>
            <a:ext cx="75438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F36B978-6627-48F4-A7D7-A94EC8310000}"/>
              </a:ext>
            </a:extLst>
          </p:cNvPr>
          <p:cNvSpPr/>
          <p:nvPr/>
        </p:nvSpPr>
        <p:spPr>
          <a:xfrm>
            <a:off x="5833803" y="3787140"/>
            <a:ext cx="211410" cy="1742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B9C5099-1D65-463F-935F-35E04FEE846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4678352" y="2917736"/>
            <a:ext cx="217545" cy="230476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987282F-3B51-43C7-A254-55BCFDA8033A}"/>
              </a:ext>
            </a:extLst>
          </p:cNvPr>
          <p:cNvCxnSpPr>
            <a:cxnSpLocks/>
          </p:cNvCxnSpPr>
          <p:nvPr/>
        </p:nvCxnSpPr>
        <p:spPr>
          <a:xfrm flipH="1">
            <a:off x="0" y="3576299"/>
            <a:ext cx="4389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C4BDF92B-5E3E-488A-A876-96D73B531C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000" y="4834447"/>
            <a:ext cx="3222771" cy="180030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60C6669-F8AE-49D3-8668-31561CEA74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300" y="3947092"/>
            <a:ext cx="2902463" cy="122393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50C291-B68B-4F52-80F5-D3F2F6A788E6}"/>
              </a:ext>
            </a:extLst>
          </p:cNvPr>
          <p:cNvSpPr/>
          <p:nvPr/>
        </p:nvSpPr>
        <p:spPr>
          <a:xfrm>
            <a:off x="2291823" y="3603954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Ckeditor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업로드 구현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49FB39C-9F6F-4C71-A0CA-7A2D821288F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C752E6-0B38-4E77-964E-7B1EDE0081A6}"/>
              </a:ext>
            </a:extLst>
          </p:cNvPr>
          <p:cNvSpPr/>
          <p:nvPr/>
        </p:nvSpPr>
        <p:spPr>
          <a:xfrm>
            <a:off x="5670958" y="6082018"/>
            <a:ext cx="374255" cy="2457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62E8A2-3975-47E6-81A7-EF7BD2CBE39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045213" y="6203950"/>
            <a:ext cx="2427018" cy="9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0411824-8357-428A-9D1D-361BC6A3C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95885" y="5670805"/>
            <a:ext cx="3127507" cy="84069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BDBA3-56C7-47BB-B9C6-62CBCEF35E2E}"/>
              </a:ext>
            </a:extLst>
          </p:cNvPr>
          <p:cNvSpPr/>
          <p:nvPr/>
        </p:nvSpPr>
        <p:spPr>
          <a:xfrm>
            <a:off x="8795885" y="5164272"/>
            <a:ext cx="2362200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Admin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계정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제안 받기 탭으로 전송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761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제안받기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페이지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(admin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로그인 시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4F97DBB-C6FF-4E71-85BA-0BB16872A4B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47059C87-9A39-4D96-9084-5495B9DA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27" y="1138256"/>
            <a:ext cx="7509210" cy="580257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C16D773-B44C-4C29-B39C-8BDF276578DB}"/>
              </a:ext>
            </a:extLst>
          </p:cNvPr>
          <p:cNvSpPr/>
          <p:nvPr/>
        </p:nvSpPr>
        <p:spPr>
          <a:xfrm>
            <a:off x="9104510" y="1240926"/>
            <a:ext cx="603682" cy="3551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2F8119-0E50-49BF-8D80-74563ED846C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06351" y="1596033"/>
            <a:ext cx="0" cy="3669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7C685C9-D261-43F4-B95F-F7670EFE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240" y="2194296"/>
            <a:ext cx="3644497" cy="148457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D2D4BD-DCC3-44B0-9CD0-E5FD156AFF2E}"/>
              </a:ext>
            </a:extLst>
          </p:cNvPr>
          <p:cNvSpPr/>
          <p:nvPr/>
        </p:nvSpPr>
        <p:spPr>
          <a:xfrm>
            <a:off x="8028264" y="2130804"/>
            <a:ext cx="3296869" cy="8057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95E686-23C3-4234-B6DC-E6C7C8362966}"/>
              </a:ext>
            </a:extLst>
          </p:cNvPr>
          <p:cNvCxnSpPr>
            <a:cxnSpLocks/>
          </p:cNvCxnSpPr>
          <p:nvPr/>
        </p:nvCxnSpPr>
        <p:spPr>
          <a:xfrm>
            <a:off x="10289447" y="3072386"/>
            <a:ext cx="0" cy="42739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DD8BE5-FC14-43B4-B170-E26FC923F332}"/>
              </a:ext>
            </a:extLst>
          </p:cNvPr>
          <p:cNvSpPr/>
          <p:nvPr/>
        </p:nvSpPr>
        <p:spPr>
          <a:xfrm>
            <a:off x="8028263" y="3499781"/>
            <a:ext cx="3253373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사용자가 제안한 기부 목록 출력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글 클릭 시 사용자가 입력 한 내용 자동 입력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365D7E1-4E0C-4777-BA8C-682F22CD9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192" y="3945046"/>
            <a:ext cx="2011800" cy="2646774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3A1359C-362E-49D4-8439-55DFA9B32B09}"/>
              </a:ext>
            </a:extLst>
          </p:cNvPr>
          <p:cNvSpPr/>
          <p:nvPr/>
        </p:nvSpPr>
        <p:spPr>
          <a:xfrm>
            <a:off x="10503017" y="2936581"/>
            <a:ext cx="679503" cy="2462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65ADDAE-0B5F-41B4-8443-05D1E7524F43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7407475" y="3059686"/>
            <a:ext cx="3095542" cy="35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2E07406-104F-47BD-9845-5B2720D82277}"/>
              </a:ext>
            </a:extLst>
          </p:cNvPr>
          <p:cNvCxnSpPr>
            <a:cxnSpLocks/>
          </p:cNvCxnSpPr>
          <p:nvPr/>
        </p:nvCxnSpPr>
        <p:spPr>
          <a:xfrm flipV="1">
            <a:off x="7407475" y="1752071"/>
            <a:ext cx="0" cy="13203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5C1C142-0B9F-47CF-A894-37F3EE5A9578}"/>
              </a:ext>
            </a:extLst>
          </p:cNvPr>
          <p:cNvCxnSpPr>
            <a:cxnSpLocks/>
          </p:cNvCxnSpPr>
          <p:nvPr/>
        </p:nvCxnSpPr>
        <p:spPr>
          <a:xfrm flipH="1">
            <a:off x="1767281" y="1752071"/>
            <a:ext cx="564019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FB9594FD-371B-4411-8A49-ECF7575A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510" y="2178255"/>
            <a:ext cx="514422" cy="28579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92E2544-C951-4E02-B0F6-C1713F859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872" y="2156264"/>
            <a:ext cx="495369" cy="304843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D3F5603-80C2-40CF-A22B-B8B5477BBC1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304721" y="1758012"/>
            <a:ext cx="0" cy="4202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직선 화살표 연결선 10240">
            <a:extLst>
              <a:ext uri="{FF2B5EF4-FFF2-40B4-BE49-F238E27FC236}">
                <a16:creationId xmlns:a16="http://schemas.microsoft.com/office/drawing/2014/main" id="{81C5D0A2-EA75-4AC7-A28A-E514C14EB334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777556" y="1745789"/>
            <a:ext cx="1" cy="41047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그림 10243">
            <a:extLst>
              <a:ext uri="{FF2B5EF4-FFF2-40B4-BE49-F238E27FC236}">
                <a16:creationId xmlns:a16="http://schemas.microsoft.com/office/drawing/2014/main" id="{4007881F-7A7F-48B4-8B1E-847DE6D19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091" y="2461107"/>
            <a:ext cx="3147809" cy="3757370"/>
          </a:xfrm>
          <a:prstGeom prst="rect">
            <a:avLst/>
          </a:prstGeom>
        </p:spPr>
      </p:pic>
      <p:pic>
        <p:nvPicPr>
          <p:cNvPr id="10245" name="그림 10244">
            <a:extLst>
              <a:ext uri="{FF2B5EF4-FFF2-40B4-BE49-F238E27FC236}">
                <a16:creationId xmlns:a16="http://schemas.microsoft.com/office/drawing/2014/main" id="{FDE14005-4308-4B06-B5E4-089689215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639" y="2461107"/>
            <a:ext cx="3492911" cy="3591085"/>
          </a:xfrm>
          <a:prstGeom prst="rect">
            <a:avLst/>
          </a:prstGeom>
        </p:spPr>
      </p:pic>
      <p:sp>
        <p:nvSpPr>
          <p:cNvPr id="10246" name="사각형: 둥근 모서리 10245">
            <a:extLst>
              <a:ext uri="{FF2B5EF4-FFF2-40B4-BE49-F238E27FC236}">
                <a16:creationId xmlns:a16="http://schemas.microsoft.com/office/drawing/2014/main" id="{BA6C95D1-17B7-41E2-AF5E-E86A78466415}"/>
              </a:ext>
            </a:extLst>
          </p:cNvPr>
          <p:cNvSpPr/>
          <p:nvPr/>
        </p:nvSpPr>
        <p:spPr>
          <a:xfrm>
            <a:off x="1713240" y="5588086"/>
            <a:ext cx="349542" cy="180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7" name="사각형: 둥근 모서리 10246">
            <a:extLst>
              <a:ext uri="{FF2B5EF4-FFF2-40B4-BE49-F238E27FC236}">
                <a16:creationId xmlns:a16="http://schemas.microsoft.com/office/drawing/2014/main" id="{6095B4B8-A415-41FE-B012-C47FECECD6C3}"/>
              </a:ext>
            </a:extLst>
          </p:cNvPr>
          <p:cNvSpPr/>
          <p:nvPr/>
        </p:nvSpPr>
        <p:spPr>
          <a:xfrm>
            <a:off x="4929941" y="5859982"/>
            <a:ext cx="401783" cy="1922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51" name="직선 화살표 연결선 10250">
            <a:extLst>
              <a:ext uri="{FF2B5EF4-FFF2-40B4-BE49-F238E27FC236}">
                <a16:creationId xmlns:a16="http://schemas.microsoft.com/office/drawing/2014/main" id="{D058A0C7-E3DC-4376-B632-84F7917F9A1E}"/>
              </a:ext>
            </a:extLst>
          </p:cNvPr>
          <p:cNvCxnSpPr>
            <a:cxnSpLocks/>
            <a:stCxn id="10247" idx="2"/>
          </p:cNvCxnSpPr>
          <p:nvPr/>
        </p:nvCxnSpPr>
        <p:spPr>
          <a:xfrm>
            <a:off x="5130833" y="6052192"/>
            <a:ext cx="0" cy="2066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직선 연결선 10253">
            <a:extLst>
              <a:ext uri="{FF2B5EF4-FFF2-40B4-BE49-F238E27FC236}">
                <a16:creationId xmlns:a16="http://schemas.microsoft.com/office/drawing/2014/main" id="{E451E717-E8EC-4411-828F-ED09EB97DE4B}"/>
              </a:ext>
            </a:extLst>
          </p:cNvPr>
          <p:cNvCxnSpPr>
            <a:cxnSpLocks/>
            <a:stCxn id="10246" idx="2"/>
          </p:cNvCxnSpPr>
          <p:nvPr/>
        </p:nvCxnSpPr>
        <p:spPr>
          <a:xfrm>
            <a:off x="1888011" y="5768491"/>
            <a:ext cx="0" cy="6968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7" name="직선 화살표 연결선 10256">
            <a:extLst>
              <a:ext uri="{FF2B5EF4-FFF2-40B4-BE49-F238E27FC236}">
                <a16:creationId xmlns:a16="http://schemas.microsoft.com/office/drawing/2014/main" id="{45C3851C-BEE4-4249-81CD-8E7206DE2E07}"/>
              </a:ext>
            </a:extLst>
          </p:cNvPr>
          <p:cNvCxnSpPr>
            <a:cxnSpLocks/>
          </p:cNvCxnSpPr>
          <p:nvPr/>
        </p:nvCxnSpPr>
        <p:spPr>
          <a:xfrm>
            <a:off x="1888011" y="6439055"/>
            <a:ext cx="2525239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71625CE-1A66-4509-9FD8-0AA673038F1D}"/>
              </a:ext>
            </a:extLst>
          </p:cNvPr>
          <p:cNvSpPr/>
          <p:nvPr/>
        </p:nvSpPr>
        <p:spPr>
          <a:xfrm>
            <a:off x="4448459" y="6199675"/>
            <a:ext cx="2959007" cy="48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Admin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등록하기 </a:t>
            </a: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입력시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게시글 등록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181A9C-BF18-4EA3-9A19-1E098223D203}"/>
              </a:ext>
            </a:extLst>
          </p:cNvPr>
          <p:cNvSpPr/>
          <p:nvPr/>
        </p:nvSpPr>
        <p:spPr>
          <a:xfrm>
            <a:off x="4784526" y="5381647"/>
            <a:ext cx="1517214" cy="4307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F6446D-2745-4535-9937-D548F20C62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301740" y="5597006"/>
            <a:ext cx="75340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4C31490-134C-4394-8ED1-C83B6A28FA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072" y="4351220"/>
            <a:ext cx="2031887" cy="18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1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527" y="1052084"/>
            <a:ext cx="4026157" cy="241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4557672" y="1326292"/>
            <a:ext cx="355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해당 페이지의 모든 금액이 합산되어 나타납니다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7672" y="1737908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하단바를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통해 직접 기부한 금액이 나타납니다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57672" y="2034746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응원하기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공유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댓글참여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등의 이벤트를 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참여하여 얻은 금액이 나타납니다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7672" y="2690277"/>
            <a:ext cx="360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목표금액과 합산금액을 비율로 연산하여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%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의 변경 및 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애니메이션의 이동이 진행됩니다 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8153" y="3670919"/>
            <a:ext cx="4220519" cy="275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805939" y="4184907"/>
            <a:ext cx="387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모든 기부를 연산하여 금액을 출력합니다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30725" y="5474130"/>
            <a:ext cx="402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총금액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과 목표금액의 비율에 맞게 애니메이션이 이동합니다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4F97DBB-C6FF-4E71-85BA-0BB16872A4B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765E24-2A66-4269-9377-1B7B231A379D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TotalDonation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7FCBBED-FB3B-4906-9E1F-71E18A4D1166}"/>
              </a:ext>
            </a:extLst>
          </p:cNvPr>
          <p:cNvSpPr/>
          <p:nvPr/>
        </p:nvSpPr>
        <p:spPr>
          <a:xfrm>
            <a:off x="2141325" y="1364761"/>
            <a:ext cx="447504" cy="2411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520FD38-E24F-4CA4-8D5C-C9845105115B}"/>
              </a:ext>
            </a:extLst>
          </p:cNvPr>
          <p:cNvSpPr/>
          <p:nvPr/>
        </p:nvSpPr>
        <p:spPr>
          <a:xfrm>
            <a:off x="1522200" y="1811992"/>
            <a:ext cx="1682750" cy="1288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A527A6-C0B0-4B18-B15B-0437438AB322}"/>
              </a:ext>
            </a:extLst>
          </p:cNvPr>
          <p:cNvSpPr/>
          <p:nvPr/>
        </p:nvSpPr>
        <p:spPr>
          <a:xfrm>
            <a:off x="1522200" y="1939248"/>
            <a:ext cx="1682750" cy="444417"/>
          </a:xfrm>
          <a:prstGeom prst="roundRect">
            <a:avLst>
              <a:gd name="adj" fmla="val 738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82B78D-2C62-4356-A8DE-E86B8BA8AC54}"/>
              </a:ext>
            </a:extLst>
          </p:cNvPr>
          <p:cNvSpPr/>
          <p:nvPr/>
        </p:nvSpPr>
        <p:spPr>
          <a:xfrm>
            <a:off x="817350" y="2465633"/>
            <a:ext cx="885825" cy="852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9DA6F5-FE8F-4EC7-8F2C-C5BB49FA9B9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88829" y="1485355"/>
            <a:ext cx="1886121" cy="66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42149A-9185-4C4C-BB83-C0B75F973D8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04950" y="1876409"/>
            <a:ext cx="1270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CF4EAF-F9FE-4178-90F4-5EF5D36C6D6F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204950" y="2161456"/>
            <a:ext cx="1270000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97157D-CDB2-4543-B2BE-5BC26A3A64D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03175" y="2879929"/>
            <a:ext cx="2771775" cy="121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D11163-7181-4566-94A6-A94BC484FE33}"/>
              </a:ext>
            </a:extLst>
          </p:cNvPr>
          <p:cNvSpPr/>
          <p:nvPr/>
        </p:nvSpPr>
        <p:spPr>
          <a:xfrm>
            <a:off x="7850660" y="5158467"/>
            <a:ext cx="1162711" cy="1143475"/>
          </a:xfrm>
          <a:prstGeom prst="roundRect">
            <a:avLst>
              <a:gd name="adj" fmla="val 87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2E72DFE-AB6B-44A8-AA8B-B7B8E0696D99}"/>
              </a:ext>
            </a:extLst>
          </p:cNvPr>
          <p:cNvSpPr/>
          <p:nvPr/>
        </p:nvSpPr>
        <p:spPr>
          <a:xfrm>
            <a:off x="8331200" y="4489451"/>
            <a:ext cx="2222500" cy="609600"/>
          </a:xfrm>
          <a:prstGeom prst="roundRect">
            <a:avLst>
              <a:gd name="adj" fmla="val 1041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645F1E5-9722-4065-B15D-EA422B91BF07}"/>
              </a:ext>
            </a:extLst>
          </p:cNvPr>
          <p:cNvSpPr/>
          <p:nvPr/>
        </p:nvSpPr>
        <p:spPr>
          <a:xfrm>
            <a:off x="8331200" y="4334683"/>
            <a:ext cx="2222500" cy="1547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F4B5D0-AEAD-4480-9060-50DFB405F961}"/>
              </a:ext>
            </a:extLst>
          </p:cNvPr>
          <p:cNvSpPr/>
          <p:nvPr/>
        </p:nvSpPr>
        <p:spPr>
          <a:xfrm>
            <a:off x="8723870" y="3776663"/>
            <a:ext cx="1396443" cy="2844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7602DC-583A-42AD-8FCC-681DD4830A8B}"/>
              </a:ext>
            </a:extLst>
          </p:cNvPr>
          <p:cNvCxnSpPr>
            <a:cxnSpLocks/>
          </p:cNvCxnSpPr>
          <p:nvPr/>
        </p:nvCxnSpPr>
        <p:spPr>
          <a:xfrm flipV="1">
            <a:off x="10386060" y="3916680"/>
            <a:ext cx="0" cy="418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D42F0D6-3036-49A7-BA0E-048E99409135}"/>
              </a:ext>
            </a:extLst>
          </p:cNvPr>
          <p:cNvCxnSpPr>
            <a:cxnSpLocks/>
          </p:cNvCxnSpPr>
          <p:nvPr/>
        </p:nvCxnSpPr>
        <p:spPr>
          <a:xfrm flipH="1">
            <a:off x="10186988" y="3916680"/>
            <a:ext cx="199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F3CFB3A-BFFF-46C3-9D94-7CE6F76429D2}"/>
              </a:ext>
            </a:extLst>
          </p:cNvPr>
          <p:cNvCxnSpPr>
            <a:cxnSpLocks/>
          </p:cNvCxnSpPr>
          <p:nvPr/>
        </p:nvCxnSpPr>
        <p:spPr>
          <a:xfrm>
            <a:off x="5826598" y="5582468"/>
            <a:ext cx="177229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F09DDBE-0E36-4090-8760-1D19CD4D479E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5166360" y="3918873"/>
            <a:ext cx="3557510" cy="41581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2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197243"/>
            <a:ext cx="6610413" cy="239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785" y="4896880"/>
            <a:ext cx="42481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1924" y="4086484"/>
            <a:ext cx="5220772" cy="201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219469" y="1491756"/>
            <a:ext cx="3418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직접기부와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댓글기부가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합산된 금액이 나타납니다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9469" y="2390677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입력된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수가 나타납니다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9469" y="2787015"/>
            <a:ext cx="331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해당 페이지의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 수를 나타냅니다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19356" y="3120965"/>
            <a:ext cx="3162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입력된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댓글이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없을시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해당 메시지를 출력합니다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5232" y="4369394"/>
            <a:ext cx="3499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미입력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상태로 등록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클릭시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경고창을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띄워줍니다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5B00CA7-3869-4876-9DDB-72FF1BEEACC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4A7916-C101-4803-B791-5B85938FD677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Comment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ED40E5-2E71-49A2-B032-3211C461E165}"/>
              </a:ext>
            </a:extLst>
          </p:cNvPr>
          <p:cNvSpPr/>
          <p:nvPr/>
        </p:nvSpPr>
        <p:spPr>
          <a:xfrm>
            <a:off x="10245295" y="4917759"/>
            <a:ext cx="1189295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A559B8-96F4-4EB3-A68C-EC1B4C066390}"/>
              </a:ext>
            </a:extLst>
          </p:cNvPr>
          <p:cNvCxnSpPr>
            <a:cxnSpLocks/>
          </p:cNvCxnSpPr>
          <p:nvPr/>
        </p:nvCxnSpPr>
        <p:spPr>
          <a:xfrm flipH="1">
            <a:off x="5287224" y="5133315"/>
            <a:ext cx="495807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BE7E8AA-C2F7-4DDB-846A-3D9CD2895DE6}"/>
              </a:ext>
            </a:extLst>
          </p:cNvPr>
          <p:cNvSpPr/>
          <p:nvPr/>
        </p:nvSpPr>
        <p:spPr>
          <a:xfrm>
            <a:off x="3052151" y="3136954"/>
            <a:ext cx="791058" cy="245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3F6D7DA-CC5D-4DC0-A500-D8D694906D02}"/>
              </a:ext>
            </a:extLst>
          </p:cNvPr>
          <p:cNvSpPr/>
          <p:nvPr/>
        </p:nvSpPr>
        <p:spPr>
          <a:xfrm>
            <a:off x="4924424" y="2412908"/>
            <a:ext cx="504567" cy="2454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49962AF-6A0C-48C1-8ECA-EF239446B128}"/>
              </a:ext>
            </a:extLst>
          </p:cNvPr>
          <p:cNvSpPr/>
          <p:nvPr/>
        </p:nvSpPr>
        <p:spPr>
          <a:xfrm>
            <a:off x="974382" y="1460553"/>
            <a:ext cx="1420354" cy="2706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8DA69F1-93B0-4404-8B3B-1FCD02E8904A}"/>
              </a:ext>
            </a:extLst>
          </p:cNvPr>
          <p:cNvSpPr/>
          <p:nvPr/>
        </p:nvSpPr>
        <p:spPr>
          <a:xfrm>
            <a:off x="974382" y="2910413"/>
            <a:ext cx="553994" cy="3072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DDF156-56CC-4F46-804A-D3CED9E186F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394736" y="1595877"/>
            <a:ext cx="3824620" cy="193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142C1C-832F-418B-B0B1-DB4BD3351545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5428991" y="2529177"/>
            <a:ext cx="790478" cy="64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47DE41-A404-4651-B1E7-D3B22E71CB6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43209" y="3259722"/>
            <a:ext cx="237614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0071557-609E-4F4D-A2D2-0574E93EBAA5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528376" y="2910413"/>
            <a:ext cx="4690980" cy="153602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745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189" y="1397751"/>
            <a:ext cx="4806280" cy="349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273" y="4967611"/>
            <a:ext cx="4276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6871004" y="3959234"/>
            <a:ext cx="3350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첫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입력 시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100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원이 기부금액으로 추가됩니다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1004" y="3549242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현재 시간을 기준으로 입력된 시간이 나타납니다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1004" y="5350468"/>
            <a:ext cx="427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비로그인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 유저는 읽기 기능만 지원합니다 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비로그인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유저가 등록을 클릭하면 로그인 페이지로 이동시킵니다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71004" y="3050853"/>
            <a:ext cx="249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아이디는 앞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3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자리까지만 나타납니다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22EFD2-BB2F-4A99-B984-038A9B0F1AFB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AD402-915A-4F95-8D13-EA353EA068E9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Comment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C717A2C-6B19-4B1A-855A-92DB79E42318}"/>
              </a:ext>
            </a:extLst>
          </p:cNvPr>
          <p:cNvSpPr/>
          <p:nvPr/>
        </p:nvSpPr>
        <p:spPr>
          <a:xfrm>
            <a:off x="1491048" y="3603395"/>
            <a:ext cx="450572" cy="1792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536794-2351-439B-B19E-D43B8B8F3240}"/>
              </a:ext>
            </a:extLst>
          </p:cNvPr>
          <p:cNvSpPr/>
          <p:nvPr/>
        </p:nvSpPr>
        <p:spPr>
          <a:xfrm>
            <a:off x="1441620" y="3944971"/>
            <a:ext cx="857960" cy="215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4D9797F-4722-465C-BC33-12F9B7E20F4A}"/>
              </a:ext>
            </a:extLst>
          </p:cNvPr>
          <p:cNvSpPr/>
          <p:nvPr/>
        </p:nvSpPr>
        <p:spPr>
          <a:xfrm>
            <a:off x="1441620" y="3094816"/>
            <a:ext cx="1103460" cy="2154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F93F49-BAE6-4BB3-82E6-2379C342D48C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545080" y="3200400"/>
            <a:ext cx="4221480" cy="21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36CB94-A780-4A56-BB97-F9C2313D18C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941620" y="3692998"/>
            <a:ext cx="48249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57AE3-8116-4AC5-84D9-E446878D93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299580" y="4052693"/>
            <a:ext cx="4466980" cy="230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9889E0-C03D-4389-ACEA-FB5681E02CB5}"/>
              </a:ext>
            </a:extLst>
          </p:cNvPr>
          <p:cNvCxnSpPr>
            <a:cxnSpLocks/>
            <a:stCxn id="2050" idx="3"/>
          </p:cNvCxnSpPr>
          <p:nvPr/>
        </p:nvCxnSpPr>
        <p:spPr>
          <a:xfrm>
            <a:off x="5320998" y="5567686"/>
            <a:ext cx="1445562" cy="136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27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499" y="1752693"/>
            <a:ext cx="3878920" cy="404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1567" y="1579267"/>
            <a:ext cx="3598934" cy="415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795813" y="4317986"/>
            <a:ext cx="323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작성자와 현재 로그인 유저가 동일하면 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삭제가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동일하지 않으면 신고하기가 표기됩니다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93168" y="2425875"/>
            <a:ext cx="297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본인이 작성한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삭제 할 수 있습니다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3168" y="5179933"/>
            <a:ext cx="326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5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개씩 출력되며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5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개 이상의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댓글이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존재 할 시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더보기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버튼이 생성됩니다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.</a:t>
            </a: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버튼 클릭 시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5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개 내의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댓글을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추가 출력합니다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B6862-D29A-4A23-8EBE-6FDF84D3F087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C83F9-0A68-4694-9B3E-E8DFD5964651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Comment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6A613F-EDDE-468B-B58B-4DC70852D3F3}"/>
              </a:ext>
            </a:extLst>
          </p:cNvPr>
          <p:cNvSpPr/>
          <p:nvPr/>
        </p:nvSpPr>
        <p:spPr>
          <a:xfrm>
            <a:off x="2391010" y="5494834"/>
            <a:ext cx="482152" cy="25836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E50F62-805B-4AED-9611-CFD74B26E96D}"/>
              </a:ext>
            </a:extLst>
          </p:cNvPr>
          <p:cNvSpPr/>
          <p:nvPr/>
        </p:nvSpPr>
        <p:spPr>
          <a:xfrm>
            <a:off x="4285099" y="5154100"/>
            <a:ext cx="316077" cy="1812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175C3F4-D6D1-49AA-B12D-D906911BFF99}"/>
              </a:ext>
            </a:extLst>
          </p:cNvPr>
          <p:cNvSpPr/>
          <p:nvPr/>
        </p:nvSpPr>
        <p:spPr>
          <a:xfrm>
            <a:off x="4276901" y="2472557"/>
            <a:ext cx="316077" cy="1812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4DD281F-0CD2-494E-9D46-2440C43C0E60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4592978" y="2563173"/>
            <a:ext cx="200190" cy="12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2D4B4A-40C8-4804-B557-C5D1751782E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443138" y="4548818"/>
            <a:ext cx="0" cy="6052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88C0A0-2008-4AC5-BB32-3B80EAE7B29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43137" y="4548818"/>
            <a:ext cx="352676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B811D04-8AB1-4CA5-B394-219210091B0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873162" y="5624017"/>
            <a:ext cx="1920006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50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69247"/>
            <a:ext cx="5848865" cy="177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4824" y="4306150"/>
            <a:ext cx="5499699" cy="173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969" y="4463049"/>
            <a:ext cx="5204168" cy="157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478159" y="2903324"/>
            <a:ext cx="349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언더바는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고정된 형태로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휠의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위치에 따라 움직입니다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8159" y="3816176"/>
            <a:ext cx="3964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언더바는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Footer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를 만나면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휠과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상관없이 하단에 고정됩니다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AE3F2D-AC96-4547-9886-47E361D7DADD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565A9D-63B5-46B1-BC4F-8958FDAE6D4F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UnderBar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CFABE4E-B4BE-4F75-879F-36369A7F2C8A}"/>
              </a:ext>
            </a:extLst>
          </p:cNvPr>
          <p:cNvSpPr/>
          <p:nvPr/>
        </p:nvSpPr>
        <p:spPr>
          <a:xfrm>
            <a:off x="664075" y="2829898"/>
            <a:ext cx="4719174" cy="5432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01D0EA-D709-4A1B-AA04-2A4843654361}"/>
              </a:ext>
            </a:extLst>
          </p:cNvPr>
          <p:cNvSpPr/>
          <p:nvPr/>
        </p:nvSpPr>
        <p:spPr>
          <a:xfrm>
            <a:off x="6360759" y="4680456"/>
            <a:ext cx="4719174" cy="5432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51E14E2-CBA7-4E62-A7E4-B8A18F76D99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83249" y="3101546"/>
            <a:ext cx="103279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4DE19B-0304-4FC7-AB61-AD873B96E0AF}"/>
              </a:ext>
            </a:extLst>
          </p:cNvPr>
          <p:cNvCxnSpPr>
            <a:cxnSpLocks/>
          </p:cNvCxnSpPr>
          <p:nvPr/>
        </p:nvCxnSpPr>
        <p:spPr>
          <a:xfrm>
            <a:off x="8720346" y="4093175"/>
            <a:ext cx="0" cy="42939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94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364759"/>
            <a:ext cx="5791362" cy="59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758" y="3192796"/>
            <a:ext cx="3464679" cy="92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04753" y="2063771"/>
            <a:ext cx="3441740" cy="93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48551" y="3978642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7758" y="5710901"/>
            <a:ext cx="59832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1927570" y="2207478"/>
            <a:ext cx="2850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응원 버튼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클릭시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Alert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창이 실행됩니다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이와 동시에 버튼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모양이이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바뀌고 카운트가 증가하며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기부금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100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원이 추가됩니다</a:t>
            </a:r>
          </a:p>
          <a:p>
            <a:endParaRPr lang="ko-KR" altLang="en-US" sz="1200" b="1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81233" y="4998830"/>
            <a:ext cx="4395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응원하기와 공유하기는 페이지 당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1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회씩 기부금을 받을 수 있습니다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2740" y="4521760"/>
            <a:ext cx="312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공유하기 버튼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클릭시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Alert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창이 실행됩니다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해당 페이지의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URL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은 복사된 상태이며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</a:t>
            </a:r>
          </a:p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붙여넣기로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사용 가능합니다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공유하기의 실행 제한은 없습니다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0E3E440-2C69-41DE-B4AF-BB58153C387D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672E94-EEC3-4BF2-A7F4-687B8C6B0CA4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UnderBar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78C135-DBCC-423A-BC35-D443034665BB}"/>
              </a:ext>
            </a:extLst>
          </p:cNvPr>
          <p:cNvSpPr/>
          <p:nvPr/>
        </p:nvSpPr>
        <p:spPr>
          <a:xfrm>
            <a:off x="1247682" y="1437903"/>
            <a:ext cx="1058560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5B573EE-4F69-4262-8B36-C60247442366}"/>
              </a:ext>
            </a:extLst>
          </p:cNvPr>
          <p:cNvSpPr/>
          <p:nvPr/>
        </p:nvSpPr>
        <p:spPr>
          <a:xfrm>
            <a:off x="2575870" y="1448995"/>
            <a:ext cx="1058560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AA58557-53F3-466A-9E38-55AA2562FE4D}"/>
              </a:ext>
            </a:extLst>
          </p:cNvPr>
          <p:cNvCxnSpPr>
            <a:cxnSpLocks/>
          </p:cNvCxnSpPr>
          <p:nvPr/>
        </p:nvCxnSpPr>
        <p:spPr>
          <a:xfrm>
            <a:off x="1676400" y="1868790"/>
            <a:ext cx="0" cy="11696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1B6036-D52B-4DB4-9B48-15120EFCC895}"/>
              </a:ext>
            </a:extLst>
          </p:cNvPr>
          <p:cNvCxnSpPr>
            <a:cxnSpLocks/>
          </p:cNvCxnSpPr>
          <p:nvPr/>
        </p:nvCxnSpPr>
        <p:spPr>
          <a:xfrm>
            <a:off x="1676144" y="4113589"/>
            <a:ext cx="256" cy="15052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4864C7-16F2-42EB-8FBA-5A1F797762E3}"/>
              </a:ext>
            </a:extLst>
          </p:cNvPr>
          <p:cNvCxnSpPr>
            <a:cxnSpLocks/>
          </p:cNvCxnSpPr>
          <p:nvPr/>
        </p:nvCxnSpPr>
        <p:spPr>
          <a:xfrm>
            <a:off x="8964189" y="2999457"/>
            <a:ext cx="0" cy="8486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2D5077-8EAC-4634-826F-3FD59A587B4F}"/>
              </a:ext>
            </a:extLst>
          </p:cNvPr>
          <p:cNvCxnSpPr>
            <a:cxnSpLocks/>
            <a:stCxn id="5125" idx="1"/>
          </p:cNvCxnSpPr>
          <p:nvPr/>
        </p:nvCxnSpPr>
        <p:spPr>
          <a:xfrm flipH="1">
            <a:off x="6915150" y="4169142"/>
            <a:ext cx="53340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B9C5812-6AA8-4BFA-B6E6-4071B45AEACF}"/>
              </a:ext>
            </a:extLst>
          </p:cNvPr>
          <p:cNvCxnSpPr>
            <a:cxnSpLocks/>
          </p:cNvCxnSpPr>
          <p:nvPr/>
        </p:nvCxnSpPr>
        <p:spPr>
          <a:xfrm flipH="1">
            <a:off x="6910389" y="4169142"/>
            <a:ext cx="4761" cy="11836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9661C94-1B44-4A98-AC01-2169076A9850}"/>
              </a:ext>
            </a:extLst>
          </p:cNvPr>
          <p:cNvCxnSpPr>
            <a:cxnSpLocks/>
          </p:cNvCxnSpPr>
          <p:nvPr/>
        </p:nvCxnSpPr>
        <p:spPr>
          <a:xfrm flipH="1">
            <a:off x="3352800" y="5352757"/>
            <a:ext cx="35623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DD4EC0-E84C-4F2D-BF28-FD5FAA6D5923}"/>
              </a:ext>
            </a:extLst>
          </p:cNvPr>
          <p:cNvCxnSpPr>
            <a:cxnSpLocks/>
          </p:cNvCxnSpPr>
          <p:nvPr/>
        </p:nvCxnSpPr>
        <p:spPr>
          <a:xfrm>
            <a:off x="3352800" y="5352757"/>
            <a:ext cx="0" cy="26607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11097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860722" y="2382533"/>
            <a:ext cx="447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SansSerifBookFLF" panose="02000603020000020003" pitchFamily="50" charset="0"/>
              </a:rPr>
              <a:t>Kokoa</a:t>
            </a:r>
            <a:r>
              <a:rPr lang="en-US" altLang="ko-KR" sz="3600" dirty="0">
                <a:latin typeface="SansSerifBookFLF" panose="02000603020000020003" pitchFamily="50" charset="0"/>
              </a:rPr>
              <a:t> project</a:t>
            </a:r>
            <a:endParaRPr lang="ko-KR" altLang="en-US" sz="3600" dirty="0">
              <a:latin typeface="SansSerifBook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79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961" y="2214658"/>
            <a:ext cx="602091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486" y="3354955"/>
            <a:ext cx="600619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116009" y="2817382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비회원 및 버튼을 누른 유저와 다른 유저가 </a:t>
            </a:r>
            <a:r>
              <a:rPr lang="en-US" altLang="ko-KR" sz="1200" b="1" dirty="0" err="1">
                <a:latin typeface="Noto Sans KR" pitchFamily="34" charset="-127"/>
                <a:ea typeface="Noto Sans KR" pitchFamily="34" charset="-127"/>
              </a:rPr>
              <a:t>UnderBar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를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확인시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endParaRPr lang="en-US" altLang="ko-KR" sz="1200" b="1" dirty="0">
              <a:latin typeface="Noto Sans KR" pitchFamily="34" charset="-127"/>
              <a:ea typeface="Noto Sans KR" pitchFamily="34" charset="-127"/>
            </a:endParaRP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숫자는 카운트 됐지만 버튼이 비활성화 된 것을 볼 수 있습니다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961" y="4979097"/>
            <a:ext cx="59832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314" y="3908837"/>
            <a:ext cx="4276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23701" y="4178937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미참여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유저는 전과 동일하게 참여가 가능합니다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06105" y="3216455"/>
            <a:ext cx="4495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비로그인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유저는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Comment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와 동일하게 로그인 페이지로 이동합니다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304459-9F30-4D61-96C4-1CFF1A7C3E9C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626193-77BF-47D5-9F12-ACF8EC82692A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UnderBar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D40575D-C52F-4C43-B942-9DE88BD8B574}"/>
              </a:ext>
            </a:extLst>
          </p:cNvPr>
          <p:cNvSpPr/>
          <p:nvPr/>
        </p:nvSpPr>
        <p:spPr>
          <a:xfrm>
            <a:off x="878607" y="2245717"/>
            <a:ext cx="1058560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8C18370-47C4-43BF-8B71-BD2FF7D6A630}"/>
              </a:ext>
            </a:extLst>
          </p:cNvPr>
          <p:cNvSpPr/>
          <p:nvPr/>
        </p:nvSpPr>
        <p:spPr>
          <a:xfrm>
            <a:off x="2402033" y="2244445"/>
            <a:ext cx="1058560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721971-BFFA-4CD3-B0B6-E00DAA688BD7}"/>
              </a:ext>
            </a:extLst>
          </p:cNvPr>
          <p:cNvSpPr/>
          <p:nvPr/>
        </p:nvSpPr>
        <p:spPr>
          <a:xfrm>
            <a:off x="909459" y="3387161"/>
            <a:ext cx="1058560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4F54950-61C7-4ECB-8763-80D54B90765C}"/>
              </a:ext>
            </a:extLst>
          </p:cNvPr>
          <p:cNvSpPr/>
          <p:nvPr/>
        </p:nvSpPr>
        <p:spPr>
          <a:xfrm>
            <a:off x="2402033" y="3394116"/>
            <a:ext cx="1058560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DB2154A-5601-4F68-AA0D-55A86F5BB237}"/>
              </a:ext>
            </a:extLst>
          </p:cNvPr>
          <p:cNvSpPr/>
          <p:nvPr/>
        </p:nvSpPr>
        <p:spPr>
          <a:xfrm>
            <a:off x="909459" y="5001778"/>
            <a:ext cx="1058560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6F7FC-F8FB-4EAF-9486-98F46A7B5700}"/>
              </a:ext>
            </a:extLst>
          </p:cNvPr>
          <p:cNvSpPr/>
          <p:nvPr/>
        </p:nvSpPr>
        <p:spPr>
          <a:xfrm>
            <a:off x="2402033" y="5006256"/>
            <a:ext cx="1058560" cy="4308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0BE74BC-7927-4A17-8D73-6D7DF4FE55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407887" y="2676604"/>
            <a:ext cx="0" cy="58300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F1E473-E6D6-4B5F-96B2-EBE49DC0084D}"/>
              </a:ext>
            </a:extLst>
          </p:cNvPr>
          <p:cNvCxnSpPr>
            <a:cxnSpLocks/>
          </p:cNvCxnSpPr>
          <p:nvPr/>
        </p:nvCxnSpPr>
        <p:spPr>
          <a:xfrm>
            <a:off x="2931664" y="2675332"/>
            <a:ext cx="0" cy="58300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6A6ECB-193B-4D22-9D66-3A33144E53B5}"/>
              </a:ext>
            </a:extLst>
          </p:cNvPr>
          <p:cNvCxnSpPr>
            <a:cxnSpLocks/>
          </p:cNvCxnSpPr>
          <p:nvPr/>
        </p:nvCxnSpPr>
        <p:spPr>
          <a:xfrm>
            <a:off x="2931313" y="3826911"/>
            <a:ext cx="0" cy="9810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57D8417-66A1-4A95-94FB-DB19E6DF1FCC}"/>
              </a:ext>
            </a:extLst>
          </p:cNvPr>
          <p:cNvCxnSpPr>
            <a:cxnSpLocks/>
          </p:cNvCxnSpPr>
          <p:nvPr/>
        </p:nvCxnSpPr>
        <p:spPr>
          <a:xfrm>
            <a:off x="1407887" y="3826911"/>
            <a:ext cx="0" cy="9810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AC3638-48F8-43B8-9011-67CAFDEDC82D}"/>
              </a:ext>
            </a:extLst>
          </p:cNvPr>
          <p:cNvCxnSpPr>
            <a:cxnSpLocks/>
          </p:cNvCxnSpPr>
          <p:nvPr/>
        </p:nvCxnSpPr>
        <p:spPr>
          <a:xfrm>
            <a:off x="9629644" y="3429000"/>
            <a:ext cx="0" cy="389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2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545" y="1286994"/>
            <a:ext cx="59832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8476" y="2243569"/>
            <a:ext cx="3862851" cy="404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620000" y="1641860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기부하기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클릭시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팝업창이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열리며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 </a:t>
            </a:r>
          </a:p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팝업창을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제외한 배경은 모두 어둡게 변합니다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5499" y="2551994"/>
            <a:ext cx="2736271" cy="39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3947004" y="3231870"/>
            <a:ext cx="322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금액 버튼을 이용하여 금액을 지정 할 수 있습니다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47004" y="3629863"/>
            <a:ext cx="3105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다시 입력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클릭시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지정된 금액이 초기화 됩니다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47003" y="4066339"/>
            <a:ext cx="3105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지정된 금액은 보기와 같이 표시됩니다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2F9017-85F6-4D71-AACB-020F62427AEC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F699E0-4CE4-4641-90FD-C0A254C7FDE2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UnderBar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9A32635-2362-4EED-BC2C-7BB000F4AE9A}"/>
              </a:ext>
            </a:extLst>
          </p:cNvPr>
          <p:cNvSpPr/>
          <p:nvPr/>
        </p:nvSpPr>
        <p:spPr>
          <a:xfrm>
            <a:off x="2604740" y="3879423"/>
            <a:ext cx="1016645" cy="2235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22FEEC0-FEA8-456A-A098-4881B549EA0B}"/>
              </a:ext>
            </a:extLst>
          </p:cNvPr>
          <p:cNvSpPr/>
          <p:nvPr/>
        </p:nvSpPr>
        <p:spPr>
          <a:xfrm>
            <a:off x="4885044" y="1335636"/>
            <a:ext cx="1058560" cy="337426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15B908-38B5-4AD9-9AA0-737431243B4F}"/>
              </a:ext>
            </a:extLst>
          </p:cNvPr>
          <p:cNvSpPr/>
          <p:nvPr/>
        </p:nvSpPr>
        <p:spPr>
          <a:xfrm>
            <a:off x="9609819" y="3337738"/>
            <a:ext cx="545932" cy="267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597C361-6525-405A-A39E-B6987F0CCC1F}"/>
              </a:ext>
            </a:extLst>
          </p:cNvPr>
          <p:cNvSpPr/>
          <p:nvPr/>
        </p:nvSpPr>
        <p:spPr>
          <a:xfrm>
            <a:off x="9787790" y="3629863"/>
            <a:ext cx="367961" cy="2521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8257B7-5EA5-452C-92A6-1DAAA33DE1AD}"/>
              </a:ext>
            </a:extLst>
          </p:cNvPr>
          <p:cNvSpPr/>
          <p:nvPr/>
        </p:nvSpPr>
        <p:spPr>
          <a:xfrm>
            <a:off x="8003061" y="3061314"/>
            <a:ext cx="2152690" cy="5528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A840E8-C877-4650-94AF-DF4B57175776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38091" y="3337738"/>
            <a:ext cx="764970" cy="23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FA5E37-D719-4C1F-A440-DBD9ED406488}"/>
              </a:ext>
            </a:extLst>
          </p:cNvPr>
          <p:cNvCxnSpPr>
            <a:cxnSpLocks/>
          </p:cNvCxnSpPr>
          <p:nvPr/>
        </p:nvCxnSpPr>
        <p:spPr>
          <a:xfrm flipH="1">
            <a:off x="7093052" y="3721100"/>
            <a:ext cx="280024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CD5BF6-496C-4212-9719-FAD722CA1533}"/>
              </a:ext>
            </a:extLst>
          </p:cNvPr>
          <p:cNvCxnSpPr>
            <a:cxnSpLocks/>
          </p:cNvCxnSpPr>
          <p:nvPr/>
        </p:nvCxnSpPr>
        <p:spPr>
          <a:xfrm>
            <a:off x="9893300" y="3605579"/>
            <a:ext cx="0" cy="1155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C5FE7B4-1F28-4AFA-A11E-0A85948A02CB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661771" y="3991213"/>
            <a:ext cx="285233" cy="213626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B657B0-D299-494F-80DA-831643D1287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971770" y="3882002"/>
            <a:ext cx="1" cy="2919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9BA8E3-46B0-4C01-9C3B-351E62B8CD96}"/>
              </a:ext>
            </a:extLst>
          </p:cNvPr>
          <p:cNvCxnSpPr>
            <a:cxnSpLocks/>
          </p:cNvCxnSpPr>
          <p:nvPr/>
        </p:nvCxnSpPr>
        <p:spPr>
          <a:xfrm flipH="1" flipV="1">
            <a:off x="6595467" y="4134141"/>
            <a:ext cx="3376303" cy="4842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EADA0F3-AF7D-4E58-A8C1-108B9FCFEB38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414324" y="1673062"/>
            <a:ext cx="0" cy="1843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6129C5E-B228-49E5-B0E6-5F7F7E3B0C98}"/>
              </a:ext>
            </a:extLst>
          </p:cNvPr>
          <p:cNvCxnSpPr>
            <a:cxnSpLocks/>
          </p:cNvCxnSpPr>
          <p:nvPr/>
        </p:nvCxnSpPr>
        <p:spPr>
          <a:xfrm>
            <a:off x="5414963" y="1871663"/>
            <a:ext cx="21431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86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163" y="2047428"/>
            <a:ext cx="42481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5688" y="4339924"/>
            <a:ext cx="42100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12" y="1817259"/>
            <a:ext cx="3862851" cy="404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579173" y="2372141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금액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미입력시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해당 메시지를 송출합니다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9173" y="4943611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미입력시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해당 메시지를 송출합니다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A24175-C510-4ACD-9FE6-290B2F928F3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56E5E-59BE-46C8-ABB4-03148B1CFF3F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UnderBar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7158FA-3C7D-47B0-B74A-A790E3CECB03}"/>
              </a:ext>
            </a:extLst>
          </p:cNvPr>
          <p:cNvSpPr/>
          <p:nvPr/>
        </p:nvSpPr>
        <p:spPr>
          <a:xfrm>
            <a:off x="3088629" y="3167256"/>
            <a:ext cx="365136" cy="2553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302180-CF64-4BBF-BF2B-8D3E0EE8532C}"/>
              </a:ext>
            </a:extLst>
          </p:cNvPr>
          <p:cNvSpPr/>
          <p:nvPr/>
        </p:nvSpPr>
        <p:spPr>
          <a:xfrm>
            <a:off x="1325779" y="3575298"/>
            <a:ext cx="2127985" cy="4950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1E800B3-B7B3-467E-A7A0-7FA4642D395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53764" y="3822802"/>
            <a:ext cx="3794761" cy="720623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E38F326-AF1D-464D-B3D9-9885F44C804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453765" y="2837936"/>
            <a:ext cx="3794760" cy="45700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94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382" y="1530784"/>
            <a:ext cx="3024831" cy="442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9699" y="1770579"/>
            <a:ext cx="5291037" cy="12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264877" y="3289086"/>
            <a:ext cx="2900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입력된 현재 글자 수를 파악하여 표기합니다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4877" y="4138440"/>
            <a:ext cx="4671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조건을 만족한 후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결제하기 클릭 시 해당 금액과 함께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댓글이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등록됩니다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78213" y="2487827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선택된 금액이 기부됩니다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E204D8-7921-4962-BA7B-ACD94430ED8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F60A2E-78D2-4AFB-AFF5-32D29E594332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UnderBar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8F366A-FC9E-4F4E-BE21-CEEBFC201FB0}"/>
              </a:ext>
            </a:extLst>
          </p:cNvPr>
          <p:cNvSpPr/>
          <p:nvPr/>
        </p:nvSpPr>
        <p:spPr>
          <a:xfrm>
            <a:off x="2887853" y="2997530"/>
            <a:ext cx="1058560" cy="2310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B38F1AD-C645-432B-9F2F-C0B889E1037D}"/>
              </a:ext>
            </a:extLst>
          </p:cNvPr>
          <p:cNvSpPr/>
          <p:nvPr/>
        </p:nvSpPr>
        <p:spPr>
          <a:xfrm>
            <a:off x="3464503" y="3316936"/>
            <a:ext cx="481910" cy="1635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E4CF0B6-EE3C-4EFF-BE7A-38BFD063516A}"/>
              </a:ext>
            </a:extLst>
          </p:cNvPr>
          <p:cNvSpPr/>
          <p:nvPr/>
        </p:nvSpPr>
        <p:spPr>
          <a:xfrm>
            <a:off x="2311797" y="5182089"/>
            <a:ext cx="576056" cy="156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8E1CAA2-89C1-4DB3-B552-C1F9B64B39F7}"/>
              </a:ext>
            </a:extLst>
          </p:cNvPr>
          <p:cNvSpPr/>
          <p:nvPr/>
        </p:nvSpPr>
        <p:spPr>
          <a:xfrm>
            <a:off x="6725801" y="2144979"/>
            <a:ext cx="1058560" cy="2310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33BEAB9-4228-44B6-9671-CB451E52C9AF}"/>
              </a:ext>
            </a:extLst>
          </p:cNvPr>
          <p:cNvCxnSpPr>
            <a:cxnSpLocks/>
          </p:cNvCxnSpPr>
          <p:nvPr/>
        </p:nvCxnSpPr>
        <p:spPr>
          <a:xfrm flipV="1">
            <a:off x="2887853" y="4283747"/>
            <a:ext cx="3290697" cy="953786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7D1F67-F5BA-42E4-A4F4-DD852F3580D1}"/>
              </a:ext>
            </a:extLst>
          </p:cNvPr>
          <p:cNvCxnSpPr>
            <a:cxnSpLocks/>
          </p:cNvCxnSpPr>
          <p:nvPr/>
        </p:nvCxnSpPr>
        <p:spPr>
          <a:xfrm>
            <a:off x="3946413" y="3402954"/>
            <a:ext cx="2232137" cy="1519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9979026-D02F-4EF2-8877-3DEABDBAA10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946413" y="2230364"/>
            <a:ext cx="2629647" cy="882687"/>
          </a:xfrm>
          <a:prstGeom prst="bentConnector3">
            <a:avLst>
              <a:gd name="adj1" fmla="val 749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7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0170" y="1403383"/>
            <a:ext cx="42767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794" y="1310981"/>
            <a:ext cx="4291914" cy="22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93" y="4054185"/>
            <a:ext cx="4339954" cy="22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38126" y="2804048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비로그인시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 로그인 창으로 이동합니다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0449" y="3534186"/>
            <a:ext cx="2441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클릭 전에는 활성화가 되지 않습니다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0449" y="5215304"/>
            <a:ext cx="3719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클릭 시 활성화 되며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모습이 바뀌고 카운트가 증가합니다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7009" y="3614569"/>
            <a:ext cx="2914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KR" pitchFamily="34" charset="-127"/>
                <a:ea typeface="Noto Sans KR" pitchFamily="34" charset="-127"/>
              </a:rPr>
              <a:t>활성화 된 하트를 클릭 시 비활성화로 전환되며</a:t>
            </a:r>
            <a:r>
              <a:rPr lang="en-US" altLang="ko-KR" sz="1100" dirty="0">
                <a:latin typeface="Noto Sans KR" pitchFamily="34" charset="-127"/>
                <a:ea typeface="Noto Sans KR" pitchFamily="34" charset="-127"/>
              </a:rPr>
              <a:t>, </a:t>
            </a:r>
          </a:p>
          <a:p>
            <a:r>
              <a:rPr lang="ko-KR" altLang="en-US" sz="1100" dirty="0">
                <a:latin typeface="Noto Sans KR" pitchFamily="34" charset="-127"/>
                <a:ea typeface="Noto Sans KR" pitchFamily="34" charset="-127"/>
              </a:rPr>
              <a:t>카운트가 줄어듭니다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D4E92EB-007F-4D1F-B9C7-7288364BBB67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24B475-3B86-47E1-A788-AF19B8D76340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Heart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D6F871-AD5F-4F4F-94E6-23CDCB570E8C}"/>
              </a:ext>
            </a:extLst>
          </p:cNvPr>
          <p:cNvSpPr/>
          <p:nvPr/>
        </p:nvSpPr>
        <p:spPr>
          <a:xfrm>
            <a:off x="4280770" y="1799700"/>
            <a:ext cx="724928" cy="2310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95CCA82-857E-4CC9-A88D-CA757C7F8D55}"/>
              </a:ext>
            </a:extLst>
          </p:cNvPr>
          <p:cNvSpPr/>
          <p:nvPr/>
        </p:nvSpPr>
        <p:spPr>
          <a:xfrm>
            <a:off x="4288491" y="5285762"/>
            <a:ext cx="724928" cy="2310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AAD14F8-B570-4156-93FF-2FCC361EAE1C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650955" y="2146300"/>
            <a:ext cx="48045" cy="31394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A48330-771E-4513-BDB1-A419E74397B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013419" y="5401283"/>
            <a:ext cx="169218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EBC1D4-AA4F-4AE2-AB56-A188AD243B5D}"/>
              </a:ext>
            </a:extLst>
          </p:cNvPr>
          <p:cNvCxnSpPr>
            <a:cxnSpLocks/>
          </p:cNvCxnSpPr>
          <p:nvPr/>
        </p:nvCxnSpPr>
        <p:spPr>
          <a:xfrm>
            <a:off x="5182780" y="1915221"/>
            <a:ext cx="158322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237613C-0C62-4120-B3E3-142D465CE7F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05698" y="1915221"/>
            <a:ext cx="1760303" cy="1757465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21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7" y="1484342"/>
            <a:ext cx="4425665" cy="228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1020" y="1464934"/>
            <a:ext cx="4099139" cy="21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970" y="3765639"/>
            <a:ext cx="4726412" cy="236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183145" y="3876540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버튼을 활성화 시킨 유저가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아닌경우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 </a:t>
            </a: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비활성화 된 상태로 보여지며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카운트는 증가해 있습니다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2878" y="4896145"/>
            <a:ext cx="4953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이전과 마찬가지로 클릭을 이용하여 활성화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비활성화를 선택 할 수 있습니다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2878" y="5528982"/>
            <a:ext cx="408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하트는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ID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혹은 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페이지 가 사라지면 자동으로 삭제됩니다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238519-D42F-4E3C-9923-C84863AC65F4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8696B-D27D-4D21-BBBE-34E582689062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Heart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07360D-F5C9-4FD3-A05F-1792F779131B}"/>
              </a:ext>
            </a:extLst>
          </p:cNvPr>
          <p:cNvSpPr/>
          <p:nvPr/>
        </p:nvSpPr>
        <p:spPr>
          <a:xfrm>
            <a:off x="4325616" y="1948339"/>
            <a:ext cx="724928" cy="2310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19325B7-A77B-4BDE-B9F2-CA7ED8D5603F}"/>
              </a:ext>
            </a:extLst>
          </p:cNvPr>
          <p:cNvSpPr/>
          <p:nvPr/>
        </p:nvSpPr>
        <p:spPr>
          <a:xfrm>
            <a:off x="4325616" y="5017232"/>
            <a:ext cx="724928" cy="2310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7B21106-7168-41AF-80BC-C239776EFD35}"/>
              </a:ext>
            </a:extLst>
          </p:cNvPr>
          <p:cNvSpPr/>
          <p:nvPr/>
        </p:nvSpPr>
        <p:spPr>
          <a:xfrm>
            <a:off x="10224014" y="1891300"/>
            <a:ext cx="724928" cy="23104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CE80D29-1F96-445F-8872-65ABA4110BE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050544" y="2050823"/>
            <a:ext cx="5068816" cy="130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42B07B2-6D0A-4E9E-A063-BA8FCD24E3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11934" y="2224369"/>
            <a:ext cx="5474545" cy="2918814"/>
          </a:xfrm>
          <a:prstGeom prst="bentConnector3">
            <a:avLst>
              <a:gd name="adj1" fmla="val 945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A24F988-3B20-48C0-B41C-F3733EE8E22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586478" y="2122342"/>
            <a:ext cx="1" cy="10202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6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71B412-E04D-8DD2-490A-1BC92A281EE7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242" y="1516187"/>
            <a:ext cx="3591697" cy="473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941808" y="1865871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원하는 값을 입력 후 저장하기 클릭 시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</a:t>
            </a: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아이디를 제외한 모든 정보를 수정할  수 있습니다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7689" y="3426942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탈퇴하기 클릭 시 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 </a:t>
            </a:r>
          </a:p>
          <a:p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보유한 모든 정보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(</a:t>
            </a:r>
            <a:r>
              <a:rPr lang="ko-KR" altLang="en-US" sz="1200" b="1" dirty="0" err="1">
                <a:latin typeface="Noto Sans KR" pitchFamily="34" charset="-127"/>
                <a:ea typeface="Noto Sans KR" pitchFamily="34" charset="-127"/>
              </a:rPr>
              <a:t>댓글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,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하트 등</a:t>
            </a:r>
            <a:r>
              <a:rPr lang="en-US" altLang="ko-KR" sz="1200" b="1" dirty="0">
                <a:latin typeface="Noto Sans KR" pitchFamily="34" charset="-127"/>
                <a:ea typeface="Noto Sans KR" pitchFamily="34" charset="-127"/>
              </a:rPr>
              <a:t>) </a:t>
            </a:r>
            <a:r>
              <a:rPr lang="ko-KR" altLang="en-US" sz="1200" b="1" dirty="0">
                <a:latin typeface="Noto Sans KR" pitchFamily="34" charset="-127"/>
                <a:ea typeface="Noto Sans KR" pitchFamily="34" charset="-127"/>
              </a:rPr>
              <a:t>이 모두 삭제됩니다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2242" y="1490320"/>
            <a:ext cx="3761218" cy="102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7824" y="3152174"/>
            <a:ext cx="3761733" cy="10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7668" y="4897309"/>
            <a:ext cx="3036029" cy="155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9C68D4-F3B3-4211-BCFD-7ADF6700556B}"/>
              </a:ext>
            </a:extLst>
          </p:cNvPr>
          <p:cNvSpPr txBox="1"/>
          <p:nvPr/>
        </p:nvSpPr>
        <p:spPr>
          <a:xfrm>
            <a:off x="0" y="451547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UserInfo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-Modify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9A9FBF-D33B-4828-B1F4-27315B4ECB12}"/>
              </a:ext>
            </a:extLst>
          </p:cNvPr>
          <p:cNvCxnSpPr>
            <a:cxnSpLocks/>
          </p:cNvCxnSpPr>
          <p:nvPr/>
        </p:nvCxnSpPr>
        <p:spPr>
          <a:xfrm>
            <a:off x="6534150" y="2001309"/>
            <a:ext cx="763449" cy="113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D6449-05B3-44A3-AA9E-9649E32BB37F}"/>
              </a:ext>
            </a:extLst>
          </p:cNvPr>
          <p:cNvCxnSpPr>
            <a:cxnSpLocks/>
          </p:cNvCxnSpPr>
          <p:nvPr/>
        </p:nvCxnSpPr>
        <p:spPr>
          <a:xfrm>
            <a:off x="6534149" y="3532336"/>
            <a:ext cx="763449" cy="113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D04155-EFED-4373-9235-D50F3ECAA35E}"/>
              </a:ext>
            </a:extLst>
          </p:cNvPr>
          <p:cNvCxnSpPr>
            <a:cxnSpLocks/>
          </p:cNvCxnSpPr>
          <p:nvPr/>
        </p:nvCxnSpPr>
        <p:spPr>
          <a:xfrm>
            <a:off x="6645682" y="3888607"/>
            <a:ext cx="0" cy="8437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CE6095-65EE-4774-81D8-A5DDA7E1406B}"/>
              </a:ext>
            </a:extLst>
          </p:cNvPr>
          <p:cNvSpPr/>
          <p:nvPr/>
        </p:nvSpPr>
        <p:spPr>
          <a:xfrm>
            <a:off x="5568215" y="4897309"/>
            <a:ext cx="2318475" cy="1604415"/>
          </a:xfrm>
          <a:prstGeom prst="roundRect">
            <a:avLst>
              <a:gd name="adj" fmla="val 894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C107C7-5B58-43A8-A1C9-9F5415BC206B}"/>
              </a:ext>
            </a:extLst>
          </p:cNvPr>
          <p:cNvSpPr/>
          <p:nvPr/>
        </p:nvSpPr>
        <p:spPr>
          <a:xfrm>
            <a:off x="2800350" y="5895975"/>
            <a:ext cx="508000" cy="15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C283ED-A386-4CAA-BE52-B592E363C9AD}"/>
              </a:ext>
            </a:extLst>
          </p:cNvPr>
          <p:cNvSpPr/>
          <p:nvPr/>
        </p:nvSpPr>
        <p:spPr>
          <a:xfrm>
            <a:off x="1112796" y="5895975"/>
            <a:ext cx="508000" cy="15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44ED506-3EBB-4353-A311-A671335880D5}"/>
              </a:ext>
            </a:extLst>
          </p:cNvPr>
          <p:cNvCxnSpPr>
            <a:cxnSpLocks/>
          </p:cNvCxnSpPr>
          <p:nvPr/>
        </p:nvCxnSpPr>
        <p:spPr>
          <a:xfrm>
            <a:off x="3308350" y="5972175"/>
            <a:ext cx="11795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AA73F1-946E-42D9-9CD8-A6D0422C387D}"/>
              </a:ext>
            </a:extLst>
          </p:cNvPr>
          <p:cNvCxnSpPr>
            <a:cxnSpLocks/>
          </p:cNvCxnSpPr>
          <p:nvPr/>
        </p:nvCxnSpPr>
        <p:spPr>
          <a:xfrm flipV="1">
            <a:off x="4495800" y="3937000"/>
            <a:ext cx="0" cy="20351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B9CBF02-6B1C-4A9B-ADFB-FB587585D4E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363980" y="5661660"/>
            <a:ext cx="2816" cy="2343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650B267-4008-4FA2-B764-8FF946D93063}"/>
              </a:ext>
            </a:extLst>
          </p:cNvPr>
          <p:cNvCxnSpPr>
            <a:cxnSpLocks/>
          </p:cNvCxnSpPr>
          <p:nvPr/>
        </p:nvCxnSpPr>
        <p:spPr>
          <a:xfrm>
            <a:off x="1363980" y="5661660"/>
            <a:ext cx="2446020" cy="118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6D77793-5FD1-4AC3-9266-FFD60AA55728}"/>
              </a:ext>
            </a:extLst>
          </p:cNvPr>
          <p:cNvCxnSpPr>
            <a:cxnSpLocks/>
          </p:cNvCxnSpPr>
          <p:nvPr/>
        </p:nvCxnSpPr>
        <p:spPr>
          <a:xfrm flipV="1">
            <a:off x="3808998" y="2096703"/>
            <a:ext cx="8623" cy="35840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16ECF08-41DF-43DA-9A2B-D841CAB61B7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07445" y="2096703"/>
            <a:ext cx="134363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70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752849" y="2382533"/>
            <a:ext cx="468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시 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latin typeface="SansSerifBookFLF" panose="02000603020000020003" pitchFamily="50" charset="0"/>
              </a:rPr>
              <a:t>Kokoa</a:t>
            </a:r>
            <a:r>
              <a:rPr lang="en-US" altLang="ko-KR" sz="3600" b="1" dirty="0">
                <a:latin typeface="SansSerifBookFLF" panose="02000603020000020003" pitchFamily="50" charset="0"/>
              </a:rPr>
              <a:t> project</a:t>
            </a:r>
            <a:endParaRPr lang="ko-KR" altLang="en-US" sz="3600" b="1" dirty="0">
              <a:latin typeface="SansSerifBook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12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462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752849" y="2382533"/>
            <a:ext cx="468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Q&amp;A</a:t>
            </a:r>
            <a:endParaRPr lang="ko-KR" altLang="en-US" sz="4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latin typeface="SansSerifBookFLF" panose="02000603020000020003" pitchFamily="50" charset="0"/>
              </a:rPr>
              <a:t>Kokoa</a:t>
            </a:r>
            <a:r>
              <a:rPr lang="en-US" altLang="ko-KR" sz="3600" b="1" dirty="0">
                <a:latin typeface="SansSerifBookFLF" panose="02000603020000020003" pitchFamily="50" charset="0"/>
              </a:rPr>
              <a:t> project</a:t>
            </a:r>
            <a:endParaRPr lang="ko-KR" altLang="en-US" sz="3600" b="1" dirty="0">
              <a:latin typeface="SansSerifBook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1" y="451547"/>
            <a:ext cx="443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프로젝트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ADAA7-A508-FBE7-65CD-4672CE331B22}"/>
              </a:ext>
            </a:extLst>
          </p:cNvPr>
          <p:cNvSpPr txBox="1"/>
          <p:nvPr/>
        </p:nvSpPr>
        <p:spPr>
          <a:xfrm>
            <a:off x="1822229" y="1816308"/>
            <a:ext cx="474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코코아</a:t>
            </a:r>
            <a:r>
              <a:rPr lang="ko-KR" altLang="en-US" sz="4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48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endParaRPr lang="ko-KR" altLang="en-US" sz="4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7F8A6-284A-7EA2-587E-CBEE5F0469DE}"/>
              </a:ext>
            </a:extLst>
          </p:cNvPr>
          <p:cNvSpPr txBox="1"/>
          <p:nvPr/>
        </p:nvSpPr>
        <p:spPr>
          <a:xfrm>
            <a:off x="1822229" y="2915318"/>
            <a:ext cx="9126583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 latinLnBrk="0">
              <a:lnSpc>
                <a:spcPct val="250000"/>
              </a:lnSpc>
              <a:buFont typeface="+mj-lt"/>
              <a:buAutoNum type="romanUcPeriod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</a:tabLst>
            </a:pPr>
            <a:r>
              <a:rPr lang="ko-KR" altLang="en-US" kern="0" dirty="0">
                <a:latin typeface="Noto Sans KR" panose="020B0500000000000000" pitchFamily="34" charset="-127"/>
                <a:ea typeface="Noto Sans KR" panose="020B0500000000000000" pitchFamily="34" charset="-127"/>
                <a:cs typeface="굴림" panose="020B0600000101010101" pitchFamily="50" charset="-127"/>
              </a:rPr>
              <a:t>카카오 </a:t>
            </a:r>
            <a:r>
              <a:rPr lang="ko-KR" altLang="en-US" kern="0" dirty="0" err="1">
                <a:latin typeface="Noto Sans KR" panose="020B0500000000000000" pitchFamily="34" charset="-127"/>
                <a:ea typeface="Noto Sans KR" panose="020B0500000000000000" pitchFamily="34" charset="-127"/>
                <a:cs typeface="굴림" panose="020B0600000101010101" pitchFamily="50" charset="-127"/>
              </a:rPr>
              <a:t>같이가치를</a:t>
            </a:r>
            <a:r>
              <a:rPr lang="ko-KR" altLang="en-US" kern="0" dirty="0">
                <a:latin typeface="Noto Sans KR" panose="020B0500000000000000" pitchFamily="34" charset="-127"/>
                <a:ea typeface="Noto Sans KR" panose="020B0500000000000000" pitchFamily="34" charset="-127"/>
                <a:cs typeface="굴림" panose="020B0600000101010101" pitchFamily="50" charset="-127"/>
              </a:rPr>
              <a:t> 벤치마킹하여 프로젝트 제작</a:t>
            </a:r>
            <a:endParaRPr lang="en-US" altLang="ko-KR" sz="1800" kern="0" dirty="0"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굴림" panose="020B0600000101010101" pitchFamily="50" charset="-127"/>
            </a:endParaRPr>
          </a:p>
          <a:p>
            <a:pPr marL="400050" indent="-400050" algn="just" latinLnBrk="0">
              <a:lnSpc>
                <a:spcPct val="250000"/>
              </a:lnSpc>
              <a:buFont typeface="+mj-lt"/>
              <a:buAutoNum type="romanUcPeriod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</a:tabLst>
            </a:pPr>
            <a:r>
              <a:rPr lang="ko-KR" altLang="ko-KR" sz="1800" kern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anose="020B0600000101010101" pitchFamily="50" charset="-127"/>
              </a:rPr>
              <a:t>사회의 다양한 계층들에게 기부 할 수 있도록 해주는 </a:t>
            </a:r>
            <a:r>
              <a:rPr lang="ko-KR" altLang="en-US" kern="0" dirty="0">
                <a:latin typeface="Noto Sans KR" panose="020B0500000000000000" pitchFamily="34" charset="-127"/>
                <a:ea typeface="Noto Sans KR" panose="020B0500000000000000" pitchFamily="34" charset="-127"/>
                <a:cs typeface="굴림" panose="020B0600000101010101" pitchFamily="50" charset="-127"/>
              </a:rPr>
              <a:t>테스트 </a:t>
            </a:r>
            <a:r>
              <a:rPr lang="ko-KR" altLang="ko-KR" sz="1800" kern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anose="020B0600000101010101" pitchFamily="50" charset="-127"/>
              </a:rPr>
              <a:t>웹 페이지</a:t>
            </a:r>
            <a:r>
              <a:rPr lang="ko-KR" altLang="en-US" sz="1800" kern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anose="020B0600000101010101" pitchFamily="50" charset="-127"/>
              </a:rPr>
              <a:t>로 제작</a:t>
            </a:r>
            <a:endParaRPr lang="ko-KR" altLang="ko-KR" sz="1800" kern="100" dirty="0"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marL="400050" indent="-400050" algn="just" latinLnBrk="0">
              <a:lnSpc>
                <a:spcPct val="250000"/>
              </a:lnSpc>
              <a:buFont typeface="+mj-lt"/>
              <a:buAutoNum type="romanUcPeriod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16256000" algn="l"/>
              </a:tabLst>
            </a:pPr>
            <a:r>
              <a:rPr lang="ko-KR" altLang="en-US" kern="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기부를 쉽게 할 수 있도록 직접기부</a:t>
            </a:r>
            <a:r>
              <a:rPr lang="en-US" altLang="ko-KR" kern="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kern="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좋아요 기부</a:t>
            </a:r>
            <a:r>
              <a:rPr lang="en-US" altLang="ko-KR" kern="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kern="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댓글기부 기능</a:t>
            </a:r>
            <a:endParaRPr lang="ko-KR" altLang="ko-KR" sz="1800" kern="100" dirty="0"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AEFF27-1406-438E-98AD-A9EEFA891016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54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752849" y="2382533"/>
            <a:ext cx="468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보완 할 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latin typeface="SansSerifBookFLF" panose="02000603020000020003" pitchFamily="50" charset="0"/>
              </a:rPr>
              <a:t>Kokoa</a:t>
            </a:r>
            <a:r>
              <a:rPr lang="en-US" altLang="ko-KR" sz="3600" b="1" dirty="0">
                <a:latin typeface="SansSerifBookFLF" panose="02000603020000020003" pitchFamily="50" charset="0"/>
              </a:rPr>
              <a:t> project</a:t>
            </a:r>
            <a:endParaRPr lang="ko-KR" altLang="en-US" sz="3600" b="1" dirty="0">
              <a:latin typeface="SansSerifBook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9033"/>
              </p:ext>
            </p:extLst>
          </p:nvPr>
        </p:nvGraphicFramePr>
        <p:xfrm>
          <a:off x="714070" y="1091679"/>
          <a:ext cx="10763860" cy="551439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8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8697152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</a:tblGrid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개발환경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운영체제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Windows 10 64bit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개발언어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Java, SQL, HTML,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Javascript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CSS,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JQuery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XML, JSON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개발도구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Eclipse, Maven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Spring Framework 5.2.1,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MyBatis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Oracle 11g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902228"/>
                  </a:ext>
                </a:extLst>
              </a:tr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WAS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Apache Tomcat 9.0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82366"/>
                  </a:ext>
                </a:extLst>
              </a:tr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웹 브라우저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Chrome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26456"/>
                  </a:ext>
                </a:extLst>
              </a:tr>
              <a:tr h="47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버전 관리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Git,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Github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34255"/>
                  </a:ext>
                </a:extLst>
              </a:tr>
              <a:tr h="632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라이브러리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JSTL, servlet-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api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spring-security-web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jackson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commons-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fileupload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XSS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66974"/>
                  </a:ext>
                </a:extLst>
              </a:tr>
              <a:tr h="632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오픈소스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Daum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우편번호 </a:t>
                      </a: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API, Naver Login API, Kakao Login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46436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032335-C63D-4AA9-A13B-CAA6DDD1FE2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E81EA7-A09D-4BF7-81FC-4976C4084E30}"/>
              </a:ext>
            </a:extLst>
          </p:cNvPr>
          <p:cNvSpPr txBox="1"/>
          <p:nvPr/>
        </p:nvSpPr>
        <p:spPr>
          <a:xfrm>
            <a:off x="1" y="451547"/>
            <a:ext cx="443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개발환경</a:t>
            </a:r>
          </a:p>
        </p:txBody>
      </p:sp>
    </p:spTree>
    <p:extLst>
      <p:ext uri="{BB962C8B-B14F-4D97-AF65-F5344CB8AC3E}">
        <p14:creationId xmlns:p14="http://schemas.microsoft.com/office/powerpoint/2010/main" val="324391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11A4-491A-D6CB-C076-6D4B596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7F264-E06D-82A1-60DA-3DDA9FCCA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6ACE-5737-0028-CDB9-6E1A9FB6E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84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CB0-7E02-EBB4-5E3C-5AE2429EC4E0}"/>
              </a:ext>
            </a:extLst>
          </p:cNvPr>
          <p:cNvSpPr txBox="1"/>
          <p:nvPr/>
        </p:nvSpPr>
        <p:spPr>
          <a:xfrm>
            <a:off x="5175483" y="6037213"/>
            <a:ext cx="1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sSerifFLF" panose="02000603020000020003" pitchFamily="50" charset="0"/>
              </a:rPr>
              <a:t>코코아</a:t>
            </a:r>
            <a:r>
              <a:rPr lang="ko-KR" altLang="en-US" sz="1050" dirty="0">
                <a:latin typeface="SansSerifFLF" panose="02000603020000020003" pitchFamily="50" charset="0"/>
              </a:rPr>
              <a:t> </a:t>
            </a:r>
            <a:r>
              <a:rPr lang="ko-KR" altLang="en-US" b="1" dirty="0" err="1">
                <a:latin typeface="SansSerifFLF" panose="02000603020000020003" pitchFamily="50" charset="0"/>
              </a:rPr>
              <a:t>같이가치</a:t>
            </a:r>
            <a:endParaRPr lang="ko-KR" altLang="en-US" b="1" dirty="0">
              <a:latin typeface="SansSerifFLF" panose="02000603020000020003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31EBE4-75BF-6771-8D20-646FC4603882}"/>
              </a:ext>
            </a:extLst>
          </p:cNvPr>
          <p:cNvCxnSpPr>
            <a:cxnSpLocks/>
          </p:cNvCxnSpPr>
          <p:nvPr/>
        </p:nvCxnSpPr>
        <p:spPr>
          <a:xfrm>
            <a:off x="589772" y="3440097"/>
            <a:ext cx="110124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94393-97AC-ED1C-636D-AE3DBA99C2F8}"/>
              </a:ext>
            </a:extLst>
          </p:cNvPr>
          <p:cNvSpPr txBox="1"/>
          <p:nvPr/>
        </p:nvSpPr>
        <p:spPr>
          <a:xfrm>
            <a:off x="3860722" y="2382533"/>
            <a:ext cx="447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DATABASE</a:t>
            </a:r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BFFB-DF8E-B466-D3E5-28428818D1A3}"/>
              </a:ext>
            </a:extLst>
          </p:cNvPr>
          <p:cNvSpPr txBox="1"/>
          <p:nvPr/>
        </p:nvSpPr>
        <p:spPr>
          <a:xfrm>
            <a:off x="4038233" y="3597436"/>
            <a:ext cx="411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SansSerifBookFLF" panose="02000603020000020003" pitchFamily="50" charset="0"/>
              </a:rPr>
              <a:t>Kokoa</a:t>
            </a:r>
            <a:r>
              <a:rPr lang="en-US" altLang="ko-KR" sz="3600" dirty="0">
                <a:latin typeface="SansSerifBookFLF" panose="02000603020000020003" pitchFamily="50" charset="0"/>
              </a:rPr>
              <a:t> project</a:t>
            </a:r>
            <a:endParaRPr lang="ko-KR" altLang="en-US" sz="3600" dirty="0">
              <a:latin typeface="SansSerifBookFLF" panose="020006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52900"/>
              </p:ext>
            </p:extLst>
          </p:nvPr>
        </p:nvGraphicFramePr>
        <p:xfrm>
          <a:off x="374437" y="1109097"/>
          <a:ext cx="10763865" cy="5127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U_Id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사용자 아이디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U_Pwd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사용자 비밀번호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U_Name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U_Mail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이메일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  <a:tr h="3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U_PostAddr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우편번호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6365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U_RoadAddr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도로명주소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28480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U_DetailAddr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상세 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2097"/>
                  </a:ext>
                </a:extLst>
              </a:tr>
              <a:tr h="167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U_Gen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92655"/>
                  </a:ext>
                </a:extLst>
              </a:tr>
              <a:tr h="118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U_Tel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58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U_Birth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VARCHAR2(40)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생년월일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357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Session_id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세션 아이디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16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limit_time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쿠키 완료 시간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66683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4D8DE9-F47F-4008-9B4D-5CE49AE6D76D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7C1C17-0CA5-43FB-A915-B3FBC81C2F85}"/>
              </a:ext>
            </a:extLst>
          </p:cNvPr>
          <p:cNvSpPr txBox="1"/>
          <p:nvPr/>
        </p:nvSpPr>
        <p:spPr>
          <a:xfrm>
            <a:off x="0" y="451547"/>
            <a:ext cx="520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User_info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38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5062A-8ACB-2B0D-B9D7-D1A269945D59}"/>
              </a:ext>
            </a:extLst>
          </p:cNvPr>
          <p:cNvSpPr/>
          <p:nvPr/>
        </p:nvSpPr>
        <p:spPr>
          <a:xfrm>
            <a:off x="0" y="0"/>
            <a:ext cx="12192000" cy="1364761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B68726-0755-DA3F-0D58-19114E44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43130"/>
              </p:ext>
            </p:extLst>
          </p:nvPr>
        </p:nvGraphicFramePr>
        <p:xfrm>
          <a:off x="374437" y="1109097"/>
          <a:ext cx="10763865" cy="220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66709">
                  <a:extLst>
                    <a:ext uri="{9D8B030D-6E8A-4147-A177-3AD203B41FA5}">
                      <a16:colId xmlns:a16="http://schemas.microsoft.com/office/drawing/2014/main" val="686863746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804024839"/>
                    </a:ext>
                  </a:extLst>
                </a:gridCol>
                <a:gridCol w="2899050">
                  <a:extLst>
                    <a:ext uri="{9D8B030D-6E8A-4147-A177-3AD203B41FA5}">
                      <a16:colId xmlns:a16="http://schemas.microsoft.com/office/drawing/2014/main" val="1736709170"/>
                    </a:ext>
                  </a:extLst>
                </a:gridCol>
                <a:gridCol w="2899053">
                  <a:extLst>
                    <a:ext uri="{9D8B030D-6E8A-4147-A177-3AD203B41FA5}">
                      <a16:colId xmlns:a16="http://schemas.microsoft.com/office/drawing/2014/main" val="409473409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제약 조건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80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k_number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NUMBER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SEQUENCE NUMBER</a:t>
                      </a:r>
                      <a:endParaRPr lang="ko-KR" altLang="en-US" sz="1800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682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CONTENT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VARCHAR2(255)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카카오 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77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k_name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VARCHAR2(20)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카카오 닉네임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08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k_email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VARCHAR2(50)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NOT NULL</a:t>
                      </a:r>
                      <a:endParaRPr lang="ko-KR" altLang="en-US" spc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카카오 이메일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7004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81BD05-59CC-4A1F-A508-32516FC018E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96850">
            <a:solidFill>
              <a:srgbClr val="FFD9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110534-6EF9-4F27-B011-413AE7E2A7CE}"/>
              </a:ext>
            </a:extLst>
          </p:cNvPr>
          <p:cNvSpPr txBox="1"/>
          <p:nvPr/>
        </p:nvSpPr>
        <p:spPr>
          <a:xfrm>
            <a:off x="0" y="451547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코코아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같이가치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kakao_table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7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1928</Words>
  <Application>Microsoft Office PowerPoint</Application>
  <PresentationFormat>와이드스크린</PresentationFormat>
  <Paragraphs>549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Noto Sans KR</vt:lpstr>
      <vt:lpstr>굴림</vt:lpstr>
      <vt:lpstr>맑은 고딕</vt:lpstr>
      <vt:lpstr>Arial</vt:lpstr>
      <vt:lpstr>SansSerifBookFLF</vt:lpstr>
      <vt:lpstr>SansSerifFLF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seude</dc:creator>
  <cp:lastModifiedBy>김준오</cp:lastModifiedBy>
  <cp:revision>218</cp:revision>
  <dcterms:created xsi:type="dcterms:W3CDTF">2022-07-27T01:47:15Z</dcterms:created>
  <dcterms:modified xsi:type="dcterms:W3CDTF">2022-08-06T07:01:13Z</dcterms:modified>
</cp:coreProperties>
</file>