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2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8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0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9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6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6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F287-ED05-439C-A872-EBEE8A9C71B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3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Convolutional Layer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58" y="1771823"/>
            <a:ext cx="4105275" cy="3181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12822" y="1771823"/>
            <a:ext cx="6600305" cy="306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/>
              <a:t>Convolution Layer</a:t>
            </a:r>
            <a:r>
              <a:rPr lang="ko-KR" altLang="en-US" sz="1600" smtClean="0"/>
              <a:t>는 입력 데이터로부터 특징을 추출하는 역할을 한다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특징을 추출하는 기능을 가진 </a:t>
            </a:r>
            <a:r>
              <a:rPr lang="en-US" altLang="ko-KR" sz="1600" smtClean="0"/>
              <a:t>Filter</a:t>
            </a:r>
            <a:r>
              <a:rPr lang="ko-KR" altLang="en-US" sz="1600" smtClean="0"/>
              <a:t>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 </a:t>
            </a:r>
            <a:r>
              <a:rPr lang="en-US" altLang="ko-KR" sz="1600" smtClean="0"/>
              <a:t>Filter </a:t>
            </a:r>
            <a:r>
              <a:rPr lang="ko-KR" altLang="en-US" sz="1600" smtClean="0"/>
              <a:t>값을 비선형 값으로 바꿔주는</a:t>
            </a:r>
            <a:r>
              <a:rPr lang="en-US" altLang="ko-KR" sz="1600" smtClean="0"/>
              <a:t>Activiation Function</a:t>
            </a:r>
            <a:r>
              <a:rPr lang="ko-KR" altLang="en-US" sz="1600" smtClean="0"/>
              <a:t>으로 이루어져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22" y="5012575"/>
            <a:ext cx="3669656" cy="17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Filter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125808"/>
            <a:ext cx="2806119" cy="1213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05" y="2349650"/>
            <a:ext cx="403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위와 같은 곡선을 검출하는 필터가 있다고 가정한다면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" y="2770293"/>
            <a:ext cx="4256116" cy="1000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5" y="3749040"/>
            <a:ext cx="4023359" cy="20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409" y="3958590"/>
            <a:ext cx="403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곡선에 해당하는 부분은 큰 값이 나온다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" y="4235589"/>
            <a:ext cx="3985433" cy="1107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826" y="5481153"/>
            <a:ext cx="403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곡선이 아닌 부분은 </a:t>
            </a:r>
            <a:r>
              <a:rPr lang="en-US" altLang="ko-KR" sz="1200" smtClean="0"/>
              <a:t>0</a:t>
            </a:r>
            <a:r>
              <a:rPr lang="ko-KR" altLang="en-US" sz="1200" smtClean="0"/>
              <a:t>에 수렴하는 값이 나온다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699" y="473999"/>
            <a:ext cx="4219575" cy="4305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7725" y="4950576"/>
            <a:ext cx="4039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다른 특징을 추출하는 필터를 조합하여 네트워크에 조합하면 원본 데이터가 어떤 형태의 특징을 가지는지 알 수 있다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위의 그림은 하나의 입력데이터에 대하여 세로선과 가로선 필터를 동시에 적용한 모습이다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440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Stride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258425"/>
            <a:ext cx="3275214" cy="2587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011" y="4289764"/>
            <a:ext cx="4513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필터를 큰 사진 전체에 하나만 적용하는 것이 아니라 부분적으로 적용한다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필터를 적용하는 간격을 </a:t>
            </a:r>
            <a:r>
              <a:rPr lang="en-US" altLang="ko-KR" sz="1200" smtClean="0"/>
              <a:t>Stride</a:t>
            </a:r>
            <a:r>
              <a:rPr lang="ko-KR" altLang="en-US" sz="1200" smtClean="0"/>
              <a:t>라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필터를 적용해서 얻어낸 결과를 </a:t>
            </a:r>
            <a:r>
              <a:rPr lang="en-US" altLang="ko-KR" sz="1200" smtClean="0"/>
              <a:t>Feature map </a:t>
            </a:r>
            <a:r>
              <a:rPr lang="ko-KR" altLang="en-US" sz="1200" smtClean="0"/>
              <a:t>또는 </a:t>
            </a:r>
            <a:r>
              <a:rPr lang="en-US" altLang="ko-KR" sz="1200" smtClean="0"/>
              <a:t>activation map</a:t>
            </a:r>
            <a:r>
              <a:rPr lang="ko-KR" altLang="en-US" sz="1200" smtClean="0"/>
              <a:t>이라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33" y="2015049"/>
            <a:ext cx="6476777" cy="37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539759"/>
            <a:ext cx="6091240" cy="29740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padding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32815" y="2334287"/>
            <a:ext cx="45138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필터를 적용한 후의 결과값은 필터 적용전보다 작아진다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그런데 </a:t>
            </a:r>
            <a:r>
              <a:rPr lang="en-US" altLang="ko-KR" sz="1200" smtClean="0"/>
              <a:t>CNN</a:t>
            </a:r>
            <a:r>
              <a:rPr lang="ko-KR" altLang="en-US" sz="1200" smtClean="0"/>
              <a:t>은 하나의 필터 레이어가 아니라 여러 단계에 걸쳐 계속 필터를 적용하여 특징을 추출하는 것을 최적화 해나가는데 필터 적용 후 결과 값이 작아지면 처음에 비해서 특징이 많이 유실될 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이를 방지하기 위한 기법으로 입력값 주위로 </a:t>
            </a:r>
            <a:r>
              <a:rPr lang="en-US" altLang="ko-KR" sz="1200" smtClean="0"/>
              <a:t>0 </a:t>
            </a:r>
            <a:r>
              <a:rPr lang="ko-KR" altLang="en-US" sz="1200" smtClean="0"/>
              <a:t>값을 넣어서 입력값을 인위적으로 키우는 것을 </a:t>
            </a:r>
            <a:r>
              <a:rPr lang="en-US" altLang="ko-KR" sz="1200" smtClean="0"/>
              <a:t>padding</a:t>
            </a:r>
            <a:r>
              <a:rPr lang="ko-KR" altLang="en-US" sz="1200" smtClean="0"/>
              <a:t>이라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Padding</a:t>
            </a:r>
            <a:r>
              <a:rPr lang="ko-KR" altLang="en-US" sz="1200" smtClean="0"/>
              <a:t>은 결과 값을 작아지는 것을 막아서 특징이 유실되는 것을 막고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오버피팅도 방지하게 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원본데이터에 </a:t>
            </a:r>
            <a:r>
              <a:rPr lang="en-US" altLang="ko-KR" sz="1200" smtClean="0"/>
              <a:t>0 </a:t>
            </a:r>
            <a:r>
              <a:rPr lang="ko-KR" altLang="en-US" sz="1200" smtClean="0"/>
              <a:t>값을 넣어서 원래의 특징을 약간 희석시키기 때문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263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Activation </a:t>
            </a:r>
            <a:r>
              <a:rPr lang="en-US" altLang="ko-KR" smtClean="0"/>
              <a:t>function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83" y="1608339"/>
            <a:ext cx="3000375" cy="1962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" y="3952009"/>
            <a:ext cx="2695575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8997" y="1608339"/>
            <a:ext cx="4513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필터를 적용해서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이 </a:t>
            </a:r>
            <a:r>
              <a:rPr lang="ko-KR" altLang="en-US" sz="1050" smtClean="0"/>
              <a:t>추출되었으면</a:t>
            </a:r>
            <a:r>
              <a:rPr lang="ko-KR" altLang="en-US" sz="1400"/>
              <a:t>이 </a:t>
            </a:r>
            <a:r>
              <a:rPr lang="en-US" altLang="ko-KR" sz="1400"/>
              <a:t>Feature map</a:t>
            </a:r>
            <a:r>
              <a:rPr lang="ko-KR" altLang="en-US" sz="1400"/>
              <a:t>에 </a:t>
            </a:r>
            <a:r>
              <a:rPr lang="en-US" altLang="ko-KR" sz="1400"/>
              <a:t>Activation function</a:t>
            </a:r>
            <a:r>
              <a:rPr lang="ko-KR" altLang="en-US" sz="1400"/>
              <a:t>을 적용하게 된다</a:t>
            </a:r>
            <a:r>
              <a:rPr lang="en-US" altLang="ko-KR" sz="1400"/>
              <a:t>.</a:t>
            </a:r>
            <a:endParaRPr lang="ko-KR" altLang="en-US" sz="1400"/>
          </a:p>
          <a:p>
            <a:r>
              <a:rPr lang="en-US" altLang="ko-KR" sz="1400"/>
              <a:t>Activation function</a:t>
            </a:r>
            <a:r>
              <a:rPr lang="ko-KR" altLang="en-US" sz="1400"/>
              <a:t>의 개념을 설명하면</a:t>
            </a:r>
            <a:r>
              <a:rPr lang="en-US" altLang="ko-KR" sz="1400"/>
              <a:t>, </a:t>
            </a:r>
            <a:r>
              <a:rPr lang="ko-KR" altLang="en-US" sz="1400"/>
              <a:t>위의 쥐 그림에서 곡선값의 특징이 들어가 있는지 안들어가 있는지의 필터를 통해서 추출한 값이 들어가 있는 예에서는 </a:t>
            </a:r>
            <a:r>
              <a:rPr lang="en-US" altLang="ko-KR" sz="1400"/>
              <a:t>6000, </a:t>
            </a:r>
            <a:r>
              <a:rPr lang="ko-KR" altLang="en-US" sz="1400"/>
              <a:t>안 들어가 있는 예에서는 </a:t>
            </a:r>
            <a:r>
              <a:rPr lang="en-US" altLang="ko-KR" sz="1400"/>
              <a:t>0 </a:t>
            </a:r>
            <a:r>
              <a:rPr lang="ko-KR" altLang="en-US" sz="1400"/>
              <a:t>으로 나왔다</a:t>
            </a:r>
            <a:r>
              <a:rPr lang="en-US" altLang="ko-KR" sz="1400"/>
              <a:t>. </a:t>
            </a:r>
            <a:endParaRPr lang="ko-KR" altLang="en-US" sz="1400"/>
          </a:p>
          <a:p>
            <a:r>
              <a:rPr lang="ko-KR" altLang="en-US" sz="1400"/>
              <a:t>이 값이 정량적인 값으로 나오기 때문에</a:t>
            </a:r>
            <a:r>
              <a:rPr lang="en-US" altLang="ko-KR" sz="1400"/>
              <a:t>, </a:t>
            </a:r>
            <a:r>
              <a:rPr lang="ko-KR" altLang="en-US" sz="1400"/>
              <a:t>그 특징이 “있다 없다”의 비선형 값으로 바꿔 주는 과정이 필요한데</a:t>
            </a:r>
            <a:r>
              <a:rPr lang="en-US" altLang="ko-KR" sz="1400"/>
              <a:t>, </a:t>
            </a:r>
            <a:r>
              <a:rPr lang="ko-KR" altLang="en-US" sz="1400"/>
              <a:t>이 것이 바로 </a:t>
            </a:r>
            <a:r>
              <a:rPr lang="en-US" altLang="ko-KR" sz="1400"/>
              <a:t>Activation </a:t>
            </a:r>
            <a:r>
              <a:rPr lang="ko-KR" altLang="en-US" sz="1400"/>
              <a:t>함수이다</a:t>
            </a:r>
            <a:r>
              <a:rPr lang="en-US" altLang="ko-KR" sz="1400"/>
              <a:t>.</a:t>
            </a:r>
            <a:endParaRPr lang="ko-KR" altLang="en-US" sz="1400"/>
          </a:p>
          <a:p>
            <a:r>
              <a:rPr lang="ko-KR" altLang="en-US" sz="1200" smtClean="0"/>
              <a:t/>
            </a:r>
            <a:br>
              <a:rPr lang="ko-KR" altLang="en-US" sz="1200" smtClean="0"/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6632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Pooling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883" y="11032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컨볼루셔날 레이어를 거쳐서 추출된 특징들은 필요에 따라서 서브 샘플링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(sub sampling)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이라는 과정을 거친다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</a:t>
            </a: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  <a:t/>
            </a:r>
            <a:b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</a:b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컨볼루셔널 계층을 통해서 어느정도 특징이 추출 되었으면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 모든 특징을 가지고 판단을 할 필요가 없다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</a:t>
            </a: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쉽게 예를 들면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우리가 고해상도 사진을 보고 물체를 판별할 수 있지만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작은 사진을 가지고도 그 사진의 내용이 어떤 사진인지 판단할 수 있는 원리이다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</a:t>
            </a: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  <a:t/>
            </a:r>
            <a:b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</a:b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그래서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추출된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Activation map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을 인위로 줄이는 작업을 하는데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 작업을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sub sampling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도는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pooling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이라고 한다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 Sub sampling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은 여러가지 방법이 있는데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max pooling, average pooling, L2-norm pooling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등이 있고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그중에서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max pooling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이라는 기법이 많이 사용된다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1" y="4138785"/>
            <a:ext cx="4819650" cy="2105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50625" y="378095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/>
              <a:t>맥스 풀링은 특징의 값이 큰 값이 다른 특징들을 대표한다는 개념을 기반으로 하고 있다</a:t>
            </a:r>
            <a:r>
              <a:rPr lang="en-US" altLang="ko-KR" sz="1400"/>
              <a:t>. </a:t>
            </a:r>
            <a:endParaRPr lang="ko-KR" altLang="en-US" sz="1400"/>
          </a:p>
          <a:p>
            <a:r>
              <a:rPr lang="en-US" altLang="ko-KR" sz="1400" smtClean="0"/>
              <a:t>(</a:t>
            </a:r>
            <a:r>
              <a:rPr lang="ko-KR" altLang="en-US" sz="1400" smtClean="0"/>
              <a:t>풀링은 </a:t>
            </a:r>
            <a:r>
              <a:rPr lang="ko-KR" altLang="en-US" sz="1400"/>
              <a:t>액티베이션 함수 마다 매번 적용하는 것이 아니라</a:t>
            </a:r>
            <a:r>
              <a:rPr lang="en-US" altLang="ko-KR" sz="1400"/>
              <a:t>, </a:t>
            </a:r>
            <a:r>
              <a:rPr lang="ko-KR" altLang="en-US" sz="1400"/>
              <a:t>데이타의 크기를 줄이고 싶을때 선택적으로 사용하는 것이다</a:t>
            </a:r>
            <a:r>
              <a:rPr lang="en-US" altLang="ko-KR" sz="1400"/>
              <a:t>.)</a:t>
            </a:r>
            <a:endParaRPr lang="ko-KR" altLang="en-US" sz="1400"/>
          </a:p>
          <a:p>
            <a:r>
              <a:rPr lang="ko-KR" altLang="en-US" sz="1400"/>
              <a:t/>
            </a:r>
            <a:br>
              <a:rPr lang="ko-KR" altLang="en-US" sz="1400"/>
            </a:br>
            <a:endParaRPr lang="ko-KR" altLang="en-US" sz="1400"/>
          </a:p>
          <a:p>
            <a:r>
              <a:rPr lang="ko-KR" altLang="en-US" sz="1400"/>
              <a:t>이런 </a:t>
            </a:r>
            <a:r>
              <a:rPr lang="en-US" altLang="ko-KR" sz="1400"/>
              <a:t>sampling </a:t>
            </a:r>
            <a:r>
              <a:rPr lang="ko-KR" altLang="en-US" sz="1400"/>
              <a:t>을 통해서 얻을 수 있는 장점은 다음과 같다</a:t>
            </a:r>
            <a:r>
              <a:rPr lang="en-US" altLang="ko-KR" sz="1400"/>
              <a:t>.</a:t>
            </a:r>
            <a:endParaRPr lang="ko-KR" altLang="en-US" sz="1400"/>
          </a:p>
          <a:p>
            <a:pPr fontAlgn="base"/>
            <a:r>
              <a:rPr lang="ko-KR" altLang="en-US" sz="1400"/>
              <a:t>전체 데이타의 사이즈가 줄어들기 때문에 연산에 들어가는 컴퓨팅 리소스가 적어지고</a:t>
            </a:r>
          </a:p>
          <a:p>
            <a:pPr fontAlgn="base"/>
            <a:r>
              <a:rPr lang="ko-KR" altLang="en-US" sz="1400"/>
              <a:t>데이타의 크기를 줄이면서 소실이 발생하기 때문에</a:t>
            </a:r>
            <a:r>
              <a:rPr lang="en-US" altLang="ko-KR" sz="1400"/>
              <a:t>, </a:t>
            </a:r>
            <a:r>
              <a:rPr lang="ko-KR" altLang="en-US" sz="1400"/>
              <a:t>오버피팅을 방지할 수 있다</a:t>
            </a:r>
            <a:r>
              <a:rPr lang="en-US" altLang="ko-KR" sz="1400"/>
              <a:t>.</a:t>
            </a:r>
          </a:p>
          <a:p>
            <a:r>
              <a:rPr lang="ko-KR" altLang="en-US" sz="1400" smtClean="0"/>
              <a:t/>
            </a:r>
            <a:br>
              <a:rPr lang="ko-KR" altLang="en-US" sz="1400" smtClean="0"/>
            </a:b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7098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327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Dotum</vt:lpstr>
      <vt:lpstr>맑은 고딕</vt:lpstr>
      <vt:lpstr>Arial</vt:lpstr>
      <vt:lpstr>Office 테마</vt:lpstr>
      <vt:lpstr>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김 동언</dc:creator>
  <cp:lastModifiedBy>김 동언</cp:lastModifiedBy>
  <cp:revision>17</cp:revision>
  <dcterms:created xsi:type="dcterms:W3CDTF">2018-08-02T03:55:51Z</dcterms:created>
  <dcterms:modified xsi:type="dcterms:W3CDTF">2018-08-09T06:21:47Z</dcterms:modified>
</cp:coreProperties>
</file>