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</p:sldIdLst>
  <p:sldSz cx="12192000" cy="6858000"/>
  <p:notesSz cx="6858000" cy="9144000"/>
  <p:embeddedFontLst>
    <p:embeddedFont>
      <p:font typeface="배달의민족 주아" charset="-127"/>
      <p:regular r:id="rId12"/>
    </p:embeddedFont>
    <p:embeddedFont>
      <p:font typeface="나눔고딕" pitchFamily="50" charset="-127"/>
      <p:regular r:id="rId13"/>
      <p:bold r:id="rId14"/>
    </p:embeddedFont>
    <p:embeddedFont>
      <p:font typeface="-윤고딕320" charset="-127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19"/>
    <a:srgbClr val="E3001E"/>
    <a:srgbClr val="FFC71D"/>
    <a:srgbClr val="4FBA6F"/>
    <a:srgbClr val="24A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30AAE0-07B0-4597-B7D3-6CD033B11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E6EC87C-6B23-4D5A-9F58-53EDDE02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F32EBF3-610E-428F-BAB3-A035094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977DC5-5291-4FB2-965F-06758252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DC0F821-F1CE-4550-89CE-6C7653AF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787AB5-3236-4DEB-B5AA-43D4B588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3A67CCB-D8CE-46F9-A824-D02A8E7E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07429C-6D00-4FB1-8EA9-E55B4587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AAF18D8-5A20-465E-BF1B-D9D73D8A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EF9198-9779-4E30-A28F-42F049B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1463C85-93AB-42A5-B1A2-F81D0873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0C87810-E811-4C9C-8A47-2011C2A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5FDD7F-43C8-428E-9805-E2AC2657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E11CDB-19C2-478F-B983-E02C9E07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2C8547C-8433-47F4-8873-C311F28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1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922A97-DD57-419A-8236-B20861F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DDFA43-FC6B-4710-9F04-BB7805B4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A15C8F-3F48-4630-BFB6-907CCAD4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89394C3-AF49-4CE9-A250-825A726D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3105A62-BF9A-43C9-8ED3-E0C0055B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AB37A4-7C8F-443D-A970-C2B4EF2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30F0681-F906-4DA8-B58E-3798471A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89EE7-82C1-47DC-882A-A3CA510E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2A1618-748D-45DC-A310-1C574FF0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700DC3-7E80-4FB1-A017-F0981BCA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452E94-8E5E-4C80-9D21-CE42249C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5B333A-6055-45E4-8C81-9C3FD2EE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9CF5D74-4CF8-4302-A66D-C07581A68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F2E792-1343-418A-84AB-D6E8DAD9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0533CC9-BC91-4D45-9508-4D37703F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F86748D-F559-430D-9D1D-1B725E96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5CD50C-124E-4193-9172-788668E7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C18F1B8-0304-4E48-93EB-5FAB3C8F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896CECB-0AAA-457E-BBC5-3BFA0E79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94DD771-FB50-4FC4-910C-4AE79FE2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F593C2-5380-4C60-A056-EA07F6EEB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259336F-B575-49EE-BF21-A117CF0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9B44EF0-4BE1-4FC0-A10B-47772793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596F1AF-1693-4BB8-91E9-68A2815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4C3D12-833B-4EB5-98F6-E54143E6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2E86F67-D57C-4EC5-9521-946334D7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02145D2-8392-409B-A317-DE1F4E3E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AE90436-A886-4CD2-972F-57CA9BB8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EFD4C8A-BE42-43FE-8332-F586304F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7348C18-796E-457D-BBF8-E0321773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D0CD137-08BB-48CF-8EA4-C09B8408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43186E-B62D-4151-B5A1-67DAD304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9B2B79-F1B5-4089-8329-966D151F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45FF77-481D-45D9-8759-DCBBAB08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E084C09-A586-4731-8673-3BABE927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E8E924-6FA9-4043-BB74-CA6DA89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406BA9-0651-4D57-BD87-F270E771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127876-F310-469A-99FA-21BC501F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89D714F-5B28-492F-BCAC-05CD1BA99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4F3C153-0B33-48DF-9D29-2AE6DA32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C00FA9-546B-4CDC-8866-C958152E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770350-4AF1-4CD1-8000-57F7E55B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03BEE8F-384E-46F7-B5F7-27736B3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DB94034-FA8F-4041-95DC-8324B64C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BEBEF0-6D35-440E-AD4B-7259DAD7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3E3C3A-40FE-4527-9E1C-1B4585650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5775-7257-4F16-8544-33157E96A85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9E1899-2A9D-49A8-AFF4-EAA4C6E6A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CEC35A1-19DB-4C3A-9AFC-02888590A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2D56-F12C-411D-A2C6-6162AFF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0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44396;&#44544;&#50612;&#49828;%20(&#54032;).kmz" TargetMode="Externa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Downloads/&#54620;&#44397;&#44368;&#50977;&#54617;&#49696;&#51221;&#48372;&#50896;_&#54617;&#44368;&#50508;&#47532;&#48120;_2017%20&#51077;&#54617;&#49373;%20&#54788;&#54889;(&#44256;)_20170928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6D5161-59E8-4720-B40A-366DD2FA4AC0}"/>
              </a:ext>
            </a:extLst>
          </p:cNvPr>
          <p:cNvSpPr txBox="1"/>
          <p:nvPr/>
        </p:nvSpPr>
        <p:spPr>
          <a:xfrm>
            <a:off x="3239834" y="1503330"/>
            <a:ext cx="5439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Student’s immigrate</a:t>
            </a:r>
            <a:endParaRPr lang="ko-KR" altLang="en-US" sz="4800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AFB78F0-86E1-414E-BC6C-F47B8371A250}"/>
              </a:ext>
            </a:extLst>
          </p:cNvPr>
          <p:cNvSpPr txBox="1"/>
          <p:nvPr/>
        </p:nvSpPr>
        <p:spPr>
          <a:xfrm>
            <a:off x="7146323" y="2416248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1610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김경환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1607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강현성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80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5253" y="2406316"/>
            <a:ext cx="5029200" cy="11771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/>
              <a:t>print(pl1, pl2, pl3, pl4, pl5)</a:t>
            </a:r>
          </a:p>
          <a:p>
            <a:pPr>
              <a:lnSpc>
                <a:spcPct val="80000"/>
              </a:lnSpc>
            </a:pPr>
            <a:endParaRPr lang="en-US" altLang="ko-KR" sz="1400" dirty="0" smtClean="0"/>
          </a:p>
          <a:p>
            <a:pPr>
              <a:lnSpc>
                <a:spcPct val="80000"/>
              </a:lnSpc>
            </a:pPr>
            <a:endParaRPr lang="en-US" altLang="ko-KR" sz="1400" dirty="0"/>
          </a:p>
          <a:p>
            <a:pPr>
              <a:lnSpc>
                <a:spcPct val="80000"/>
              </a:lnSpc>
            </a:pPr>
            <a:r>
              <a:rPr lang="ko-KR" altLang="en-US" sz="1400" dirty="0" smtClean="0"/>
              <a:t>서울특별시 노원구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서울특별시 </a:t>
            </a:r>
            <a:r>
              <a:rPr lang="ko-KR" altLang="en-US" sz="1400" dirty="0" smtClean="0"/>
              <a:t>강남구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서울특별시 </a:t>
            </a:r>
            <a:r>
              <a:rPr lang="ko-KR" altLang="en-US" sz="1400" dirty="0" smtClean="0"/>
              <a:t>강서구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서울특별시 송파구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서울특별시 </a:t>
            </a:r>
            <a:r>
              <a:rPr lang="ko-KR" altLang="en-US" sz="1400" dirty="0" smtClean="0"/>
              <a:t>은평구</a:t>
            </a:r>
            <a:endParaRPr lang="ko-KR" altLang="ko-KR" sz="1400" dirty="0"/>
          </a:p>
        </p:txBody>
      </p:sp>
      <p:sp>
        <p:nvSpPr>
          <p:cNvPr id="3" name="번개 2">
            <a:hlinkClick r:id="rId2" action="ppaction://hlinksldjump"/>
          </p:cNvPr>
          <p:cNvSpPr/>
          <p:nvPr/>
        </p:nvSpPr>
        <p:spPr>
          <a:xfrm>
            <a:off x="11101138" y="5710987"/>
            <a:ext cx="625642" cy="850231"/>
          </a:xfrm>
          <a:prstGeom prst="lightningBol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11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08B911F-AAC3-48A0-9750-C2063BF1F06E}"/>
              </a:ext>
            </a:extLst>
          </p:cNvPr>
          <p:cNvSpPr/>
          <p:nvPr/>
        </p:nvSpPr>
        <p:spPr>
          <a:xfrm>
            <a:off x="3528409" y="718107"/>
            <a:ext cx="5143151" cy="971451"/>
          </a:xfrm>
          <a:prstGeom prst="rect">
            <a:avLst/>
          </a:prstGeom>
          <a:solidFill>
            <a:srgbClr val="24A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FB08E71-3F55-43EF-9430-A5C6CB64FBD1}"/>
              </a:ext>
            </a:extLst>
          </p:cNvPr>
          <p:cNvSpPr txBox="1"/>
          <p:nvPr/>
        </p:nvSpPr>
        <p:spPr>
          <a:xfrm>
            <a:off x="3584575" y="873177"/>
            <a:ext cx="5022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 OF TABLE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4323016-439C-4C95-9A92-CF00BA56F826}"/>
              </a:ext>
            </a:extLst>
          </p:cNvPr>
          <p:cNvGrpSpPr/>
          <p:nvPr/>
        </p:nvGrpSpPr>
        <p:grpSpPr>
          <a:xfrm>
            <a:off x="1340485" y="2420731"/>
            <a:ext cx="2446655" cy="2349104"/>
            <a:chOff x="1340485" y="2420731"/>
            <a:chExt cx="2446655" cy="2349104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7C2DE103-1AEB-49ED-B68C-765AFA3B6FC1}"/>
                </a:ext>
              </a:extLst>
            </p:cNvPr>
            <p:cNvSpPr/>
            <p:nvPr/>
          </p:nvSpPr>
          <p:spPr>
            <a:xfrm>
              <a:off x="1340485" y="2420731"/>
              <a:ext cx="2446655" cy="2349104"/>
            </a:xfrm>
            <a:prstGeom prst="ellipse">
              <a:avLst/>
            </a:prstGeom>
            <a:solidFill>
              <a:srgbClr val="FFC00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1AA3B5E3-426D-4C00-A3E6-4A16AF2B0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32" y="2997235"/>
              <a:ext cx="1300160" cy="130016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739C2527-467F-4716-BE05-0BBF9A67852B}"/>
              </a:ext>
            </a:extLst>
          </p:cNvPr>
          <p:cNvGrpSpPr/>
          <p:nvPr/>
        </p:nvGrpSpPr>
        <p:grpSpPr>
          <a:xfrm>
            <a:off x="4872672" y="2472763"/>
            <a:ext cx="2446655" cy="2349104"/>
            <a:chOff x="4872672" y="2472763"/>
            <a:chExt cx="2446655" cy="2349104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70C8FD33-AE56-4C30-A840-3F0CD96646E3}"/>
                </a:ext>
              </a:extLst>
            </p:cNvPr>
            <p:cNvSpPr/>
            <p:nvPr/>
          </p:nvSpPr>
          <p:spPr>
            <a:xfrm>
              <a:off x="4872672" y="2472763"/>
              <a:ext cx="2446655" cy="23491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909D5A76-9C1D-4686-A721-7956F7CC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43" y="2963659"/>
              <a:ext cx="1367312" cy="136731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9E6492F-9F58-4CE9-94F7-772E7BFC4A16}"/>
              </a:ext>
            </a:extLst>
          </p:cNvPr>
          <p:cNvGrpSpPr/>
          <p:nvPr/>
        </p:nvGrpSpPr>
        <p:grpSpPr>
          <a:xfrm>
            <a:off x="8404860" y="2446747"/>
            <a:ext cx="2446655" cy="2349104"/>
            <a:chOff x="8404860" y="2446747"/>
            <a:chExt cx="2446655" cy="2349104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20A849D2-ACFA-4CDA-B0D4-B848DA004483}"/>
                </a:ext>
              </a:extLst>
            </p:cNvPr>
            <p:cNvSpPr/>
            <p:nvPr/>
          </p:nvSpPr>
          <p:spPr>
            <a:xfrm>
              <a:off x="8404860" y="2446747"/>
              <a:ext cx="2446655" cy="2349104"/>
            </a:xfrm>
            <a:prstGeom prst="ellipse">
              <a:avLst/>
            </a:prstGeom>
            <a:solidFill>
              <a:srgbClr val="FF4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 descr="텍스트이(가) 표시된 사진&#10;&#10;높은 신뢰도로 생성된 설명">
              <a:hlinkClick r:id="rId6" action="ppaction://hlinkfile"/>
              <a:extLst>
                <a:ext uri="{FF2B5EF4-FFF2-40B4-BE49-F238E27FC236}">
                  <a16:creationId xmlns="" xmlns:a16="http://schemas.microsoft.com/office/drawing/2014/main" id="{E5C1D7AB-4517-416D-82B4-1E60A9A80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2321" y="2915433"/>
              <a:ext cx="1411731" cy="1411731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359E8D3A-F55D-43A4-9C7B-04A0C193B01D}"/>
              </a:ext>
            </a:extLst>
          </p:cNvPr>
          <p:cNvGrpSpPr/>
          <p:nvPr/>
        </p:nvGrpSpPr>
        <p:grpSpPr>
          <a:xfrm>
            <a:off x="1652568" y="4997007"/>
            <a:ext cx="1932007" cy="865784"/>
            <a:chOff x="1652568" y="4997007"/>
            <a:chExt cx="1932007" cy="865784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F575B16-2B8D-42FF-AC5B-198DAA7B46C8}"/>
                </a:ext>
              </a:extLst>
            </p:cNvPr>
            <p:cNvSpPr txBox="1"/>
            <p:nvPr/>
          </p:nvSpPr>
          <p:spPr>
            <a:xfrm>
              <a:off x="1824122" y="4997007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데이터의 출처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8819BA4-8F29-4238-8831-C7D8CAE6190A}"/>
                </a:ext>
              </a:extLst>
            </p:cNvPr>
            <p:cNvSpPr txBox="1"/>
            <p:nvPr/>
          </p:nvSpPr>
          <p:spPr>
            <a:xfrm>
              <a:off x="1652568" y="5493459"/>
              <a:ext cx="1932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5933264-2348-4783-859A-C289780A64E7}"/>
              </a:ext>
            </a:extLst>
          </p:cNvPr>
          <p:cNvSpPr txBox="1"/>
          <p:nvPr/>
        </p:nvSpPr>
        <p:spPr>
          <a:xfrm>
            <a:off x="5567907" y="49729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코드 설명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A53883E-113B-49CF-95F8-94AD1913A86C}"/>
              </a:ext>
            </a:extLst>
          </p:cNvPr>
          <p:cNvSpPr txBox="1"/>
          <p:nvPr/>
        </p:nvSpPr>
        <p:spPr>
          <a:xfrm>
            <a:off x="8926425" y="4997007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 Earth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12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각형 4"/>
          <p:cNvSpPr/>
          <p:nvPr/>
        </p:nvSpPr>
        <p:spPr>
          <a:xfrm>
            <a:off x="2037347" y="172405"/>
            <a:ext cx="9336506" cy="1416649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데이터의 출처</a:t>
            </a:r>
            <a:r>
              <a:rPr lang="en-US" altLang="ko-KR" dirty="0" smtClean="0">
                <a:solidFill>
                  <a:schemeClr val="tx1"/>
                </a:solidFill>
              </a:rPr>
              <a:t>!!!!!!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4323016-439C-4C95-9A92-CF00BA56F826}"/>
              </a:ext>
            </a:extLst>
          </p:cNvPr>
          <p:cNvGrpSpPr/>
          <p:nvPr/>
        </p:nvGrpSpPr>
        <p:grpSpPr>
          <a:xfrm>
            <a:off x="56148" y="21262"/>
            <a:ext cx="1873407" cy="1781236"/>
            <a:chOff x="1340485" y="2420731"/>
            <a:chExt cx="2446655" cy="2349104"/>
          </a:xfrm>
        </p:grpSpPr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7C2DE103-1AEB-49ED-B68C-765AFA3B6FC1}"/>
                </a:ext>
              </a:extLst>
            </p:cNvPr>
            <p:cNvSpPr/>
            <p:nvPr/>
          </p:nvSpPr>
          <p:spPr>
            <a:xfrm>
              <a:off x="1340485" y="2420731"/>
              <a:ext cx="2446655" cy="2349104"/>
            </a:xfrm>
            <a:prstGeom prst="ellipse">
              <a:avLst/>
            </a:prstGeom>
            <a:solidFill>
              <a:srgbClr val="FFC00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1AA3B5E3-426D-4C00-A3E6-4A16AF2B0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32" y="2997235"/>
              <a:ext cx="1300160" cy="1300160"/>
            </a:xfrm>
            <a:prstGeom prst="rect">
              <a:avLst/>
            </a:prstGeom>
          </p:spPr>
        </p:pic>
      </p:grpSp>
      <p:sp>
        <p:nvSpPr>
          <p:cNvPr id="7" name="순서도: 순차적 액세스 저장소 6">
            <a:hlinkClick r:id="rId4" action="ppaction://hlinkfile"/>
          </p:cNvPr>
          <p:cNvSpPr/>
          <p:nvPr/>
        </p:nvSpPr>
        <p:spPr>
          <a:xfrm>
            <a:off x="3368843" y="2318084"/>
            <a:ext cx="4924926" cy="3104148"/>
          </a:xfrm>
          <a:prstGeom prst="flowChartMagnetic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한국교육학술정보원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학교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알리미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2017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입학생 현황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초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중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고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0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39C2527-467F-4716-BE05-0BBF9A67852B}"/>
              </a:ext>
            </a:extLst>
          </p:cNvPr>
          <p:cNvGrpSpPr/>
          <p:nvPr/>
        </p:nvGrpSpPr>
        <p:grpSpPr>
          <a:xfrm>
            <a:off x="115376" y="87619"/>
            <a:ext cx="1790554" cy="1586220"/>
            <a:chOff x="4872672" y="2472763"/>
            <a:chExt cx="2446655" cy="2349104"/>
          </a:xfrm>
        </p:grpSpPr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70C8FD33-AE56-4C30-A840-3F0CD96646E3}"/>
                </a:ext>
              </a:extLst>
            </p:cNvPr>
            <p:cNvSpPr/>
            <p:nvPr/>
          </p:nvSpPr>
          <p:spPr>
            <a:xfrm>
              <a:off x="4872672" y="2472763"/>
              <a:ext cx="2446655" cy="23491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909D5A76-9C1D-4686-A721-7956F7CC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43" y="2963659"/>
              <a:ext cx="1367312" cy="1367312"/>
            </a:xfrm>
            <a:prstGeom prst="rect">
              <a:avLst/>
            </a:prstGeom>
          </p:spPr>
        </p:pic>
      </p:grpSp>
      <p:sp>
        <p:nvSpPr>
          <p:cNvPr id="5" name="오각형 4"/>
          <p:cNvSpPr/>
          <p:nvPr/>
        </p:nvSpPr>
        <p:spPr>
          <a:xfrm>
            <a:off x="2037347" y="172405"/>
            <a:ext cx="9336506" cy="1416649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 설명</a:t>
            </a:r>
            <a:r>
              <a:rPr lang="en-US" altLang="ko-KR" dirty="0" smtClean="0">
                <a:solidFill>
                  <a:schemeClr val="tx1"/>
                </a:solidFill>
              </a:rPr>
              <a:t>!!!!!!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1010653" y="1873028"/>
            <a:ext cx="5029200" cy="15099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csv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f = open('</a:t>
            </a:r>
            <a:r>
              <a:rPr lang="ko-KR" altLang="ko-KR" sz="1400" dirty="0"/>
              <a:t>한국교육학술정보원</a:t>
            </a:r>
            <a:r>
              <a:rPr lang="en-US" altLang="ko-KR" sz="1400" dirty="0"/>
              <a:t>_</a:t>
            </a:r>
            <a:r>
              <a:rPr lang="ko-KR" altLang="ko-KR" sz="1400" dirty="0" err="1"/>
              <a:t>학교알리미</a:t>
            </a:r>
            <a:r>
              <a:rPr lang="en-US" altLang="ko-KR" sz="1400" dirty="0"/>
              <a:t>_2017 </a:t>
            </a:r>
            <a:r>
              <a:rPr lang="ko-KR" altLang="ko-KR" sz="1400" dirty="0"/>
              <a:t>입학생 현황</a:t>
            </a:r>
            <a:r>
              <a:rPr lang="en-US" altLang="ko-KR" sz="1400" dirty="0"/>
              <a:t>(</a:t>
            </a:r>
            <a:r>
              <a:rPr lang="ko-KR" altLang="ko-KR" sz="1400" dirty="0"/>
              <a:t>고</a:t>
            </a:r>
            <a:r>
              <a:rPr lang="en-US" altLang="ko-KR" sz="1400" dirty="0"/>
              <a:t>)_20170928.csv')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file = </a:t>
            </a:r>
            <a:r>
              <a:rPr lang="en-US" altLang="ko-KR" sz="1400" dirty="0" err="1"/>
              <a:t>csv.reader</a:t>
            </a:r>
            <a:r>
              <a:rPr lang="en-US" altLang="ko-KR" sz="1400" dirty="0"/>
              <a:t>(f)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next(file)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data = []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for row in file: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 </a:t>
            </a:r>
            <a:r>
              <a:rPr lang="en-US" altLang="ko-KR" sz="1400" dirty="0" err="1"/>
              <a:t>data.append</a:t>
            </a:r>
            <a:r>
              <a:rPr lang="en-US" altLang="ko-KR" sz="1400" dirty="0"/>
              <a:t>(row)</a:t>
            </a:r>
            <a:endParaRPr lang="ko-KR" altLang="ko-KR" sz="1400" dirty="0"/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1010653" y="3382936"/>
            <a:ext cx="5029200" cy="15480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/>
              <a:t>region = []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 err="1"/>
              <a:t>gradm</a:t>
            </a:r>
            <a:r>
              <a:rPr lang="en-US" altLang="ko-KR" sz="1400" dirty="0"/>
              <a:t> = []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 err="1"/>
              <a:t>gradf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[]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for i in data: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 if i[0] == '</a:t>
            </a:r>
            <a:r>
              <a:rPr lang="ko-KR" altLang="ko-KR" sz="1400" dirty="0"/>
              <a:t>서울특별시교육청</a:t>
            </a:r>
            <a:r>
              <a:rPr lang="en-US" altLang="ko-KR" sz="1400" dirty="0"/>
              <a:t>' :    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     if i[2] not in region: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         </a:t>
            </a:r>
            <a:r>
              <a:rPr lang="en-US" altLang="ko-KR" sz="1400" dirty="0" err="1"/>
              <a:t>region.append</a:t>
            </a:r>
            <a:r>
              <a:rPr lang="en-US" altLang="ko-KR" sz="1400" dirty="0"/>
              <a:t>(i[2])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         </a:t>
            </a:r>
            <a:r>
              <a:rPr lang="en-US" altLang="ko-KR" sz="1400" dirty="0" err="1"/>
              <a:t>gradm.append</a:t>
            </a:r>
            <a:r>
              <a:rPr lang="en-US" altLang="ko-KR" sz="1400" dirty="0"/>
              <a:t>(0)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         </a:t>
            </a:r>
            <a:r>
              <a:rPr lang="en-US" altLang="ko-KR" sz="1400" dirty="0" err="1"/>
              <a:t>gradf.append</a:t>
            </a:r>
            <a:r>
              <a:rPr lang="en-US" altLang="ko-KR" sz="1400" dirty="0"/>
              <a:t>(0)</a:t>
            </a:r>
            <a:endParaRPr lang="ko-KR" altLang="en-US" sz="1400" dirty="0"/>
          </a:p>
        </p:txBody>
      </p:sp>
      <p:sp>
        <p:nvSpPr>
          <p:cNvPr id="17" name="직사각형 16">
            <a:hlinkClick r:id="rId6" action="ppaction://hlinksldjump"/>
          </p:cNvPr>
          <p:cNvSpPr/>
          <p:nvPr/>
        </p:nvSpPr>
        <p:spPr>
          <a:xfrm>
            <a:off x="6220327" y="1873028"/>
            <a:ext cx="5029200" cy="637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/>
              <a:t>final = []</a:t>
            </a:r>
            <a:endParaRPr lang="ko-KR" altLang="ko-KR" sz="1400" dirty="0" smtClean="0"/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for </a:t>
            </a:r>
            <a:r>
              <a:rPr lang="en-US" altLang="ko-KR" sz="1400" dirty="0"/>
              <a:t>i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(region)):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 </a:t>
            </a:r>
            <a:r>
              <a:rPr lang="en-US" altLang="ko-KR" sz="1400" dirty="0" err="1"/>
              <a:t>final.append</a:t>
            </a:r>
            <a:r>
              <a:rPr lang="en-US" altLang="ko-KR" sz="1400" dirty="0"/>
              <a:t>([region[i], </a:t>
            </a:r>
            <a:r>
              <a:rPr lang="en-US" altLang="ko-KR" sz="1400" dirty="0" err="1"/>
              <a:t>gradm</a:t>
            </a:r>
            <a:r>
              <a:rPr lang="en-US" altLang="ko-KR" sz="1400" dirty="0"/>
              <a:t>[i], </a:t>
            </a:r>
            <a:r>
              <a:rPr lang="en-US" altLang="ko-KR" sz="1400" dirty="0" err="1"/>
              <a:t>gradf</a:t>
            </a:r>
            <a:r>
              <a:rPr lang="en-US" altLang="ko-KR" sz="1400" dirty="0"/>
              <a:t>[i]])</a:t>
            </a:r>
            <a:endParaRPr lang="ko-KR" altLang="ko-KR" sz="1400" dirty="0"/>
          </a:p>
        </p:txBody>
      </p:sp>
      <p:sp>
        <p:nvSpPr>
          <p:cNvPr id="20" name="직사각형 19">
            <a:hlinkClick r:id="rId7" action="ppaction://hlinksldjump"/>
          </p:cNvPr>
          <p:cNvSpPr/>
          <p:nvPr/>
        </p:nvSpPr>
        <p:spPr>
          <a:xfrm>
            <a:off x="1010653" y="4930999"/>
            <a:ext cx="5029200" cy="1780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/>
              <a:t>for i in data: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 for j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(region)):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     if i[2] == region[j]: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         if i[10] != '':</a:t>
            </a:r>
            <a:endParaRPr lang="ko-KR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                </a:t>
            </a:r>
            <a:r>
              <a:rPr lang="en-US" altLang="ko-KR" sz="1400" dirty="0" err="1"/>
              <a:t>gradm</a:t>
            </a:r>
            <a:r>
              <a:rPr lang="en-US" altLang="ko-KR" sz="1400" dirty="0"/>
              <a:t>[j] +=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(i[10</a:t>
            </a:r>
            <a:r>
              <a:rPr lang="en-US" altLang="ko-KR" sz="1400" dirty="0" smtClean="0"/>
              <a:t>])              </a:t>
            </a:r>
            <a:endParaRPr lang="ko-KR" altLang="ko-KR" sz="1400" dirty="0" smtClean="0"/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for i in data:</a:t>
            </a:r>
            <a:endParaRPr lang="ko-KR" altLang="ko-KR" sz="1400" dirty="0" smtClean="0"/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    for j in range(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(region)):</a:t>
            </a:r>
            <a:endParaRPr lang="ko-KR" altLang="ko-KR" sz="1400" dirty="0" smtClean="0"/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        if i[2] == region[j]:</a:t>
            </a:r>
            <a:endParaRPr lang="ko-KR" altLang="ko-KR" sz="1400" dirty="0" smtClean="0"/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            if i[11] != '':</a:t>
            </a:r>
            <a:endParaRPr lang="ko-KR" altLang="ko-KR" sz="1400" dirty="0" smtClean="0"/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                </a:t>
            </a:r>
            <a:r>
              <a:rPr lang="en-US" altLang="ko-KR" sz="1400" dirty="0" err="1" smtClean="0"/>
              <a:t>gradf</a:t>
            </a:r>
            <a:r>
              <a:rPr lang="en-US" altLang="ko-KR" sz="1400" dirty="0" smtClean="0"/>
              <a:t>[j] +=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(i[11]) </a:t>
            </a:r>
            <a:r>
              <a:rPr lang="en-US" altLang="ko-KR" dirty="0" smtClean="0"/>
              <a:t>              </a:t>
            </a:r>
            <a:endParaRPr lang="ko-KR" altLang="en-US" dirty="0"/>
          </a:p>
        </p:txBody>
      </p:sp>
      <p:sp>
        <p:nvSpPr>
          <p:cNvPr id="21" name="직사각형 20">
            <a:hlinkClick r:id="rId8" action="ppaction://hlinksldjump"/>
          </p:cNvPr>
          <p:cNvSpPr/>
          <p:nvPr/>
        </p:nvSpPr>
        <p:spPr>
          <a:xfrm>
            <a:off x="6220327" y="2510590"/>
            <a:ext cx="2514600" cy="32003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60000"/>
              </a:lnSpc>
            </a:pPr>
            <a:r>
              <a:rPr lang="en-US" altLang="ko-KR" sz="1400" dirty="0"/>
              <a:t>pl1 = ''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pl2 = ''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pl3 = ''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pl4 = ''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pl5 = ''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n1 = 0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n2 = 0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n3 = 0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n4 = 0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n5 = 0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for i in final: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 if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n1: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pl4 = pl3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pl3 = pl2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  pl2 = pl1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pl1 = i[0]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n5 = n4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n4 = n3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n3 = n2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n2 = n1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n1 = i[1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734927" y="2510590"/>
            <a:ext cx="2514600" cy="32003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60000"/>
              </a:lnSpc>
            </a:pPr>
            <a:r>
              <a:rPr lang="en-US" altLang="ko-KR" sz="1000" dirty="0"/>
              <a:t>     </a:t>
            </a:r>
            <a:r>
              <a:rPr lang="en-US" altLang="ko-KR" sz="1400" dirty="0" err="1" smtClean="0"/>
              <a:t>elif</a:t>
            </a:r>
            <a:r>
              <a:rPr lang="en-US" altLang="ko-KR" sz="1400" dirty="0" smtClean="0"/>
              <a:t> i[1] </a:t>
            </a:r>
            <a:r>
              <a:rPr lang="en-US" altLang="ko-KR" sz="1400" dirty="0"/>
              <a:t>&gt; n2: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pl4 = pl3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pl3 = pl2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pl2 = i[0] 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 n5 = n4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n4 = n3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n3 = n2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n2 = i[1]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n3: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pl4 = pl3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pl3 = i[0]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n5 = n4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n4 = n3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n3 = i[1]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n4: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pl4 = i[0]     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 n5 = n4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n4 = i[1]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n5: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pl5 = i[0]</a:t>
            </a:r>
            <a:endParaRPr lang="ko-KR" altLang="ko-KR" sz="1400" dirty="0"/>
          </a:p>
          <a:p>
            <a:pPr>
              <a:lnSpc>
                <a:spcPct val="60000"/>
              </a:lnSpc>
            </a:pPr>
            <a:r>
              <a:rPr lang="en-US" altLang="ko-KR" sz="1400" dirty="0"/>
              <a:t>        n5 = i[1</a:t>
            </a:r>
            <a:r>
              <a:rPr lang="en-US" altLang="ko-KR" sz="1400" dirty="0" smtClean="0"/>
              <a:t>]</a:t>
            </a:r>
            <a:r>
              <a:rPr lang="en-US" altLang="ko-KR" sz="1000" dirty="0"/>
              <a:t>   </a:t>
            </a:r>
            <a:endParaRPr lang="ko-KR" altLang="ko-KR" dirty="0"/>
          </a:p>
        </p:txBody>
      </p:sp>
      <p:sp>
        <p:nvSpPr>
          <p:cNvPr id="23" name="직사각형 22">
            <a:hlinkClick r:id="rId9" action="ppaction://hlinksldjump"/>
          </p:cNvPr>
          <p:cNvSpPr/>
          <p:nvPr/>
        </p:nvSpPr>
        <p:spPr>
          <a:xfrm>
            <a:off x="6220327" y="5710989"/>
            <a:ext cx="5029200" cy="10006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 smtClean="0"/>
              <a:t>print(pl1, pl2, pl3, pl4, pl5)</a:t>
            </a:r>
          </a:p>
          <a:p>
            <a:pPr>
              <a:lnSpc>
                <a:spcPct val="80000"/>
              </a:lnSpc>
            </a:pPr>
            <a:endParaRPr lang="en-US" altLang="ko-KR" sz="1400" dirty="0" smtClean="0"/>
          </a:p>
          <a:p>
            <a:pPr>
              <a:lnSpc>
                <a:spcPct val="80000"/>
              </a:lnSpc>
            </a:pPr>
            <a:endParaRPr lang="en-US" altLang="ko-KR" sz="1400" dirty="0"/>
          </a:p>
          <a:p>
            <a:pPr>
              <a:lnSpc>
                <a:spcPct val="80000"/>
              </a:lnSpc>
            </a:pPr>
            <a:r>
              <a:rPr lang="ko-KR" altLang="en-US" sz="1400" dirty="0" smtClean="0"/>
              <a:t>서울특별시 노원구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서울특별시 </a:t>
            </a:r>
            <a:r>
              <a:rPr lang="ko-KR" altLang="en-US" sz="1400" dirty="0" smtClean="0"/>
              <a:t>강남구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서울특별시 </a:t>
            </a:r>
            <a:r>
              <a:rPr lang="ko-KR" altLang="en-US" sz="1400" dirty="0" smtClean="0"/>
              <a:t>강서구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서울특별시 송파구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서울특별시 </a:t>
            </a:r>
            <a:r>
              <a:rPr lang="ko-KR" altLang="en-US" sz="1400" dirty="0" smtClean="0"/>
              <a:t>은평구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909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0189" y="2225953"/>
            <a:ext cx="5029200" cy="2217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csv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f = open('</a:t>
            </a:r>
            <a:r>
              <a:rPr lang="ko-KR" altLang="ko-KR" sz="1400" dirty="0"/>
              <a:t>한국교육학술정보원</a:t>
            </a:r>
            <a:r>
              <a:rPr lang="en-US" altLang="ko-KR" sz="1400" dirty="0"/>
              <a:t>_</a:t>
            </a:r>
            <a:r>
              <a:rPr lang="ko-KR" altLang="ko-KR" sz="1400" dirty="0" err="1"/>
              <a:t>학교알리미</a:t>
            </a:r>
            <a:r>
              <a:rPr lang="en-US" altLang="ko-KR" sz="1400" dirty="0"/>
              <a:t>_2017 </a:t>
            </a:r>
            <a:r>
              <a:rPr lang="ko-KR" altLang="ko-KR" sz="1400" dirty="0"/>
              <a:t>입학생 현황</a:t>
            </a:r>
            <a:r>
              <a:rPr lang="en-US" altLang="ko-KR" sz="1400" dirty="0"/>
              <a:t>(</a:t>
            </a:r>
            <a:r>
              <a:rPr lang="ko-KR" altLang="ko-KR" sz="1400" dirty="0"/>
              <a:t>고</a:t>
            </a:r>
            <a:r>
              <a:rPr lang="en-US" altLang="ko-KR" sz="1400" dirty="0"/>
              <a:t>)_20170928.csv')</a:t>
            </a:r>
            <a:endParaRPr lang="ko-KR" altLang="ko-KR" sz="1400" dirty="0"/>
          </a:p>
          <a:p>
            <a:r>
              <a:rPr lang="en-US" altLang="ko-KR" sz="1400" dirty="0"/>
              <a:t>file = </a:t>
            </a:r>
            <a:r>
              <a:rPr lang="en-US" altLang="ko-KR" sz="1400" dirty="0" err="1"/>
              <a:t>csv.reader</a:t>
            </a:r>
            <a:r>
              <a:rPr lang="en-US" altLang="ko-KR" sz="1400" dirty="0"/>
              <a:t>(f)</a:t>
            </a:r>
            <a:endParaRPr lang="ko-KR" altLang="ko-KR" sz="1400" dirty="0"/>
          </a:p>
          <a:p>
            <a:r>
              <a:rPr lang="en-US" altLang="ko-KR" sz="1400" dirty="0"/>
              <a:t>next(file)</a:t>
            </a:r>
            <a:endParaRPr lang="ko-KR" altLang="ko-KR" sz="1400" dirty="0"/>
          </a:p>
          <a:p>
            <a:r>
              <a:rPr lang="en-US" altLang="ko-KR" sz="1400" dirty="0"/>
              <a:t>data = </a:t>
            </a:r>
            <a:r>
              <a:rPr lang="en-US" altLang="ko-KR" sz="1400" dirty="0" smtClean="0"/>
              <a:t>[]</a:t>
            </a:r>
          </a:p>
          <a:p>
            <a:endParaRPr lang="ko-KR" altLang="ko-KR" sz="1400" dirty="0"/>
          </a:p>
          <a:p>
            <a:r>
              <a:rPr lang="en-US" altLang="ko-KR" sz="1400" dirty="0"/>
              <a:t>for row in file:</a:t>
            </a:r>
            <a:endParaRPr lang="ko-KR" altLang="ko-KR" sz="1400" dirty="0"/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data.append</a:t>
            </a:r>
            <a:r>
              <a:rPr lang="en-US" altLang="ko-KR" sz="1400" dirty="0"/>
              <a:t>(row)</a:t>
            </a:r>
            <a:endParaRPr lang="ko-KR" altLang="ko-KR" sz="1400" dirty="0"/>
          </a:p>
        </p:txBody>
      </p:sp>
      <p:sp>
        <p:nvSpPr>
          <p:cNvPr id="3" name="번개 2">
            <a:hlinkClick r:id="rId2" action="ppaction://hlinksldjump"/>
          </p:cNvPr>
          <p:cNvSpPr/>
          <p:nvPr/>
        </p:nvSpPr>
        <p:spPr>
          <a:xfrm>
            <a:off x="11101138" y="5710988"/>
            <a:ext cx="625642" cy="850231"/>
          </a:xfrm>
          <a:prstGeom prst="lightningBol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8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28737" y="1917033"/>
            <a:ext cx="5029200" cy="26148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for i in data:</a:t>
            </a:r>
            <a:endParaRPr lang="ko-KR" altLang="ko-KR" sz="1400" dirty="0"/>
          </a:p>
          <a:p>
            <a:r>
              <a:rPr lang="en-US" altLang="ko-KR" sz="1400" dirty="0"/>
              <a:t>    for j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(region)):</a:t>
            </a:r>
            <a:endParaRPr lang="ko-KR" altLang="ko-KR" sz="1400" dirty="0"/>
          </a:p>
          <a:p>
            <a:r>
              <a:rPr lang="en-US" altLang="ko-KR" sz="1400" dirty="0"/>
              <a:t>        if i[2] == region[j]:</a:t>
            </a:r>
            <a:endParaRPr lang="ko-KR" altLang="ko-KR" sz="1400" dirty="0"/>
          </a:p>
          <a:p>
            <a:r>
              <a:rPr lang="en-US" altLang="ko-KR" sz="1400" dirty="0"/>
              <a:t>            if i[10] != '':</a:t>
            </a:r>
            <a:endParaRPr lang="ko-KR" altLang="ko-KR" sz="1400" dirty="0"/>
          </a:p>
          <a:p>
            <a:r>
              <a:rPr lang="en-US" altLang="ko-KR" sz="1400" dirty="0"/>
              <a:t>                </a:t>
            </a:r>
            <a:r>
              <a:rPr lang="en-US" altLang="ko-KR" sz="1400" dirty="0" err="1"/>
              <a:t>gradm</a:t>
            </a:r>
            <a:r>
              <a:rPr lang="en-US" altLang="ko-KR" sz="1400" dirty="0"/>
              <a:t>[j] +=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(i[10</a:t>
            </a:r>
            <a:r>
              <a:rPr lang="en-US" altLang="ko-KR" sz="1400" dirty="0" smtClean="0"/>
              <a:t>])           </a:t>
            </a:r>
          </a:p>
          <a:p>
            <a:r>
              <a:rPr lang="en-US" altLang="ko-KR" sz="1400" dirty="0" smtClean="0"/>
              <a:t>   </a:t>
            </a:r>
            <a:endParaRPr lang="ko-KR" altLang="ko-KR" sz="1400" dirty="0" smtClean="0"/>
          </a:p>
          <a:p>
            <a:r>
              <a:rPr lang="en-US" altLang="ko-KR" sz="1400" dirty="0" smtClean="0"/>
              <a:t>for i in data:</a:t>
            </a:r>
            <a:endParaRPr lang="ko-KR" altLang="ko-KR" sz="1400" dirty="0" smtClean="0"/>
          </a:p>
          <a:p>
            <a:r>
              <a:rPr lang="en-US" altLang="ko-KR" sz="1400" dirty="0" smtClean="0"/>
              <a:t>    for j in range(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(region)):</a:t>
            </a:r>
            <a:endParaRPr lang="ko-KR" altLang="ko-KR" sz="1400" dirty="0" smtClean="0"/>
          </a:p>
          <a:p>
            <a:r>
              <a:rPr lang="en-US" altLang="ko-KR" sz="1400" dirty="0" smtClean="0"/>
              <a:t>        if i[2] == region[j]:</a:t>
            </a:r>
            <a:endParaRPr lang="ko-KR" altLang="ko-KR" sz="1400" dirty="0" smtClean="0"/>
          </a:p>
          <a:p>
            <a:r>
              <a:rPr lang="en-US" altLang="ko-KR" sz="1400" dirty="0" smtClean="0"/>
              <a:t>            if i[11] != '':</a:t>
            </a:r>
            <a:endParaRPr lang="ko-KR" altLang="ko-KR" sz="1400" dirty="0" smtClean="0"/>
          </a:p>
          <a:p>
            <a:r>
              <a:rPr lang="en-US" altLang="ko-KR" sz="1400" dirty="0" smtClean="0"/>
              <a:t>                </a:t>
            </a:r>
            <a:r>
              <a:rPr lang="en-US" altLang="ko-KR" sz="1400" dirty="0" err="1" smtClean="0"/>
              <a:t>gradf</a:t>
            </a:r>
            <a:r>
              <a:rPr lang="en-US" altLang="ko-KR" sz="1400" dirty="0" smtClean="0"/>
              <a:t>[j] +=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(i[11]) </a:t>
            </a:r>
            <a:r>
              <a:rPr lang="en-US" altLang="ko-KR" dirty="0" smtClean="0"/>
              <a:t>              </a:t>
            </a:r>
            <a:endParaRPr lang="ko-KR" altLang="en-US" dirty="0"/>
          </a:p>
        </p:txBody>
      </p:sp>
      <p:sp>
        <p:nvSpPr>
          <p:cNvPr id="3" name="번개 2">
            <a:hlinkClick r:id="rId2" action="ppaction://hlinksldjump"/>
          </p:cNvPr>
          <p:cNvSpPr/>
          <p:nvPr/>
        </p:nvSpPr>
        <p:spPr>
          <a:xfrm>
            <a:off x="11101138" y="5710988"/>
            <a:ext cx="625642" cy="850231"/>
          </a:xfrm>
          <a:prstGeom prst="lightningBol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9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8422" y="1987269"/>
            <a:ext cx="5029200" cy="2320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region = []</a:t>
            </a:r>
            <a:endParaRPr lang="ko-KR" altLang="ko-KR" sz="1400" dirty="0"/>
          </a:p>
          <a:p>
            <a:r>
              <a:rPr lang="en-US" altLang="ko-KR" sz="1400" dirty="0" err="1"/>
              <a:t>gradm</a:t>
            </a:r>
            <a:r>
              <a:rPr lang="en-US" altLang="ko-KR" sz="1400" dirty="0"/>
              <a:t> = []</a:t>
            </a:r>
            <a:endParaRPr lang="ko-KR" altLang="ko-KR" sz="1400" dirty="0"/>
          </a:p>
          <a:p>
            <a:r>
              <a:rPr lang="en-US" altLang="ko-KR" sz="1400" dirty="0" err="1"/>
              <a:t>gradf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[]</a:t>
            </a:r>
          </a:p>
          <a:p>
            <a:endParaRPr lang="ko-KR" altLang="ko-KR" sz="1400" dirty="0"/>
          </a:p>
          <a:p>
            <a:r>
              <a:rPr lang="en-US" altLang="ko-KR" sz="1400" dirty="0"/>
              <a:t>for i in data:</a:t>
            </a:r>
            <a:endParaRPr lang="ko-KR" altLang="ko-KR" sz="1400" dirty="0"/>
          </a:p>
          <a:p>
            <a:r>
              <a:rPr lang="en-US" altLang="ko-KR" sz="1400" dirty="0"/>
              <a:t>    if i[0] == '</a:t>
            </a:r>
            <a:r>
              <a:rPr lang="ko-KR" altLang="ko-KR" sz="1400" dirty="0"/>
              <a:t>서울특별시교육청</a:t>
            </a:r>
            <a:r>
              <a:rPr lang="en-US" altLang="ko-KR" sz="1400" dirty="0"/>
              <a:t>' :    </a:t>
            </a:r>
            <a:endParaRPr lang="ko-KR" altLang="ko-KR" sz="1400" dirty="0"/>
          </a:p>
          <a:p>
            <a:r>
              <a:rPr lang="en-US" altLang="ko-KR" sz="1400" dirty="0"/>
              <a:t>        if i[2] not in region:</a:t>
            </a:r>
            <a:endParaRPr lang="ko-KR" altLang="ko-KR" sz="1400" dirty="0"/>
          </a:p>
          <a:p>
            <a:r>
              <a:rPr lang="en-US" altLang="ko-KR" sz="1400" dirty="0"/>
              <a:t>            </a:t>
            </a:r>
            <a:r>
              <a:rPr lang="en-US" altLang="ko-KR" sz="1400" dirty="0" err="1"/>
              <a:t>region.append</a:t>
            </a:r>
            <a:r>
              <a:rPr lang="en-US" altLang="ko-KR" sz="1400" dirty="0"/>
              <a:t>(i[2])</a:t>
            </a:r>
            <a:endParaRPr lang="ko-KR" altLang="ko-KR" sz="1400" dirty="0"/>
          </a:p>
          <a:p>
            <a:r>
              <a:rPr lang="en-US" altLang="ko-KR" sz="1400" dirty="0"/>
              <a:t>            </a:t>
            </a:r>
            <a:r>
              <a:rPr lang="en-US" altLang="ko-KR" sz="1400" dirty="0" err="1"/>
              <a:t>gradm.append</a:t>
            </a:r>
            <a:r>
              <a:rPr lang="en-US" altLang="ko-KR" sz="1400" dirty="0"/>
              <a:t>(0)</a:t>
            </a:r>
            <a:endParaRPr lang="ko-KR" altLang="ko-KR" sz="1400" dirty="0"/>
          </a:p>
          <a:p>
            <a:r>
              <a:rPr lang="en-US" altLang="ko-KR" sz="1400" dirty="0"/>
              <a:t>            </a:t>
            </a:r>
            <a:r>
              <a:rPr lang="en-US" altLang="ko-KR" sz="1400" dirty="0" err="1"/>
              <a:t>gradf.append</a:t>
            </a:r>
            <a:r>
              <a:rPr lang="en-US" altLang="ko-KR" sz="1400" dirty="0"/>
              <a:t>(0)</a:t>
            </a:r>
            <a:endParaRPr lang="ko-KR" altLang="en-US" sz="1400" dirty="0"/>
          </a:p>
        </p:txBody>
      </p:sp>
      <p:sp>
        <p:nvSpPr>
          <p:cNvPr id="3" name="번개 2">
            <a:hlinkClick r:id="rId2" action="ppaction://hlinksldjump"/>
          </p:cNvPr>
          <p:cNvSpPr/>
          <p:nvPr/>
        </p:nvSpPr>
        <p:spPr>
          <a:xfrm>
            <a:off x="11109160" y="5710988"/>
            <a:ext cx="625642" cy="850231"/>
          </a:xfrm>
          <a:prstGeom prst="lightningBol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9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53064" y="2201891"/>
            <a:ext cx="5029200" cy="1367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final = []</a:t>
            </a:r>
          </a:p>
          <a:p>
            <a:endParaRPr lang="ko-KR" altLang="ko-KR" sz="1400" dirty="0" smtClean="0"/>
          </a:p>
          <a:p>
            <a:r>
              <a:rPr lang="en-US" altLang="ko-KR" sz="1400" dirty="0" smtClean="0"/>
              <a:t>for </a:t>
            </a:r>
            <a:r>
              <a:rPr lang="en-US" altLang="ko-KR" sz="1400" dirty="0"/>
              <a:t>i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(region)):</a:t>
            </a:r>
            <a:endParaRPr lang="ko-KR" altLang="ko-KR" sz="1400" dirty="0"/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final.append</a:t>
            </a:r>
            <a:r>
              <a:rPr lang="en-US" altLang="ko-KR" sz="1400" dirty="0"/>
              <a:t>([region[i], </a:t>
            </a:r>
            <a:r>
              <a:rPr lang="en-US" altLang="ko-KR" sz="1400" dirty="0" err="1"/>
              <a:t>gradm</a:t>
            </a:r>
            <a:r>
              <a:rPr lang="en-US" altLang="ko-KR" sz="1400" dirty="0"/>
              <a:t>[i], </a:t>
            </a:r>
            <a:r>
              <a:rPr lang="en-US" altLang="ko-KR" sz="1400" dirty="0" err="1"/>
              <a:t>gradf</a:t>
            </a:r>
            <a:r>
              <a:rPr lang="en-US" altLang="ko-KR" sz="1400" dirty="0"/>
              <a:t>[i]])</a:t>
            </a:r>
            <a:endParaRPr lang="ko-KR" altLang="ko-KR" sz="1400" dirty="0"/>
          </a:p>
        </p:txBody>
      </p:sp>
      <p:sp>
        <p:nvSpPr>
          <p:cNvPr id="3" name="번개 2">
            <a:hlinkClick r:id="rId2" action="ppaction://hlinksldjump"/>
          </p:cNvPr>
          <p:cNvSpPr/>
          <p:nvPr/>
        </p:nvSpPr>
        <p:spPr>
          <a:xfrm>
            <a:off x="11101138" y="5710988"/>
            <a:ext cx="625642" cy="850231"/>
          </a:xfrm>
          <a:prstGeom prst="lightningBol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9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7128" y="737938"/>
            <a:ext cx="2514600" cy="51655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pl1 = ''</a:t>
            </a:r>
            <a:endParaRPr lang="ko-KR" altLang="ko-KR" sz="1400" dirty="0"/>
          </a:p>
          <a:p>
            <a:r>
              <a:rPr lang="en-US" altLang="ko-KR" sz="1400" dirty="0"/>
              <a:t>pl2 = ''</a:t>
            </a:r>
            <a:endParaRPr lang="ko-KR" altLang="ko-KR" sz="1400" dirty="0"/>
          </a:p>
          <a:p>
            <a:r>
              <a:rPr lang="en-US" altLang="ko-KR" sz="1400" dirty="0"/>
              <a:t>pl3 = ''</a:t>
            </a:r>
            <a:endParaRPr lang="ko-KR" altLang="ko-KR" sz="1400" dirty="0"/>
          </a:p>
          <a:p>
            <a:r>
              <a:rPr lang="en-US" altLang="ko-KR" sz="1400" dirty="0"/>
              <a:t>pl4 = ''</a:t>
            </a:r>
            <a:endParaRPr lang="ko-KR" altLang="ko-KR" sz="1400" dirty="0"/>
          </a:p>
          <a:p>
            <a:r>
              <a:rPr lang="en-US" altLang="ko-KR" sz="1400" dirty="0"/>
              <a:t>pl5 = ''</a:t>
            </a:r>
            <a:endParaRPr lang="ko-KR" altLang="ko-KR" sz="1400" dirty="0"/>
          </a:p>
          <a:p>
            <a:r>
              <a:rPr lang="en-US" altLang="ko-KR" sz="1400" dirty="0"/>
              <a:t>n1 = 0</a:t>
            </a:r>
            <a:endParaRPr lang="ko-KR" altLang="ko-KR" sz="1400" dirty="0"/>
          </a:p>
          <a:p>
            <a:r>
              <a:rPr lang="en-US" altLang="ko-KR" sz="1400" dirty="0"/>
              <a:t>n2 = 0</a:t>
            </a:r>
            <a:endParaRPr lang="ko-KR" altLang="ko-KR" sz="1400" dirty="0"/>
          </a:p>
          <a:p>
            <a:r>
              <a:rPr lang="en-US" altLang="ko-KR" sz="1400" dirty="0"/>
              <a:t>n3 = 0</a:t>
            </a:r>
            <a:endParaRPr lang="ko-KR" altLang="ko-KR" sz="1400" dirty="0"/>
          </a:p>
          <a:p>
            <a:r>
              <a:rPr lang="en-US" altLang="ko-KR" sz="1400" dirty="0"/>
              <a:t>n4 = 0</a:t>
            </a:r>
            <a:endParaRPr lang="ko-KR" altLang="ko-KR" sz="1400" dirty="0"/>
          </a:p>
          <a:p>
            <a:r>
              <a:rPr lang="en-US" altLang="ko-KR" sz="1400" dirty="0"/>
              <a:t>n5 = 0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for i in final:</a:t>
            </a:r>
            <a:endParaRPr lang="ko-KR" altLang="ko-KR" sz="1400" dirty="0"/>
          </a:p>
          <a:p>
            <a:r>
              <a:rPr lang="en-US" altLang="ko-KR" sz="1400" dirty="0"/>
              <a:t>    if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n1:</a:t>
            </a:r>
            <a:endParaRPr lang="ko-KR" altLang="ko-KR" sz="1400" dirty="0"/>
          </a:p>
          <a:p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r>
              <a:rPr lang="en-US" altLang="ko-KR" sz="1400" dirty="0"/>
              <a:t>        pl4 = pl3</a:t>
            </a:r>
            <a:endParaRPr lang="ko-KR" altLang="ko-KR" sz="1400" dirty="0"/>
          </a:p>
          <a:p>
            <a:r>
              <a:rPr lang="en-US" altLang="ko-KR" sz="1400" dirty="0"/>
              <a:t>        pl3 = pl2</a:t>
            </a:r>
            <a:endParaRPr lang="ko-KR" altLang="ko-KR" sz="1400" dirty="0"/>
          </a:p>
          <a:p>
            <a:r>
              <a:rPr lang="en-US" altLang="ko-KR" sz="1400" dirty="0"/>
              <a:t>        pl2 = pl1</a:t>
            </a:r>
            <a:endParaRPr lang="ko-KR" altLang="ko-KR" sz="1400" dirty="0"/>
          </a:p>
          <a:p>
            <a:r>
              <a:rPr lang="en-US" altLang="ko-KR" sz="1400" dirty="0"/>
              <a:t>        pl1 = i[0]</a:t>
            </a:r>
            <a:endParaRPr lang="ko-KR" altLang="ko-KR" sz="1400" dirty="0"/>
          </a:p>
          <a:p>
            <a:r>
              <a:rPr lang="en-US" altLang="ko-KR" sz="1400" dirty="0"/>
              <a:t>        n5 = n4</a:t>
            </a:r>
            <a:endParaRPr lang="ko-KR" altLang="ko-KR" sz="1400" dirty="0"/>
          </a:p>
          <a:p>
            <a:r>
              <a:rPr lang="en-US" altLang="ko-KR" sz="1400" dirty="0"/>
              <a:t>        n4 = n3</a:t>
            </a:r>
            <a:endParaRPr lang="ko-KR" altLang="ko-KR" sz="1400" dirty="0"/>
          </a:p>
          <a:p>
            <a:r>
              <a:rPr lang="en-US" altLang="ko-KR" sz="1400" dirty="0"/>
              <a:t>        n3 = n2</a:t>
            </a:r>
            <a:endParaRPr lang="ko-KR" altLang="ko-KR" sz="1400" dirty="0"/>
          </a:p>
          <a:p>
            <a:r>
              <a:rPr lang="en-US" altLang="ko-KR" sz="1400" dirty="0"/>
              <a:t>        n2 = n1</a:t>
            </a:r>
            <a:endParaRPr lang="ko-KR" altLang="ko-KR" sz="1400" dirty="0"/>
          </a:p>
          <a:p>
            <a:r>
              <a:rPr lang="en-US" altLang="ko-KR" sz="1400" dirty="0"/>
              <a:t>        n1 = i[1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1728" y="737938"/>
            <a:ext cx="2514600" cy="51655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     </a:t>
            </a:r>
            <a:r>
              <a:rPr lang="en-US" altLang="ko-KR" sz="1400" dirty="0" err="1" smtClean="0"/>
              <a:t>elif</a:t>
            </a:r>
            <a:r>
              <a:rPr lang="en-US" altLang="ko-KR" sz="1400" dirty="0" smtClean="0"/>
              <a:t> i[1] </a:t>
            </a:r>
            <a:r>
              <a:rPr lang="en-US" altLang="ko-KR" sz="1400" dirty="0"/>
              <a:t>&gt; n2:</a:t>
            </a:r>
            <a:endParaRPr lang="ko-KR" altLang="ko-KR" sz="1400" dirty="0"/>
          </a:p>
          <a:p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r>
              <a:rPr lang="en-US" altLang="ko-KR" sz="1400" dirty="0"/>
              <a:t>        pl4 = pl3</a:t>
            </a:r>
            <a:endParaRPr lang="ko-KR" altLang="ko-KR" sz="1400" dirty="0"/>
          </a:p>
          <a:p>
            <a:r>
              <a:rPr lang="en-US" altLang="ko-KR" sz="1400" dirty="0"/>
              <a:t>        pl3 = pl2</a:t>
            </a:r>
            <a:endParaRPr lang="ko-KR" altLang="ko-KR" sz="1400" dirty="0"/>
          </a:p>
          <a:p>
            <a:r>
              <a:rPr lang="en-US" altLang="ko-KR" sz="1400" dirty="0"/>
              <a:t>        pl2 = i[0] </a:t>
            </a:r>
            <a:endParaRPr lang="ko-KR" altLang="ko-KR" sz="1400" dirty="0"/>
          </a:p>
          <a:p>
            <a:r>
              <a:rPr lang="en-US" altLang="ko-KR" sz="1400" dirty="0"/>
              <a:t>        n5 = n4</a:t>
            </a:r>
            <a:endParaRPr lang="ko-KR" altLang="ko-KR" sz="1400" dirty="0"/>
          </a:p>
          <a:p>
            <a:r>
              <a:rPr lang="en-US" altLang="ko-KR" sz="1400" dirty="0"/>
              <a:t>        n4 = n3</a:t>
            </a:r>
            <a:endParaRPr lang="ko-KR" altLang="ko-KR" sz="1400" dirty="0"/>
          </a:p>
          <a:p>
            <a:r>
              <a:rPr lang="en-US" altLang="ko-KR" sz="1400" dirty="0"/>
              <a:t>        n3 = n2</a:t>
            </a:r>
            <a:endParaRPr lang="ko-KR" altLang="ko-KR" sz="1400" dirty="0"/>
          </a:p>
          <a:p>
            <a:r>
              <a:rPr lang="en-US" altLang="ko-KR" sz="1400" dirty="0"/>
              <a:t>        n2 = i[1]</a:t>
            </a:r>
            <a:endParaRPr lang="ko-KR" altLang="ko-KR" sz="1400" dirty="0"/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n3:</a:t>
            </a:r>
            <a:endParaRPr lang="ko-KR" altLang="ko-KR" sz="1400" dirty="0"/>
          </a:p>
          <a:p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r>
              <a:rPr lang="en-US" altLang="ko-KR" sz="1400" dirty="0"/>
              <a:t>        pl4 = pl3</a:t>
            </a:r>
            <a:endParaRPr lang="ko-KR" altLang="ko-KR" sz="1400" dirty="0"/>
          </a:p>
          <a:p>
            <a:r>
              <a:rPr lang="en-US" altLang="ko-KR" sz="1400" dirty="0"/>
              <a:t>        pl3 = i[0]</a:t>
            </a:r>
            <a:endParaRPr lang="ko-KR" altLang="ko-KR" sz="1400" dirty="0"/>
          </a:p>
          <a:p>
            <a:r>
              <a:rPr lang="en-US" altLang="ko-KR" sz="1400" dirty="0"/>
              <a:t>        n5 = n4</a:t>
            </a:r>
            <a:endParaRPr lang="ko-KR" altLang="ko-KR" sz="1400" dirty="0"/>
          </a:p>
          <a:p>
            <a:r>
              <a:rPr lang="en-US" altLang="ko-KR" sz="1400" dirty="0"/>
              <a:t>        n4 = n3</a:t>
            </a:r>
            <a:endParaRPr lang="ko-KR" altLang="ko-KR" sz="1400" dirty="0"/>
          </a:p>
          <a:p>
            <a:r>
              <a:rPr lang="en-US" altLang="ko-KR" sz="1400" dirty="0"/>
              <a:t>        n3 = i[1]</a:t>
            </a:r>
            <a:endParaRPr lang="ko-KR" altLang="ko-KR" sz="1400" dirty="0"/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n4:</a:t>
            </a:r>
            <a:endParaRPr lang="ko-KR" altLang="ko-KR" sz="1400" dirty="0"/>
          </a:p>
          <a:p>
            <a:r>
              <a:rPr lang="en-US" altLang="ko-KR" sz="1400" dirty="0"/>
              <a:t>        pl5 = pl4</a:t>
            </a:r>
            <a:endParaRPr lang="ko-KR" altLang="ko-KR" sz="1400" dirty="0"/>
          </a:p>
          <a:p>
            <a:r>
              <a:rPr lang="en-US" altLang="ko-KR" sz="1400" dirty="0"/>
              <a:t>        pl4 = i[0]     </a:t>
            </a:r>
            <a:endParaRPr lang="ko-KR" altLang="ko-KR" sz="1400" dirty="0"/>
          </a:p>
          <a:p>
            <a:r>
              <a:rPr lang="en-US" altLang="ko-KR" sz="1400" dirty="0"/>
              <a:t>        n5 = n4</a:t>
            </a:r>
            <a:endParaRPr lang="ko-KR" altLang="ko-KR" sz="1400" dirty="0"/>
          </a:p>
          <a:p>
            <a:r>
              <a:rPr lang="en-US" altLang="ko-KR" sz="1400" dirty="0"/>
              <a:t>        n4 = i[1]</a:t>
            </a:r>
            <a:endParaRPr lang="ko-KR" altLang="ko-KR" sz="1400" dirty="0"/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i[1] </a:t>
            </a:r>
            <a:r>
              <a:rPr lang="en-US" altLang="ko-KR" sz="1400" dirty="0"/>
              <a:t>&gt; n5:</a:t>
            </a:r>
            <a:endParaRPr lang="ko-KR" altLang="ko-KR" sz="1400" dirty="0"/>
          </a:p>
          <a:p>
            <a:r>
              <a:rPr lang="en-US" altLang="ko-KR" sz="1400" dirty="0"/>
              <a:t>        pl5 = i[0]</a:t>
            </a:r>
            <a:endParaRPr lang="ko-KR" altLang="ko-KR" sz="1400" dirty="0"/>
          </a:p>
          <a:p>
            <a:r>
              <a:rPr lang="en-US" altLang="ko-KR" sz="1400" dirty="0"/>
              <a:t>        n5 = i[1</a:t>
            </a:r>
            <a:r>
              <a:rPr lang="en-US" altLang="ko-KR" sz="1400" dirty="0" smtClean="0"/>
              <a:t>]</a:t>
            </a:r>
            <a:r>
              <a:rPr lang="en-US" altLang="ko-KR" sz="1000" dirty="0"/>
              <a:t>   </a:t>
            </a:r>
            <a:endParaRPr lang="ko-KR" altLang="ko-KR" dirty="0"/>
          </a:p>
        </p:txBody>
      </p:sp>
      <p:sp>
        <p:nvSpPr>
          <p:cNvPr id="4" name="번개 3">
            <a:hlinkClick r:id="rId2" action="ppaction://hlinksldjump"/>
          </p:cNvPr>
          <p:cNvSpPr/>
          <p:nvPr/>
        </p:nvSpPr>
        <p:spPr>
          <a:xfrm>
            <a:off x="11101138" y="5710988"/>
            <a:ext cx="625642" cy="850231"/>
          </a:xfrm>
          <a:prstGeom prst="lightningBol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9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194</Words>
  <Application>Microsoft Office PowerPoint</Application>
  <PresentationFormat>사용자 지정</PresentationFormat>
  <Paragraphs>180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배달의민족 주아</vt:lpstr>
      <vt:lpstr>나눔고딕</vt:lpstr>
      <vt:lpstr>-윤고딕320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심우희</dc:creator>
  <cp:lastModifiedBy>Windows 사용자</cp:lastModifiedBy>
  <cp:revision>21</cp:revision>
  <dcterms:created xsi:type="dcterms:W3CDTF">2017-06-21T05:08:50Z</dcterms:created>
  <dcterms:modified xsi:type="dcterms:W3CDTF">2018-06-15T00:41:21Z</dcterms:modified>
</cp:coreProperties>
</file>