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9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7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8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2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3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1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8AF6-6F64-4889-9323-5EEAE5C6B673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3042-A052-4D44-B51B-DEE053D7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4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immf@daum.net" TargetMode="External"/><Relationship Id="rId7" Type="http://schemas.openxmlformats.org/officeDocument/2006/relationships/hyperlink" Target="mailto:jinmi48@naver.com" TargetMode="External"/><Relationship Id="rId2" Type="http://schemas.openxmlformats.org/officeDocument/2006/relationships/hyperlink" Target="mailto:dongch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ladl@naver.com" TargetMode="External"/><Relationship Id="rId5" Type="http://schemas.openxmlformats.org/officeDocument/2006/relationships/hyperlink" Target="mailto:boolean@naver.com" TargetMode="External"/><Relationship Id="rId4" Type="http://schemas.openxmlformats.org/officeDocument/2006/relationships/hyperlink" Target="mailto:qorwls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424936" cy="6120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819562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로</a:t>
            </a:r>
            <a:r>
              <a:rPr lang="ko-KR" altLang="en-US" sz="2400" dirty="0" smtClean="0"/>
              <a:t> 고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8195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관리자님 로그인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9" t="40516" r="15076" b="2882"/>
          <a:stretch/>
        </p:blipFill>
        <p:spPr bwMode="auto">
          <a:xfrm>
            <a:off x="1065321" y="2060848"/>
            <a:ext cx="708536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48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424936" cy="6120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61032" y="1988840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LIST</a:t>
            </a:r>
            <a:endParaRPr lang="ko-KR" altLang="en-US" sz="2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30781"/>
              </p:ext>
            </p:extLst>
          </p:nvPr>
        </p:nvGraphicFramePr>
        <p:xfrm>
          <a:off x="1771867" y="2557704"/>
          <a:ext cx="5688719" cy="33915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2180"/>
                <a:gridCol w="847976"/>
                <a:gridCol w="1321883"/>
                <a:gridCol w="2096680"/>
              </a:tblGrid>
              <a:tr h="423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연락처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이메일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super8472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한민규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01044350860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hanmi5241086@naver.com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hanmi1993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정동철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01045157848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2"/>
                        </a:rPr>
                        <a:t>dongch@gmail.com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alsrb0860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김민규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01021481544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3"/>
                        </a:rPr>
                        <a:t>kimmf@daum.net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qorqkfqorwnd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김백진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01084889748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4"/>
                        </a:rPr>
                        <a:t>qorwls@gmail.com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goo28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박진수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01017746481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5"/>
                        </a:rPr>
                        <a:t>boolean@naver.com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daddo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김수진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01097978175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6"/>
                        </a:rPr>
                        <a:t>rladl@naver.com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vocie89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백진미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01055481846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7"/>
                        </a:rPr>
                        <a:t>jinmi48@naver.com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72200" y="8195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관리자님 로그인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819562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로</a:t>
            </a:r>
            <a:r>
              <a:rPr lang="ko-KR" altLang="en-US" sz="2400" dirty="0" smtClean="0"/>
              <a:t> 고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08454" y="129893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회원관리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입기록관리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4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424936" cy="6120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61032" y="1941570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입기록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LIST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8195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관리자님 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819562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로</a:t>
            </a:r>
            <a:r>
              <a:rPr lang="ko-KR" altLang="en-US" sz="2400" dirty="0" smtClean="0"/>
              <a:t> 고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02892"/>
              </p:ext>
            </p:extLst>
          </p:nvPr>
        </p:nvGraphicFramePr>
        <p:xfrm>
          <a:off x="2077746" y="2485696"/>
          <a:ext cx="5316995" cy="33915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2180"/>
                <a:gridCol w="847976"/>
                <a:gridCol w="1321883"/>
                <a:gridCol w="1724956"/>
              </a:tblGrid>
              <a:tr h="423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주소코드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입기록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super8472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한민규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18112484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17.11.12</a:t>
                      </a:r>
                      <a:r>
                        <a:rPr lang="en-US" altLang="ko-KR" sz="1400" baseline="0" dirty="0" smtClean="0"/>
                        <a:t> 18:12:33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hanmi1993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정동철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46815484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17.11.15 16:15:20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alsrb0860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김민규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97848845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17.11.15 17:18:15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qorqkfqorwnd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김백진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12348154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17.11.15 18:15:13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goo28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박진수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84871354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17.11.16</a:t>
                      </a:r>
                      <a:r>
                        <a:rPr lang="en-US" altLang="ko-KR" sz="1400" baseline="0" dirty="0" smtClean="0"/>
                        <a:t> 20:13:11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daddo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김수진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97784182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17.11.16 22:12:52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2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vocie89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백진미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88132845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17.11.18</a:t>
                      </a:r>
                      <a:r>
                        <a:rPr lang="en-US" altLang="ko-KR" sz="1400" baseline="0" dirty="0" smtClean="0"/>
                        <a:t> 07:13:18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8454" y="129893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회원관리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입기록관리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8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052736"/>
            <a:ext cx="6519689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1052736"/>
            <a:ext cx="237626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</a:t>
            </a:r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08104" y="1350890"/>
            <a:ext cx="2186564" cy="92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접속된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관리자아이디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 이름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07005" y="2996952"/>
            <a:ext cx="3168352" cy="3096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75357" y="2996952"/>
            <a:ext cx="3168352" cy="3096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입기록조회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1663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관리자페이지화면</a:t>
            </a:r>
            <a:endParaRPr lang="ko-KR" altLang="en-US" sz="2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650305"/>
            <a:ext cx="30598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104</Words>
  <Application>Microsoft Office PowerPoint</Application>
  <PresentationFormat>화면 슬라이드 쇼(4:3)</PresentationFormat>
  <Paragraphs>82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5</cp:revision>
  <dcterms:created xsi:type="dcterms:W3CDTF">2017-11-09T00:18:27Z</dcterms:created>
  <dcterms:modified xsi:type="dcterms:W3CDTF">2017-11-12T15:19:13Z</dcterms:modified>
</cp:coreProperties>
</file>