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9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7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8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2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3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1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8AF6-6F64-4889-9323-5EEAE5C6B67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4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52736"/>
            <a:ext cx="6519689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052736"/>
            <a:ext cx="237626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1350890"/>
            <a:ext cx="2186564" cy="92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관리자아이디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 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07005" y="2996952"/>
            <a:ext cx="3168352" cy="3096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75357" y="2996952"/>
            <a:ext cx="3168352" cy="3096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입기록조회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1663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관리자페이지화면</a:t>
            </a:r>
            <a:endParaRPr lang="ko-KR" altLang="en-US" sz="2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650305"/>
            <a:ext cx="30598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2365071" cy="11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268760"/>
            <a:ext cx="6519689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268760"/>
            <a:ext cx="237626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1566914"/>
            <a:ext cx="2186564" cy="92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관리자아이디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 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1663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관리자페이지화면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50305"/>
            <a:ext cx="30598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7647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회원정보조회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00576" y="3297204"/>
            <a:ext cx="479961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검색할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44208" y="3297204"/>
            <a:ext cx="10708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검색버튼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00576" y="3297204"/>
            <a:ext cx="119921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검색목록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372925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└ 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도어락번호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기타</a:t>
            </a:r>
            <a:r>
              <a:rPr lang="en-US" altLang="ko-KR" sz="1400" dirty="0" smtClean="0"/>
              <a:t>…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66161"/>
              </p:ext>
            </p:extLst>
          </p:nvPr>
        </p:nvGraphicFramePr>
        <p:xfrm>
          <a:off x="1399468" y="4077072"/>
          <a:ext cx="6096000" cy="218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30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도어락번호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(?)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그룹명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(?)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17" y="1310360"/>
            <a:ext cx="2365071" cy="11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268760"/>
            <a:ext cx="6519689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268760"/>
            <a:ext cx="237626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1566914"/>
            <a:ext cx="2186564" cy="92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관리자아이디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 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1663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관리자페이지화면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50305"/>
            <a:ext cx="30598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7647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입기록조회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00576" y="3297204"/>
            <a:ext cx="479961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검색할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44208" y="3297204"/>
            <a:ext cx="10708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검색버튼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00576" y="3297204"/>
            <a:ext cx="119921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검색목록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372925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└ 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도어락번호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기타</a:t>
            </a:r>
            <a:r>
              <a:rPr lang="en-US" altLang="ko-KR" sz="1400" dirty="0" smtClean="0"/>
              <a:t>…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49843"/>
              </p:ext>
            </p:extLst>
          </p:nvPr>
        </p:nvGraphicFramePr>
        <p:xfrm>
          <a:off x="1318207" y="4050698"/>
          <a:ext cx="6196868" cy="218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671377"/>
                <a:gridCol w="1584176"/>
                <a:gridCol w="1502915"/>
              </a:tblGrid>
              <a:tr h="330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도어락 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암호일치확인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doorOpen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2365071" cy="11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6</cp:revision>
  <dcterms:created xsi:type="dcterms:W3CDTF">2017-11-09T00:18:27Z</dcterms:created>
  <dcterms:modified xsi:type="dcterms:W3CDTF">2017-11-09T05:39:55Z</dcterms:modified>
</cp:coreProperties>
</file>