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63B7A-4A4D-4856-AA46-7918D81120EE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C68C6-BFB3-425B-8D16-9349EA5B1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80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C68C6-BFB3-425B-8D16-9349EA5B1DE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0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47D7-9D6B-4B6A-B047-A5D75CEE7C1E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7318C7-2784-4E77-BC3B-9B9513D66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47D7-9D6B-4B6A-B047-A5D75CEE7C1E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18C7-2784-4E77-BC3B-9B9513D66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47D7-9D6B-4B6A-B047-A5D75CEE7C1E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18C7-2784-4E77-BC3B-9B9513D66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4847D7-9D6B-4B6A-B047-A5D75CEE7C1E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7318C7-2784-4E77-BC3B-9B9513D66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47D7-9D6B-4B6A-B047-A5D75CEE7C1E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7318C7-2784-4E77-BC3B-9B9513D66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47D7-9D6B-4B6A-B047-A5D75CEE7C1E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7318C7-2784-4E77-BC3B-9B9513D66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47D7-9D6B-4B6A-B047-A5D75CEE7C1E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7318C7-2784-4E77-BC3B-9B9513D66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F84847D7-9D6B-4B6A-B047-A5D75CEE7C1E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7318C7-2784-4E77-BC3B-9B9513D66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47D7-9D6B-4B6A-B047-A5D75CEE7C1E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18C7-2784-4E77-BC3B-9B9513D66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47D7-9D6B-4B6A-B047-A5D75CEE7C1E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7318C7-2784-4E77-BC3B-9B9513D66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47D7-9D6B-4B6A-B047-A5D75CEE7C1E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7318C7-2784-4E77-BC3B-9B9513D66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847D7-9D6B-4B6A-B047-A5D75CEE7C1E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18C7-2784-4E77-BC3B-9B9513D66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7897688" cy="2251579"/>
          </a:xfrm>
        </p:spPr>
        <p:txBody>
          <a:bodyPr/>
          <a:lstStyle/>
          <a:p>
            <a:r>
              <a:rPr lang="en-US" altLang="ko-KR" sz="6000" dirty="0" smtClean="0"/>
              <a:t>Voice -</a:t>
            </a:r>
            <a:br>
              <a:rPr lang="en-US" altLang="ko-KR" sz="6000" dirty="0" smtClean="0"/>
            </a:br>
            <a:r>
              <a:rPr lang="en-US" altLang="ko-KR" sz="6000" dirty="0" smtClean="0"/>
              <a:t>door lock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44208" y="4293096"/>
            <a:ext cx="1800200" cy="172819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팀장  한민규</a:t>
            </a:r>
            <a:endParaRPr lang="en-US" altLang="ko-KR" dirty="0" smtClean="0"/>
          </a:p>
          <a:p>
            <a:r>
              <a:rPr lang="ko-KR" altLang="en-US" dirty="0" smtClean="0"/>
              <a:t>팀원  이은규</a:t>
            </a:r>
            <a:endParaRPr lang="en-US" altLang="ko-KR" dirty="0" smtClean="0"/>
          </a:p>
          <a:p>
            <a:r>
              <a:rPr lang="ko-KR" altLang="en-US" dirty="0" smtClean="0"/>
              <a:t>팀원  김재환</a:t>
            </a:r>
            <a:endParaRPr lang="en-US" altLang="ko-KR" dirty="0" smtClean="0"/>
          </a:p>
          <a:p>
            <a:r>
              <a:rPr lang="ko-KR" altLang="en-US" dirty="0" smtClean="0"/>
              <a:t>팀원  최신영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13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3146">
            <a:off x="656575" y="1242503"/>
            <a:ext cx="4502138" cy="1085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9711">
            <a:off x="591142" y="2740316"/>
            <a:ext cx="4546345" cy="29858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5649">
            <a:off x="3287193" y="1741568"/>
            <a:ext cx="5792009" cy="36676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80112" y="5676295"/>
            <a:ext cx="2132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</a:rPr>
              <a:t>http://www.huffingtonpost.kr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voice door lock ?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2204864"/>
            <a:ext cx="7031156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한글 단어로 이루어진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OTP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디바이스를 통해 수신 받고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도어락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앞에서  해당 단어를 말하면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도어락이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음성인식을 하여 동일한 단어일 때 잠금 해제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OTP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암호 생성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출력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음성 인식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도어락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해제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2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44648" y="1162521"/>
            <a:ext cx="2880320" cy="453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07" r="36415"/>
          <a:stretch/>
        </p:blipFill>
        <p:spPr>
          <a:xfrm flipH="1">
            <a:off x="4759022" y="3143292"/>
            <a:ext cx="4662076" cy="37313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92949">
            <a:off x="4907398" y="4447416"/>
            <a:ext cx="1730260" cy="17302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6575">
            <a:off x="6080129" y="5966556"/>
            <a:ext cx="967903" cy="967903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415871" y="2467284"/>
            <a:ext cx="1982039" cy="2146548"/>
            <a:chOff x="1290172" y="1916832"/>
            <a:chExt cx="2215382" cy="2636913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0172" y="1916832"/>
              <a:ext cx="2215382" cy="2636913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608744" y="2348880"/>
              <a:ext cx="576064" cy="7200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6970">
            <a:off x="3207589" y="1753571"/>
            <a:ext cx="1100510" cy="12692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20179919">
            <a:off x="5424048" y="4623243"/>
            <a:ext cx="731752" cy="143116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endParaRPr lang="en-US" altLang="ko-KR" sz="1400" dirty="0" smtClean="0">
              <a:latin typeface="+mj-ea"/>
              <a:ea typeface="+mj-ea"/>
            </a:endParaRPr>
          </a:p>
          <a:p>
            <a:endParaRPr lang="en-US" altLang="ko-KR" sz="1400" dirty="0" smtClean="0">
              <a:latin typeface="+mj-ea"/>
              <a:ea typeface="+mj-ea"/>
            </a:endParaRPr>
          </a:p>
          <a:p>
            <a:r>
              <a:rPr lang="ko-KR" altLang="en-US" sz="1400" dirty="0" smtClean="0">
                <a:latin typeface="+mj-ea"/>
                <a:ea typeface="+mj-ea"/>
              </a:rPr>
              <a:t>빨간</a:t>
            </a:r>
            <a:endParaRPr lang="en-US" altLang="ko-KR" sz="1400" dirty="0" smtClean="0">
              <a:latin typeface="+mj-ea"/>
              <a:ea typeface="+mj-ea"/>
            </a:endParaRPr>
          </a:p>
          <a:p>
            <a:r>
              <a:rPr lang="ko-KR" altLang="en-US" sz="1400" dirty="0" smtClean="0">
                <a:latin typeface="+mj-ea"/>
                <a:ea typeface="+mj-ea"/>
              </a:rPr>
              <a:t>바나나</a:t>
            </a:r>
            <a:endParaRPr lang="en-US" altLang="ko-KR" sz="1400" dirty="0" smtClean="0">
              <a:latin typeface="+mj-ea"/>
              <a:ea typeface="+mj-ea"/>
            </a:endParaRPr>
          </a:p>
          <a:p>
            <a:endParaRPr lang="en-US" altLang="ko-KR" sz="1400" dirty="0" smtClean="0">
              <a:latin typeface="+mj-ea"/>
              <a:ea typeface="+mj-ea"/>
            </a:endParaRPr>
          </a:p>
          <a:p>
            <a:r>
              <a:rPr lang="en-US" altLang="ko-KR" sz="800" dirty="0" smtClean="0">
                <a:solidFill>
                  <a:srgbClr val="FF0000"/>
                </a:solidFill>
                <a:latin typeface="+mj-ea"/>
                <a:ea typeface="+mj-ea"/>
              </a:rPr>
              <a:t>(only one</a:t>
            </a:r>
            <a:r>
              <a:rPr lang="en-US" altLang="ko-KR" sz="900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  <a:p>
            <a:endParaRPr lang="en-US" altLang="ko-KR" sz="8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 rot="2591945">
            <a:off x="6318130" y="6241712"/>
            <a:ext cx="406813" cy="40011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endParaRPr lang="en-US" altLang="ko-KR" sz="500" dirty="0" smtClean="0">
              <a:latin typeface="+mj-ea"/>
              <a:ea typeface="+mj-ea"/>
            </a:endParaRPr>
          </a:p>
          <a:p>
            <a:r>
              <a:rPr lang="ko-KR" altLang="en-US" sz="500" dirty="0" smtClean="0">
                <a:latin typeface="+mj-ea"/>
                <a:ea typeface="+mj-ea"/>
              </a:rPr>
              <a:t>빨간</a:t>
            </a:r>
            <a:endParaRPr lang="en-US" altLang="ko-KR" sz="500" dirty="0" smtClean="0">
              <a:latin typeface="+mj-ea"/>
              <a:ea typeface="+mj-ea"/>
            </a:endParaRPr>
          </a:p>
          <a:p>
            <a:r>
              <a:rPr lang="ko-KR" altLang="en-US" sz="500" dirty="0" smtClean="0">
                <a:latin typeface="+mj-ea"/>
                <a:ea typeface="+mj-ea"/>
              </a:rPr>
              <a:t>바나나</a:t>
            </a:r>
            <a:endParaRPr lang="en-US" altLang="ko-KR" sz="500" dirty="0" smtClean="0">
              <a:latin typeface="+mj-ea"/>
              <a:ea typeface="+mj-ea"/>
            </a:endParaRPr>
          </a:p>
          <a:p>
            <a:endParaRPr lang="en-US" altLang="ko-KR" sz="500" dirty="0" smtClean="0">
              <a:latin typeface="+mj-ea"/>
              <a:ea typeface="+mj-ea"/>
            </a:endParaRPr>
          </a:p>
        </p:txBody>
      </p:sp>
      <p:grpSp>
        <p:nvGrpSpPr>
          <p:cNvPr id="16" name="그룹 15"/>
          <p:cNvGrpSpPr/>
          <p:nvPr/>
        </p:nvGrpSpPr>
        <p:grpSpPr>
          <a:xfrm rot="2281491">
            <a:off x="5437457" y="3704023"/>
            <a:ext cx="1962308" cy="637402"/>
            <a:chOff x="4560558" y="2485759"/>
            <a:chExt cx="1962308" cy="637402"/>
          </a:xfrm>
        </p:grpSpPr>
        <p:sp>
          <p:nvSpPr>
            <p:cNvPr id="14" name="TextBox 13"/>
            <p:cNvSpPr txBox="1"/>
            <p:nvPr/>
          </p:nvSpPr>
          <p:spPr>
            <a:xfrm rot="18835185">
              <a:off x="4550298" y="249601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rgbClr val="000000"/>
                  </a:solidFill>
                  <a:latin typeface="+mj-ea"/>
                  <a:ea typeface="+mj-ea"/>
                </a:rPr>
                <a:t>빨</a:t>
              </a:r>
              <a:endParaRPr lang="ko-KR" altLang="en-US" sz="2800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20726837">
              <a:off x="5094184" y="271238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000000"/>
                  </a:solidFill>
                  <a:latin typeface="+mj-ea"/>
                  <a:ea typeface="+mj-ea"/>
                </a:rPr>
                <a:t>간</a:t>
              </a:r>
              <a:endParaRPr lang="ko-KR" altLang="en-US" sz="2000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8133985">
              <a:off x="5561465" y="268366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rgbClr val="000000"/>
                  </a:solidFill>
                  <a:latin typeface="+mj-ea"/>
                  <a:ea typeface="+mj-ea"/>
                </a:rPr>
                <a:t>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20466276">
              <a:off x="5866260" y="281538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00"/>
                  </a:solidFill>
                  <a:latin typeface="+mj-ea"/>
                  <a:ea typeface="+mj-ea"/>
                </a:rPr>
                <a:t>나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 rot="21144913">
              <a:off x="6222963" y="2818832"/>
              <a:ext cx="299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rgbClr val="000000"/>
                  </a:solidFill>
                  <a:latin typeface="+mj-ea"/>
                  <a:ea typeface="+mj-ea"/>
                </a:rPr>
                <a:t>나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95536" y="3953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latin typeface="+mj-ea"/>
                <a:ea typeface="+mj-ea"/>
              </a:rPr>
              <a:t>주요 기능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폭발 2 24"/>
          <p:cNvSpPr/>
          <p:nvPr/>
        </p:nvSpPr>
        <p:spPr>
          <a:xfrm rot="6300000">
            <a:off x="4391463" y="2532342"/>
            <a:ext cx="1844090" cy="1786691"/>
          </a:xfrm>
          <a:prstGeom prst="irregularSeal2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72" y="1995190"/>
            <a:ext cx="1924357" cy="19243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536" y="3953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latin typeface="+mj-ea"/>
                <a:ea typeface="+mj-ea"/>
              </a:rPr>
              <a:t>주요 기능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2050" name="Picture 2" descr="C:\Users\hmk\AppData\Local\Microsoft\Windows\INetCache\IE\99L32BTL\boy-1300621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78" y="3557590"/>
            <a:ext cx="1592058" cy="157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166143"/>
            <a:ext cx="1309232" cy="1963849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4094630" y="3029167"/>
            <a:ext cx="1218878" cy="1320045"/>
            <a:chOff x="1290172" y="1916832"/>
            <a:chExt cx="2215382" cy="263691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0172" y="1916832"/>
              <a:ext cx="2215382" cy="2636913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608744" y="2348880"/>
              <a:ext cx="576064" cy="7200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630" y="2731566"/>
            <a:ext cx="1388244" cy="138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9537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latin typeface="+mj-ea"/>
                <a:ea typeface="+mj-ea"/>
              </a:rPr>
              <a:t>사용되는 기술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9304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latin typeface="+mj-ea"/>
                <a:ea typeface="+mj-ea"/>
              </a:rPr>
              <a:t>기대효과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772816"/>
            <a:ext cx="72635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+mj-ea"/>
                <a:ea typeface="+mj-ea"/>
              </a:rPr>
              <a:t>기존의 </a:t>
            </a:r>
            <a:r>
              <a:rPr lang="ko-KR" altLang="en-US" dirty="0" err="1" smtClean="0">
                <a:solidFill>
                  <a:srgbClr val="000000"/>
                </a:solidFill>
                <a:latin typeface="+mj-ea"/>
                <a:ea typeface="+mj-ea"/>
              </a:rPr>
              <a:t>도어락</a:t>
            </a:r>
            <a:r>
              <a:rPr lang="ko-KR" altLang="en-US" dirty="0" smtClean="0">
                <a:solidFill>
                  <a:srgbClr val="000000"/>
                </a:solidFill>
                <a:latin typeface="+mj-ea"/>
                <a:ea typeface="+mj-ea"/>
              </a:rPr>
              <a:t> 비밀번호 노출에 위험성이 있는</a:t>
            </a:r>
            <a:endParaRPr lang="en-US" altLang="ko-KR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   </a:t>
            </a:r>
            <a:r>
              <a:rPr lang="ko-KR" altLang="en-US" dirty="0" err="1" smtClean="0">
                <a:solidFill>
                  <a:srgbClr val="000000"/>
                </a:solidFill>
                <a:latin typeface="+mj-ea"/>
                <a:ea typeface="+mj-ea"/>
              </a:rPr>
              <a:t>유년층</a:t>
            </a:r>
            <a:r>
              <a:rPr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dirty="0" err="1" smtClean="0">
                <a:solidFill>
                  <a:srgbClr val="000000"/>
                </a:solidFill>
                <a:latin typeface="+mj-ea"/>
                <a:ea typeface="+mj-ea"/>
              </a:rPr>
              <a:t>노약층에게</a:t>
            </a:r>
            <a:r>
              <a:rPr lang="ko-KR" altLang="en-US" dirty="0" smtClean="0">
                <a:solidFill>
                  <a:srgbClr val="000000"/>
                </a:solidFill>
                <a:latin typeface="+mj-ea"/>
                <a:ea typeface="+mj-ea"/>
              </a:rPr>
              <a:t> 안심 수단이 될 수 있음 </a:t>
            </a:r>
            <a:endParaRPr lang="en-US" altLang="ko-KR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en-US" altLang="ko-KR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2.  </a:t>
            </a:r>
            <a:r>
              <a:rPr lang="ko-KR" altLang="en-US" dirty="0" smtClean="0">
                <a:solidFill>
                  <a:srgbClr val="000000"/>
                </a:solidFill>
                <a:latin typeface="+mj-ea"/>
                <a:ea typeface="+mj-ea"/>
              </a:rPr>
              <a:t>장시간 집을 비워도</a:t>
            </a:r>
            <a:r>
              <a:rPr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+mj-ea"/>
                <a:ea typeface="+mj-ea"/>
              </a:rPr>
              <a:t>문의 개폐 유무를 실시간으로 확인할 수 있음</a:t>
            </a:r>
            <a:endParaRPr lang="en-US" altLang="ko-KR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en-US" altLang="ko-KR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3.  </a:t>
            </a:r>
            <a:r>
              <a:rPr lang="ko-KR" altLang="en-US" dirty="0" smtClean="0">
                <a:solidFill>
                  <a:srgbClr val="000000"/>
                </a:solidFill>
                <a:latin typeface="+mj-ea"/>
                <a:ea typeface="+mj-ea"/>
              </a:rPr>
              <a:t>나아가 생체인식 기술과 접목하면 더욱 안전하게 사용될 수 있음</a:t>
            </a:r>
            <a:endParaRPr lang="en-US" altLang="ko-KR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3943759"/>
      </p:ext>
    </p:extLst>
  </p:cSld>
  <p:clrMapOvr>
    <a:masterClrMapping/>
  </p:clrMapOvr>
</p:sld>
</file>

<file path=ppt/theme/theme1.xml><?xml version="1.0" encoding="utf-8"?>
<a:theme xmlns:a="http://schemas.openxmlformats.org/drawingml/2006/main" name="박람회">
  <a:themeElements>
    <a:clrScheme name="박람회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박람회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박람회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TM01859861[[fn=박람회]]</Template>
  <TotalTime>87</TotalTime>
  <Words>116</Words>
  <Application>Microsoft Office PowerPoint</Application>
  <PresentationFormat>화면 슬라이드 쇼(4:3)</PresentationFormat>
  <Paragraphs>41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박람회</vt:lpstr>
      <vt:lpstr>Voice - door lock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- door lock</dc:title>
  <dc:creator>hmk</dc:creator>
  <cp:lastModifiedBy>hmk</cp:lastModifiedBy>
  <cp:revision>8</cp:revision>
  <dcterms:created xsi:type="dcterms:W3CDTF">2017-11-04T14:43:03Z</dcterms:created>
  <dcterms:modified xsi:type="dcterms:W3CDTF">2017-11-05T11:37:55Z</dcterms:modified>
</cp:coreProperties>
</file>