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8CCF1-0F20-1927-B5BF-F284F1FB2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17B1E7-C755-4B60-540C-70EA581D5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0BF11-3925-C629-EF87-1CCCA4A9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1890-586A-984C-8B67-774F62D7F95E}" type="datetimeFigureOut">
              <a:rPr kumimoji="1" lang="ko-KR" altLang="en-US" smtClean="0"/>
              <a:t>2022. 5. 17.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8286C-D9EC-46C2-CBC7-C893B35B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BE34F-A2A5-63FC-EB9A-D5A8A2D4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E151-07F0-6D45-860A-F007AFF2F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71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67E45-0488-9A93-10DE-EEA3829A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56594-AC4F-7665-E700-53D2050B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C6DF9-EF1B-0571-2FD0-54CC1CE2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1890-586A-984C-8B67-774F62D7F95E}" type="datetimeFigureOut">
              <a:rPr kumimoji="1" lang="ko-KR" altLang="en-US" smtClean="0"/>
              <a:t>2022. 5. 17.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B4BA8-AB8B-10DB-0206-14F185D2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0869F-57A2-60FF-6A04-B7FA7020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E151-07F0-6D45-860A-F007AFF2F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198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6400B4-FDC3-F4EA-FCE4-69B0FD949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D12FA-20DF-99ED-2084-5702CBB30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AE709-139C-56D4-381E-84B9D657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1890-586A-984C-8B67-774F62D7F95E}" type="datetimeFigureOut">
              <a:rPr kumimoji="1" lang="ko-KR" altLang="en-US" smtClean="0"/>
              <a:t>2022. 5. 17.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C18A1-A44A-B21E-2FBD-B63DB1B1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25276-F4A8-9626-EF60-25D3DC75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E151-07F0-6D45-860A-F007AFF2F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275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6EBDA-3C21-C6AF-687E-316CF609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E8D82-FE41-F3A5-B3CE-9B7C18C4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379F9-1E05-9BB7-0A04-D88476B8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1890-586A-984C-8B67-774F62D7F95E}" type="datetimeFigureOut">
              <a:rPr kumimoji="1" lang="ko-KR" altLang="en-US" smtClean="0"/>
              <a:t>2022. 5. 17.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21A9F-606E-4E71-CA16-EF51B41A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A3B66-50FF-03D9-CB7C-5E0B5EEC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E151-07F0-6D45-860A-F007AFF2F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127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38B10-D4C8-FACF-81B7-42691797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B3482-96FE-60CD-E28F-CA14586F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CDA71-DD63-0EDC-BC3C-9485CAB3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1890-586A-984C-8B67-774F62D7F95E}" type="datetimeFigureOut">
              <a:rPr kumimoji="1" lang="ko-KR" altLang="en-US" smtClean="0"/>
              <a:t>2022. 5. 17.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82B93-6771-803A-08A9-57FF238D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CE25A-907C-000B-1812-E699C016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E151-07F0-6D45-860A-F007AFF2F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509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00B2D-661C-CA5D-A4C8-51ADF4EE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409A9-DAE1-D6AA-B88B-5D305DB23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44049C-7955-7F77-14CF-C58D03A12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FA996-2E30-E188-6357-0D399826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1890-586A-984C-8B67-774F62D7F95E}" type="datetimeFigureOut">
              <a:rPr kumimoji="1" lang="ko-KR" altLang="en-US" smtClean="0"/>
              <a:t>2022. 5. 17.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14549-9469-FB6D-34C0-8DF5D295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93C12-9040-D94C-1E81-D4F694ED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E151-07F0-6D45-860A-F007AFF2F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40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F9DEB-84C8-71F7-A9AC-BBF5A310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7836F-EF55-A5A1-D7C3-A323DCD9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EC696-7B0B-DAF9-60A0-2CED0EB72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2EFDE-D485-C8B3-3E17-C0964F83D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AF4B00-F3EA-ECC2-089C-F20CF995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DBBE01-5CE6-AE07-F213-C34A353B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1890-586A-984C-8B67-774F62D7F95E}" type="datetimeFigureOut">
              <a:rPr kumimoji="1" lang="ko-KR" altLang="en-US" smtClean="0"/>
              <a:t>2022. 5. 17.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C9FA56-C8DB-C7BC-21AD-D68558CC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A33B9-ECAA-FDAA-6295-CC77C7B9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E151-07F0-6D45-860A-F007AFF2F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05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DE292-322A-148A-4D46-EEBB7906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CF7BF8-407F-DEE2-542A-9B2165B0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1890-586A-984C-8B67-774F62D7F95E}" type="datetimeFigureOut">
              <a:rPr kumimoji="1" lang="ko-KR" altLang="en-US" smtClean="0"/>
              <a:t>2022. 5. 17.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DB17A9-EC10-9319-B4AE-1723D527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D41F33-1DC4-44CC-CB63-285EE4AD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E151-07F0-6D45-860A-F007AFF2F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272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01F160-5049-EA8E-1A9D-A360D434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1890-586A-984C-8B67-774F62D7F95E}" type="datetimeFigureOut">
              <a:rPr kumimoji="1" lang="ko-KR" altLang="en-US" smtClean="0"/>
              <a:t>2022. 5. 17.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65060A-215C-845B-F4DA-31CFCA6E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A4F90-E7CE-DEFF-3325-727E5307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E151-07F0-6D45-860A-F007AFF2F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07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A215A-5232-C9CC-25E2-0035FDD2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0E4E6-C367-648B-1098-0B8AF2A7B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57089-613B-CE93-0051-6C9F4208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1D55E-63C5-DC31-38D4-A1DE18C2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1890-586A-984C-8B67-774F62D7F95E}" type="datetimeFigureOut">
              <a:rPr kumimoji="1" lang="ko-KR" altLang="en-US" smtClean="0"/>
              <a:t>2022. 5. 17.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181E1-82AA-4E10-BB87-EF6BC490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2E9AE6-BBF8-E5F3-543B-F6B66F59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E151-07F0-6D45-860A-F007AFF2F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686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38FEB-2C90-5C62-84FE-A3F96DC3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13C59E-7210-F018-4DD9-370C15480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727D7-A35A-62BE-B064-8F1CB73EB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4C0C44-C412-E922-74C7-EAAD6D2D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1890-586A-984C-8B67-774F62D7F95E}" type="datetimeFigureOut">
              <a:rPr kumimoji="1" lang="ko-KR" altLang="en-US" smtClean="0"/>
              <a:t>2022. 5. 17.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E895E-7FFA-BA46-034F-BF13B38C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0B9C3-7F1D-ADFF-C2E9-3384D30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E151-07F0-6D45-860A-F007AFF2F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184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8310D8-ACAC-E247-CD6C-A9FB57DD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5ACC6-19A5-C43D-4835-6708B6B1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8779D-3C49-F064-F59E-84F1CC6D7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31890-586A-984C-8B67-774F62D7F95E}" type="datetimeFigureOut">
              <a:rPr kumimoji="1" lang="ko-KR" altLang="en-US" smtClean="0"/>
              <a:t>2022. 5. 17.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186D8-CC44-70E3-A477-C98702A17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34DAF-0D04-2B18-6AE6-885511CA2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CE151-07F0-6D45-860A-F007AFF2F88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53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A7DDB36-7648-E842-6617-5C6EE2180637}"/>
              </a:ext>
            </a:extLst>
          </p:cNvPr>
          <p:cNvSpPr/>
          <p:nvPr/>
        </p:nvSpPr>
        <p:spPr>
          <a:xfrm>
            <a:off x="1826577" y="273465"/>
            <a:ext cx="632389" cy="632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LOGO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E942E09-72D1-73B4-591D-54FC8E6C2372}"/>
              </a:ext>
            </a:extLst>
          </p:cNvPr>
          <p:cNvSpPr/>
          <p:nvPr/>
        </p:nvSpPr>
        <p:spPr>
          <a:xfrm>
            <a:off x="1826576" y="1102407"/>
            <a:ext cx="7538149" cy="6323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Search bar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C4893D6-7FA5-D288-F0D1-290C535604AF}"/>
              </a:ext>
            </a:extLst>
          </p:cNvPr>
          <p:cNvSpPr/>
          <p:nvPr/>
        </p:nvSpPr>
        <p:spPr>
          <a:xfrm>
            <a:off x="9514277" y="1102407"/>
            <a:ext cx="863125" cy="63238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Search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E0BE3CB-AEA7-DEE3-89B8-977B5E55607C}"/>
              </a:ext>
            </a:extLst>
          </p:cNvPr>
          <p:cNvSpPr/>
          <p:nvPr/>
        </p:nvSpPr>
        <p:spPr>
          <a:xfrm>
            <a:off x="8961650" y="273465"/>
            <a:ext cx="629539" cy="63238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Profile icon</a:t>
            </a:r>
            <a:endParaRPr kumimoji="1"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2A53175D-1C02-DE9F-574E-B514A4569476}"/>
              </a:ext>
            </a:extLst>
          </p:cNvPr>
          <p:cNvSpPr/>
          <p:nvPr/>
        </p:nvSpPr>
        <p:spPr>
          <a:xfrm>
            <a:off x="9747863" y="273465"/>
            <a:ext cx="629539" cy="63238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Login</a:t>
            </a:r>
          </a:p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Logout</a:t>
            </a:r>
            <a:endParaRPr kumimoji="1"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E978E02-8D0E-D1AC-CABA-87DCA5D572D9}"/>
              </a:ext>
            </a:extLst>
          </p:cNvPr>
          <p:cNvSpPr/>
          <p:nvPr/>
        </p:nvSpPr>
        <p:spPr>
          <a:xfrm>
            <a:off x="1826576" y="2745336"/>
            <a:ext cx="8550826" cy="3606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Chart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D2FCB48-4A50-2B2E-F1DA-695F180D645F}"/>
              </a:ext>
            </a:extLst>
          </p:cNvPr>
          <p:cNvSpPr/>
          <p:nvPr/>
        </p:nvSpPr>
        <p:spPr>
          <a:xfrm>
            <a:off x="1826576" y="1931349"/>
            <a:ext cx="1668381" cy="6323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Day | Week | Month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4B923A-43AC-10A3-4D26-F38DF2429560}"/>
              </a:ext>
            </a:extLst>
          </p:cNvPr>
          <p:cNvGrpSpPr/>
          <p:nvPr/>
        </p:nvGrpSpPr>
        <p:grpSpPr>
          <a:xfrm>
            <a:off x="3715956" y="1931349"/>
            <a:ext cx="6661447" cy="632389"/>
            <a:chOff x="3751604" y="1094929"/>
            <a:chExt cx="7537391" cy="632389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799011EA-20B0-96E6-11B8-996D071ED78E}"/>
                </a:ext>
              </a:extLst>
            </p:cNvPr>
            <p:cNvSpPr/>
            <p:nvPr/>
          </p:nvSpPr>
          <p:spPr>
            <a:xfrm>
              <a:off x="3751604" y="1094929"/>
              <a:ext cx="769122" cy="6323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Market</a:t>
              </a:r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097BAC8E-013D-B28D-08D8-7BA5DB1BBDA5}"/>
                </a:ext>
              </a:extLst>
            </p:cNvPr>
            <p:cNvSpPr/>
            <p:nvPr/>
          </p:nvSpPr>
          <p:spPr>
            <a:xfrm>
              <a:off x="4520726" y="1094929"/>
              <a:ext cx="1298960" cy="63238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chemeClr val="tx1"/>
                  </a:solidFill>
                </a:rPr>
                <a:t>KOSPI</a:t>
              </a:r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57D79D2D-1CC3-3E36-1214-9E6C1853C19D}"/>
                </a:ext>
              </a:extLst>
            </p:cNvPr>
            <p:cNvSpPr/>
            <p:nvPr/>
          </p:nvSpPr>
          <p:spPr>
            <a:xfrm>
              <a:off x="5819686" y="1094929"/>
              <a:ext cx="922946" cy="6323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chemeClr val="tx1"/>
                  </a:solidFill>
                </a:rPr>
                <a:t>Market cap</a:t>
              </a:r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5D54B065-8DDB-FE5C-1F15-41D73F16E11B}"/>
                </a:ext>
              </a:extLst>
            </p:cNvPr>
            <p:cNvSpPr/>
            <p:nvPr/>
          </p:nvSpPr>
          <p:spPr>
            <a:xfrm>
              <a:off x="6742631" y="1094929"/>
              <a:ext cx="1606609" cy="63238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900" dirty="0">
                  <a:solidFill>
                    <a:schemeClr val="tx1"/>
                  </a:solidFill>
                </a:rPr>
                <a:t>2,669,400,000,000</a:t>
              </a:r>
              <a:r>
                <a:rPr kumimoji="1" lang="ko-KR" altLang="en-US" sz="9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900" dirty="0">
                  <a:solidFill>
                    <a:schemeClr val="tx1"/>
                  </a:solidFill>
                </a:rPr>
                <a:t>\</a:t>
              </a:r>
              <a:endParaRPr kumimoji="1"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812D87D2-FBCF-7F85-5E03-44EA5D88E150}"/>
                </a:ext>
              </a:extLst>
            </p:cNvPr>
            <p:cNvSpPr/>
            <p:nvPr/>
          </p:nvSpPr>
          <p:spPr>
            <a:xfrm>
              <a:off x="8349239" y="1094929"/>
              <a:ext cx="1333145" cy="6323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chemeClr val="tx1"/>
                  </a:solidFill>
                </a:rPr>
                <a:t>52 Weeks Range</a:t>
              </a:r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FF2561B0-1668-5819-7E32-7AEECD2DB6E1}"/>
                </a:ext>
              </a:extLst>
            </p:cNvPr>
            <p:cNvSpPr/>
            <p:nvPr/>
          </p:nvSpPr>
          <p:spPr>
            <a:xfrm>
              <a:off x="9682386" y="1094929"/>
              <a:ext cx="1606609" cy="63238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900" dirty="0">
                  <a:solidFill>
                    <a:schemeClr val="tx1"/>
                  </a:solidFill>
                </a:rPr>
                <a:t>999,999 - 1,000,000</a:t>
              </a:r>
              <a:endParaRPr kumimoji="1"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6EF10A3-5E1B-7FE1-4A05-A10946B30DBB}"/>
              </a:ext>
            </a:extLst>
          </p:cNvPr>
          <p:cNvSpPr txBox="1"/>
          <p:nvPr/>
        </p:nvSpPr>
        <p:spPr>
          <a:xfrm>
            <a:off x="2843527" y="40873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Menu#1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3A708A-EDAA-84DE-5F69-789B42525247}"/>
              </a:ext>
            </a:extLst>
          </p:cNvPr>
          <p:cNvSpPr txBox="1"/>
          <p:nvPr/>
        </p:nvSpPr>
        <p:spPr>
          <a:xfrm>
            <a:off x="4132471" y="40873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Menu#2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48FC9B-F00C-84F4-2C70-93675CA1E16C}"/>
              </a:ext>
            </a:extLst>
          </p:cNvPr>
          <p:cNvSpPr txBox="1"/>
          <p:nvPr/>
        </p:nvSpPr>
        <p:spPr>
          <a:xfrm>
            <a:off x="5425598" y="40873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Menu#3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73003B-C15D-044A-7833-58709F7A292E}"/>
              </a:ext>
            </a:extLst>
          </p:cNvPr>
          <p:cNvSpPr txBox="1"/>
          <p:nvPr/>
        </p:nvSpPr>
        <p:spPr>
          <a:xfrm>
            <a:off x="6718725" y="40873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Menu#4</a:t>
            </a:r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61D88C7F-97F1-02A5-B9E7-B2DA94DCB463}"/>
              </a:ext>
            </a:extLst>
          </p:cNvPr>
          <p:cNvCxnSpPr>
            <a:cxnSpLocks/>
          </p:cNvCxnSpPr>
          <p:nvPr/>
        </p:nvCxnSpPr>
        <p:spPr>
          <a:xfrm>
            <a:off x="3997235" y="273465"/>
            <a:ext cx="0" cy="632389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BD1A726-6A1D-0EFB-E7A2-7B16630324DB}"/>
              </a:ext>
            </a:extLst>
          </p:cNvPr>
          <p:cNvCxnSpPr>
            <a:cxnSpLocks/>
          </p:cNvCxnSpPr>
          <p:nvPr/>
        </p:nvCxnSpPr>
        <p:spPr>
          <a:xfrm>
            <a:off x="5303521" y="273465"/>
            <a:ext cx="0" cy="632389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85C97E3-17AC-938C-2415-58018E161CEC}"/>
              </a:ext>
            </a:extLst>
          </p:cNvPr>
          <p:cNvCxnSpPr>
            <a:cxnSpLocks/>
          </p:cNvCxnSpPr>
          <p:nvPr/>
        </p:nvCxnSpPr>
        <p:spPr>
          <a:xfrm>
            <a:off x="6583681" y="273465"/>
            <a:ext cx="0" cy="632389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5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CED45C-BB24-8948-2BF4-962FB0A19D7F}"/>
              </a:ext>
            </a:extLst>
          </p:cNvPr>
          <p:cNvGrpSpPr/>
          <p:nvPr/>
        </p:nvGrpSpPr>
        <p:grpSpPr>
          <a:xfrm>
            <a:off x="3973790" y="1566411"/>
            <a:ext cx="4564665" cy="3532870"/>
            <a:chOff x="3973790" y="1566411"/>
            <a:chExt cx="4564665" cy="353287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7E69773-723B-A6B1-334B-B820C6892AFB}"/>
                </a:ext>
              </a:extLst>
            </p:cNvPr>
            <p:cNvGrpSpPr/>
            <p:nvPr/>
          </p:nvGrpSpPr>
          <p:grpSpPr>
            <a:xfrm>
              <a:off x="4042546" y="1566411"/>
              <a:ext cx="4106907" cy="2838107"/>
              <a:chOff x="1212850" y="695925"/>
              <a:chExt cx="4106907" cy="283810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80606F1-16A8-92C0-D04A-AC17E98A5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12850" y="695925"/>
                <a:ext cx="2838107" cy="2838107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4E6FCC8-056C-B03C-D881-4B2E624B4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6427" y="1368854"/>
                <a:ext cx="1893330" cy="1893330"/>
              </a:xfrm>
              <a:prstGeom prst="rect">
                <a:avLst/>
              </a:prstGeom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C6FF59F-DB98-CD78-02F5-6E03D969C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3790" y="4511916"/>
              <a:ext cx="4564665" cy="587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27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39</Words>
  <Application>Microsoft Macintosh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김현우</dc:creator>
  <cp:lastModifiedBy>김현우</cp:lastModifiedBy>
  <cp:revision>2</cp:revision>
  <dcterms:created xsi:type="dcterms:W3CDTF">2022-05-16T11:07:48Z</dcterms:created>
  <dcterms:modified xsi:type="dcterms:W3CDTF">2022-05-17T11:46:05Z</dcterms:modified>
</cp:coreProperties>
</file>