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4" r:id="rId2"/>
    <p:sldId id="288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85" r:id="rId11"/>
    <p:sldId id="29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47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7FA36-52B0-4330-A9BC-FBF2C1F30B6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FF2C-A056-45EE-8A14-A68F7BFE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3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56270-E804-306C-29A7-6671170C5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05" y="1336682"/>
            <a:ext cx="3119438" cy="2387600"/>
          </a:xfrm>
        </p:spPr>
        <p:txBody>
          <a:bodyPr anchor="ctr">
            <a:no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F9555E-25F1-143F-80E3-088A8D77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05" y="3816357"/>
            <a:ext cx="3119438" cy="434181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64AE-1C0D-4D10-708B-EAFB383F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DC32-362B-4BE8-B4E9-E4D9FDE4A99A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6B149-4BC6-9367-2232-5717C420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DD1F5A-CF5F-2AD1-D908-2B51E7F9683B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349BD608-A364-2171-4800-AF0CF93FD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336682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6460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49861-C433-03A4-CD34-8FE1F709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BA5AE-16DC-555D-EA33-6AAB80DF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B5E2C-1349-A73D-2F25-AC6912A7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7389-9209-44BD-9713-675B39647D9B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A55B5-2589-8FE7-F990-5082790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BB27-5172-8A4D-516D-6B033300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91F06B-E846-D18C-0335-2E94F9624BA7}"/>
              </a:ext>
            </a:extLst>
          </p:cNvPr>
          <p:cNvSpPr txBox="1"/>
          <p:nvPr userDrawn="1"/>
        </p:nvSpPr>
        <p:spPr>
          <a:xfrm>
            <a:off x="1430931" y="181484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Agenda</a:t>
            </a:r>
            <a:endParaRPr lang="ko-KR" altLang="en-US" sz="3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E1C43C-A9A1-7D6B-074B-BD91E30984D4}"/>
              </a:ext>
            </a:extLst>
          </p:cNvPr>
          <p:cNvCxnSpPr/>
          <p:nvPr userDrawn="1"/>
        </p:nvCxnSpPr>
        <p:spPr>
          <a:xfrm>
            <a:off x="3818146" y="1319249"/>
            <a:ext cx="0" cy="361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5251B3-C642-11A1-3597-DC6D6FCFE437}"/>
              </a:ext>
            </a:extLst>
          </p:cNvPr>
          <p:cNvSpPr txBox="1"/>
          <p:nvPr userDrawn="1"/>
        </p:nvSpPr>
        <p:spPr>
          <a:xfrm>
            <a:off x="6233276" y="181484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27DF13-9F52-C4A1-674A-BECA465FB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694" y="1814840"/>
            <a:ext cx="3459163" cy="2079625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942506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E87E-F631-4038-760E-AC925732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2" y="197604"/>
            <a:ext cx="10515600" cy="64699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5B48CA-69CE-35C6-BE18-570EF874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18E0-5563-47F4-A3F1-FF84A7336414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C1537-7438-6454-0ABE-ABCF23F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F211D-E505-B93D-5F4B-0436D7B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E4AA1A-1714-1E8B-62AE-9E37D189C725}"/>
              </a:ext>
            </a:extLst>
          </p:cNvPr>
          <p:cNvCxnSpPr/>
          <p:nvPr userDrawn="1"/>
        </p:nvCxnSpPr>
        <p:spPr>
          <a:xfrm>
            <a:off x="294090" y="907423"/>
            <a:ext cx="116480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9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6986-E5FB-2EB7-9105-4281508A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F6CF6-72C3-BAA1-B89C-BF2B0BF8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7483-CA26-4530-ADAD-3401243F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6C4A-0BE7-4B64-A7BF-9A687D24B3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3091-336F-83A8-2DF5-3289117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13786-0C7E-ED6E-C6D0-6761CD6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AA4B-B28E-455E-B4C2-25999C134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B5D08-66C6-5E06-CA06-2CF0E0D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CA49B-687D-429F-0187-3D674206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FB671-C07A-352F-9D0A-F96D06893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E387-797C-407D-BC95-F0577D6D5D3B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7FBAA-46BD-1520-0E3F-BF4FD0BE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83BE3-19BD-33AC-AA66-9A43F7227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FED0-5011-49A9-8BA6-91CF7E779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8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089F2-FF4C-45CA-B21A-3EF906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FED0-5011-49A9-8BA6-91CF7E7794F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902D7466-7271-043E-54A5-FB428741CB91}"/>
              </a:ext>
            </a:extLst>
          </p:cNvPr>
          <p:cNvSpPr txBox="1">
            <a:spLocks/>
          </p:cNvSpPr>
          <p:nvPr/>
        </p:nvSpPr>
        <p:spPr>
          <a:xfrm>
            <a:off x="941550" y="459605"/>
            <a:ext cx="473457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bg1"/>
                </a:solidFill>
              </a:rPr>
              <a:t>Capstone</a:t>
            </a:r>
            <a:r>
              <a:rPr lang="ko-KR" altLang="en-US" sz="6600" b="1" dirty="0">
                <a:solidFill>
                  <a:schemeClr val="bg1"/>
                </a:solidFill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</a:rPr>
              <a:t>Project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5B838E-7C48-5A10-39CA-34A6D792E5E0}"/>
              </a:ext>
            </a:extLst>
          </p:cNvPr>
          <p:cNvGrpSpPr/>
          <p:nvPr/>
        </p:nvGrpSpPr>
        <p:grpSpPr>
          <a:xfrm>
            <a:off x="7678405" y="562853"/>
            <a:ext cx="3382664" cy="5732295"/>
            <a:chOff x="5062426" y="745789"/>
            <a:chExt cx="3382664" cy="57322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FBAB4E-15C7-208F-C5B8-75A7902CE780}"/>
                </a:ext>
              </a:extLst>
            </p:cNvPr>
            <p:cNvSpPr txBox="1"/>
            <p:nvPr/>
          </p:nvSpPr>
          <p:spPr>
            <a:xfrm>
              <a:off x="5062426" y="1920826"/>
              <a:ext cx="21755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ED7D3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 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분석설계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98A6D4-BB7A-9F4C-F9AB-EC2EF304BFAF}"/>
                </a:ext>
              </a:extLst>
            </p:cNvPr>
            <p:cNvSpPr txBox="1"/>
            <p:nvPr/>
          </p:nvSpPr>
          <p:spPr>
            <a:xfrm>
              <a:off x="5697222" y="2459918"/>
              <a:ext cx="2747868" cy="105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조직구성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25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_Event Storming</a:t>
              </a:r>
            </a:p>
            <a:p>
              <a:pPr>
                <a:lnSpc>
                  <a:spcPts val="25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lang="ko-KR" alt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헥사고날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아키텍처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383641-884B-9CC7-A4AA-A4BD51FB55F3}"/>
                </a:ext>
              </a:extLst>
            </p:cNvPr>
            <p:cNvSpPr txBox="1"/>
            <p:nvPr/>
          </p:nvSpPr>
          <p:spPr>
            <a:xfrm>
              <a:off x="5062426" y="3449238"/>
              <a:ext cx="1398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ED7D3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B7ABC1-15BB-DDF5-ABCC-E4DADD7EF45B}"/>
                </a:ext>
              </a:extLst>
            </p:cNvPr>
            <p:cNvSpPr txBox="1"/>
            <p:nvPr/>
          </p:nvSpPr>
          <p:spPr>
            <a:xfrm>
              <a:off x="5697222" y="3941934"/>
              <a:ext cx="2170787" cy="105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개념도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25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구성도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25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_DB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12573B-0531-4CC5-F965-82814FA6774A}"/>
                </a:ext>
              </a:extLst>
            </p:cNvPr>
            <p:cNvSpPr txBox="1"/>
            <p:nvPr/>
          </p:nvSpPr>
          <p:spPr>
            <a:xfrm>
              <a:off x="5062426" y="4930619"/>
              <a:ext cx="1398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ED7D3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EE28A1-6977-8C92-E9DB-28FEA9DE5BDF}"/>
                </a:ext>
              </a:extLst>
            </p:cNvPr>
            <p:cNvSpPr txBox="1"/>
            <p:nvPr/>
          </p:nvSpPr>
          <p:spPr>
            <a:xfrm>
              <a:off x="5697222" y="5423949"/>
              <a:ext cx="2170787" cy="105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개념도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25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구성도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25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_DB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018923-C93A-7102-3E08-F275DD3633D0}"/>
                </a:ext>
              </a:extLst>
            </p:cNvPr>
            <p:cNvSpPr txBox="1"/>
            <p:nvPr/>
          </p:nvSpPr>
          <p:spPr>
            <a:xfrm>
              <a:off x="5062426" y="745789"/>
              <a:ext cx="3190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ED7D3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 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시나리오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4E3DF4-0425-9DD9-DC27-E5FA2B6A5E1C}"/>
                </a:ext>
              </a:extLst>
            </p:cNvPr>
            <p:cNvSpPr txBox="1"/>
            <p:nvPr/>
          </p:nvSpPr>
          <p:spPr>
            <a:xfrm>
              <a:off x="5062426" y="1333308"/>
              <a:ext cx="2412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ED7D3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 </a:t>
              </a:r>
              <a:r>
                <a: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체크포인트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제목 5">
            <a:extLst>
              <a:ext uri="{FF2B5EF4-FFF2-40B4-BE49-F238E27FC236}">
                <a16:creationId xmlns:a16="http://schemas.microsoft.com/office/drawing/2014/main" id="{8EEA399C-B3F0-2509-6EA0-90241FF1F36D}"/>
              </a:ext>
            </a:extLst>
          </p:cNvPr>
          <p:cNvSpPr txBox="1">
            <a:spLocks/>
          </p:cNvSpPr>
          <p:nvPr/>
        </p:nvSpPr>
        <p:spPr>
          <a:xfrm>
            <a:off x="885865" y="2235200"/>
            <a:ext cx="473457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rgbClr val="ED7D31"/>
                </a:solidFill>
              </a:rPr>
              <a:t>Capstone</a:t>
            </a:r>
            <a:r>
              <a:rPr lang="ko-KR" altLang="en-US" sz="5400" b="1" dirty="0">
                <a:solidFill>
                  <a:srgbClr val="ED7D31"/>
                </a:solidFill>
              </a:rPr>
              <a:t> </a:t>
            </a:r>
            <a:r>
              <a:rPr lang="en-US" altLang="ko-KR" sz="5400" b="1" dirty="0">
                <a:solidFill>
                  <a:srgbClr val="ED7D31"/>
                </a:solidFill>
              </a:rPr>
              <a:t>Project</a:t>
            </a:r>
            <a:endParaRPr lang="ko-KR" altLang="en-US" sz="5400" b="1" dirty="0">
              <a:solidFill>
                <a:srgbClr val="ED7D3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9BC302-9E4D-DAD4-AAAD-88D58F6E990B}"/>
              </a:ext>
            </a:extLst>
          </p:cNvPr>
          <p:cNvCxnSpPr>
            <a:cxnSpLocks/>
          </p:cNvCxnSpPr>
          <p:nvPr/>
        </p:nvCxnSpPr>
        <p:spPr>
          <a:xfrm>
            <a:off x="7005103" y="1629000"/>
            <a:ext cx="0" cy="3600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6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2CF6366-17C9-6EAB-0965-6F58ABE824BC}"/>
              </a:ext>
            </a:extLst>
          </p:cNvPr>
          <p:cNvGrpSpPr/>
          <p:nvPr/>
        </p:nvGrpSpPr>
        <p:grpSpPr>
          <a:xfrm>
            <a:off x="991351" y="1694872"/>
            <a:ext cx="10209298" cy="4905170"/>
            <a:chOff x="737433" y="1167033"/>
            <a:chExt cx="10209298" cy="49051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2733583-EAAB-6CDB-1D52-2FB0A304B2EE}"/>
                </a:ext>
              </a:extLst>
            </p:cNvPr>
            <p:cNvGrpSpPr/>
            <p:nvPr/>
          </p:nvGrpSpPr>
          <p:grpSpPr>
            <a:xfrm>
              <a:off x="1245270" y="1167033"/>
              <a:ext cx="2520000" cy="1980000"/>
              <a:chOff x="1575320" y="914400"/>
              <a:chExt cx="2520000" cy="19800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99FA547E-EB4E-30AC-2DD4-15B5BA7968FA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편의점 시스템</a:t>
                </a: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81DA649B-72E9-2572-AD7F-97F6A6418ADC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01B41D6-A1CE-A7AE-44E4-A168B39CCDE9}"/>
                </a:ext>
              </a:extLst>
            </p:cNvPr>
            <p:cNvGrpSpPr/>
            <p:nvPr/>
          </p:nvGrpSpPr>
          <p:grpSpPr>
            <a:xfrm>
              <a:off x="1605270" y="3887305"/>
              <a:ext cx="1800000" cy="2184898"/>
              <a:chOff x="1082349" y="3218702"/>
              <a:chExt cx="1800000" cy="21848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FFC7E82-4647-3B54-5446-0A090B564B48}"/>
                  </a:ext>
                </a:extLst>
              </p:cNvPr>
              <p:cNvGrpSpPr/>
              <p:nvPr/>
            </p:nvGrpSpPr>
            <p:grpSpPr>
              <a:xfrm>
                <a:off x="1082349" y="3218702"/>
                <a:ext cx="1800000" cy="2184898"/>
                <a:chOff x="1455573" y="3363683"/>
                <a:chExt cx="1800000" cy="2184898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105C078C-9CA2-3BCC-6FB1-DEF5B7B0FD93}"/>
                    </a:ext>
                  </a:extLst>
                </p:cNvPr>
                <p:cNvSpPr/>
                <p:nvPr/>
              </p:nvSpPr>
              <p:spPr>
                <a:xfrm>
                  <a:off x="1455573" y="3621449"/>
                  <a:ext cx="1800000" cy="180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6F5668D3-5E5C-E273-966E-7327422B3E9C}"/>
                    </a:ext>
                  </a:extLst>
                </p:cNvPr>
                <p:cNvGrpSpPr/>
                <p:nvPr/>
              </p:nvGrpSpPr>
              <p:grpSpPr>
                <a:xfrm>
                  <a:off x="1567136" y="3363683"/>
                  <a:ext cx="1576875" cy="2184898"/>
                  <a:chOff x="3116423" y="3362918"/>
                  <a:chExt cx="1576875" cy="2184898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EC22A0B1-2756-F211-D995-DB6ADD6A9B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23901" r="39764">
                                <a14:foregroundMark x1="32268" y1="36628" x2="32428" y2="38953"/>
                              </a14:backgroundRemoval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918" r="58253"/>
                  <a:stretch/>
                </p:blipFill>
                <p:spPr>
                  <a:xfrm>
                    <a:off x="3116423" y="3362918"/>
                    <a:ext cx="1576875" cy="2184898"/>
                  </a:xfrm>
                  <a:prstGeom prst="rect">
                    <a:avLst/>
                  </a:prstGeom>
                </p:spPr>
              </p:pic>
              <p:sp>
                <p:nvSpPr>
                  <p:cNvPr id="5" name="타원 4">
                    <a:extLst>
                      <a:ext uri="{FF2B5EF4-FFF2-40B4-BE49-F238E27FC236}">
                        <a16:creationId xmlns:a16="http://schemas.microsoft.com/office/drawing/2014/main" id="{F97275FB-593B-3D7C-67CD-473108629058}"/>
                      </a:ext>
                    </a:extLst>
                  </p:cNvPr>
                  <p:cNvSpPr/>
                  <p:nvPr/>
                </p:nvSpPr>
                <p:spPr>
                  <a:xfrm>
                    <a:off x="3544860" y="378870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1ED29-6517-2DDE-33AB-D49EE1B4EE3F}"/>
                  </a:ext>
                </a:extLst>
              </p:cNvPr>
              <p:cNvSpPr txBox="1"/>
              <p:nvPr/>
            </p:nvSpPr>
            <p:spPr>
              <a:xfrm>
                <a:off x="1543768" y="494446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사용자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8104F1F-0D9E-B96A-5C1B-67155F0F1926}"/>
                </a:ext>
              </a:extLst>
            </p:cNvPr>
            <p:cNvGrpSpPr/>
            <p:nvPr/>
          </p:nvGrpSpPr>
          <p:grpSpPr>
            <a:xfrm>
              <a:off x="4836000" y="3989754"/>
              <a:ext cx="2520000" cy="1980000"/>
              <a:chOff x="1575320" y="914400"/>
              <a:chExt cx="2520000" cy="19800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DAC42CA-A478-57DE-1DFD-666E1672B5EA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APP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6B33AF-3787-97B4-A3A8-FCBF04EC0682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660C2B6-51A1-5361-8BCD-35E6701045B8}"/>
                </a:ext>
              </a:extLst>
            </p:cNvPr>
            <p:cNvGrpSpPr/>
            <p:nvPr/>
          </p:nvGrpSpPr>
          <p:grpSpPr>
            <a:xfrm>
              <a:off x="4836000" y="1167033"/>
              <a:ext cx="2520000" cy="1980000"/>
              <a:chOff x="1575320" y="914400"/>
              <a:chExt cx="2520000" cy="1980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2B64C27-15AF-6EA0-E173-CB7396896BAD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배달 시스템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25248D9-3A0A-890C-C418-D0DE1D6A810D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2832B3E-9F20-B617-528E-0119100A2CA1}"/>
                </a:ext>
              </a:extLst>
            </p:cNvPr>
            <p:cNvGrpSpPr/>
            <p:nvPr/>
          </p:nvGrpSpPr>
          <p:grpSpPr>
            <a:xfrm>
              <a:off x="8426731" y="1167033"/>
              <a:ext cx="2520000" cy="1980000"/>
              <a:chOff x="1575320" y="914400"/>
              <a:chExt cx="2520000" cy="198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3E100A8-AD4E-93C1-F4EF-F9FB63A77FF3}"/>
                  </a:ext>
                </a:extLst>
              </p:cNvPr>
              <p:cNvSpPr/>
              <p:nvPr/>
            </p:nvSpPr>
            <p:spPr>
              <a:xfrm>
                <a:off x="1575320" y="914400"/>
                <a:ext cx="2520000" cy="54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물류 시스템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319FCD2-1EAA-8D5C-8352-BE18E79289BE}"/>
                  </a:ext>
                </a:extLst>
              </p:cNvPr>
              <p:cNvSpPr/>
              <p:nvPr/>
            </p:nvSpPr>
            <p:spPr>
              <a:xfrm>
                <a:off x="1575320" y="1454400"/>
                <a:ext cx="2520000" cy="144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492EF8-405F-267C-2CEA-EB25B8F723A1}"/>
                </a:ext>
              </a:extLst>
            </p:cNvPr>
            <p:cNvGrpSpPr/>
            <p:nvPr/>
          </p:nvGrpSpPr>
          <p:grpSpPr>
            <a:xfrm>
              <a:off x="8786731" y="3887305"/>
              <a:ext cx="1800000" cy="2184898"/>
              <a:chOff x="1082349" y="3218702"/>
              <a:chExt cx="1800000" cy="218489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911055D-AB88-76EB-7FF2-2B5FD3E87DF0}"/>
                  </a:ext>
                </a:extLst>
              </p:cNvPr>
              <p:cNvGrpSpPr/>
              <p:nvPr/>
            </p:nvGrpSpPr>
            <p:grpSpPr>
              <a:xfrm>
                <a:off x="1082349" y="3218702"/>
                <a:ext cx="1800000" cy="2184898"/>
                <a:chOff x="1455573" y="3363683"/>
                <a:chExt cx="1800000" cy="2184898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835E1C4A-6DC6-AA33-F589-EEB1B418333E}"/>
                    </a:ext>
                  </a:extLst>
                </p:cNvPr>
                <p:cNvSpPr/>
                <p:nvPr/>
              </p:nvSpPr>
              <p:spPr>
                <a:xfrm>
                  <a:off x="1455573" y="3621449"/>
                  <a:ext cx="1800000" cy="180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B71F6274-9C85-B1D3-DC55-AEB0FC545168}"/>
                    </a:ext>
                  </a:extLst>
                </p:cNvPr>
                <p:cNvGrpSpPr/>
                <p:nvPr/>
              </p:nvGrpSpPr>
              <p:grpSpPr>
                <a:xfrm>
                  <a:off x="1567136" y="3363683"/>
                  <a:ext cx="1576875" cy="2184898"/>
                  <a:chOff x="3116423" y="3362918"/>
                  <a:chExt cx="1576875" cy="2184898"/>
                </a:xfrm>
              </p:grpSpPr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id="{C2577657-DF75-9BEB-1503-FE616F91F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23901" r="39764">
                                <a14:foregroundMark x1="32268" y1="36628" x2="32428" y2="38953"/>
                              </a14:backgroundRemoval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918" r="58253"/>
                  <a:stretch/>
                </p:blipFill>
                <p:spPr>
                  <a:xfrm>
                    <a:off x="3116423" y="3362918"/>
                    <a:ext cx="1576875" cy="2184898"/>
                  </a:xfrm>
                  <a:prstGeom prst="rect">
                    <a:avLst/>
                  </a:prstGeom>
                </p:spPr>
              </p:pic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493D7D-2883-9E52-AF09-A4D63A7A3D01}"/>
                      </a:ext>
                    </a:extLst>
                  </p:cNvPr>
                  <p:cNvSpPr/>
                  <p:nvPr/>
                </p:nvSpPr>
                <p:spPr>
                  <a:xfrm>
                    <a:off x="3544860" y="3788705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01F01-83E3-A950-902F-01B1A4405208}"/>
                  </a:ext>
                </a:extLst>
              </p:cNvPr>
              <p:cNvSpPr txBox="1"/>
              <p:nvPr/>
            </p:nvSpPr>
            <p:spPr>
              <a:xfrm>
                <a:off x="1543768" y="494446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관리자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22916F-A071-02D4-8632-BF7F1D58D6EF}"/>
                </a:ext>
              </a:extLst>
            </p:cNvPr>
            <p:cNvSpPr txBox="1"/>
            <p:nvPr/>
          </p:nvSpPr>
          <p:spPr>
            <a:xfrm>
              <a:off x="1274669" y="1953102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택배예약</a:t>
              </a:r>
              <a:r>
                <a:rPr lang="en-US" altLang="ko-KR" dirty="0"/>
                <a:t>/</a:t>
              </a:r>
              <a:r>
                <a:rPr lang="ko-KR" altLang="en-US" dirty="0"/>
                <a:t>취소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고객정보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송장상태</a:t>
              </a:r>
              <a:endParaRPr lang="en-US" altLang="ko-KR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3200FA-DF72-8F05-55CD-5779FCA49C54}"/>
                </a:ext>
              </a:extLst>
            </p:cNvPr>
            <p:cNvSpPr txBox="1"/>
            <p:nvPr/>
          </p:nvSpPr>
          <p:spPr>
            <a:xfrm>
              <a:off x="4869409" y="1953102"/>
              <a:ext cx="20890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택배배송상태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배달원배송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 err="1"/>
                <a:t>편의점직원수취</a:t>
              </a:r>
              <a:endParaRPr lang="en-US" altLang="ko-KR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B4EFD4-07CB-BEDB-D7C8-0A951A2E96BA}"/>
                </a:ext>
              </a:extLst>
            </p:cNvPr>
            <p:cNvSpPr txBox="1"/>
            <p:nvPr/>
          </p:nvSpPr>
          <p:spPr>
            <a:xfrm>
              <a:off x="8458181" y="1953102"/>
              <a:ext cx="18582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택배위치확인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택배상</a:t>
              </a:r>
              <a:r>
                <a:rPr lang="en-US" altLang="ko-KR" dirty="0"/>
                <a:t>/</a:t>
              </a:r>
              <a:r>
                <a:rPr lang="ko-KR" altLang="en-US" dirty="0"/>
                <a:t>하차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지역별분배</a:t>
              </a:r>
              <a:endParaRPr lang="en-US" altLang="ko-KR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CB0604B-85C4-9CA4-27AD-84EBDC3DC828}"/>
                </a:ext>
              </a:extLst>
            </p:cNvPr>
            <p:cNvGrpSpPr/>
            <p:nvPr/>
          </p:nvGrpSpPr>
          <p:grpSpPr>
            <a:xfrm>
              <a:off x="2395231" y="3323802"/>
              <a:ext cx="220079" cy="648000"/>
              <a:chOff x="1973434" y="3069771"/>
              <a:chExt cx="220079" cy="64800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4E06B023-9CBF-D837-4479-0FDB4FC23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2BC4F234-D65B-F98B-6C86-E1AF5D0E0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A65D77-0AC7-EC9F-195A-308BFDF565A0}"/>
                </a:ext>
              </a:extLst>
            </p:cNvPr>
            <p:cNvSpPr txBox="1"/>
            <p:nvPr/>
          </p:nvSpPr>
          <p:spPr>
            <a:xfrm>
              <a:off x="3786698" y="16324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택배전달</a:t>
              </a:r>
              <a:endParaRPr lang="en-US" alt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775678-8649-CBAB-01AC-7920FB776C45}"/>
                </a:ext>
              </a:extLst>
            </p:cNvPr>
            <p:cNvSpPr txBox="1"/>
            <p:nvPr/>
          </p:nvSpPr>
          <p:spPr>
            <a:xfrm>
              <a:off x="2687407" y="333135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택배배송</a:t>
              </a:r>
              <a:endParaRPr lang="en-US" altLang="ko-KR" dirty="0"/>
            </a:p>
            <a:p>
              <a:r>
                <a:rPr lang="ko-KR" altLang="en-US" dirty="0"/>
                <a:t>수취확인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9A08AE2-1A6B-E287-775C-53F0ACEE225C}"/>
                </a:ext>
              </a:extLst>
            </p:cNvPr>
            <p:cNvGrpSpPr/>
            <p:nvPr/>
          </p:nvGrpSpPr>
          <p:grpSpPr>
            <a:xfrm rot="5400000">
              <a:off x="4190595" y="1833033"/>
              <a:ext cx="220079" cy="648000"/>
              <a:chOff x="1973434" y="3069771"/>
              <a:chExt cx="220079" cy="648000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7F162D4-9DD4-48B4-A9B4-C47F644AF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952E62EA-3C31-8165-39BE-C65ADD99D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B03706A-B8A1-90E7-1A3F-B58886339270}"/>
                </a:ext>
              </a:extLst>
            </p:cNvPr>
            <p:cNvGrpSpPr/>
            <p:nvPr/>
          </p:nvGrpSpPr>
          <p:grpSpPr>
            <a:xfrm rot="5400000">
              <a:off x="7781325" y="1833033"/>
              <a:ext cx="220079" cy="648000"/>
              <a:chOff x="1973434" y="3069771"/>
              <a:chExt cx="220079" cy="648000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9FAAE92-4EE6-01CF-833F-41FB914ACD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34B0A4B1-CB6B-7EA6-DD40-F908B808D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ABF0B9-BBD8-FF6B-EB77-EF3D07F821D4}"/>
                </a:ext>
              </a:extLst>
            </p:cNvPr>
            <p:cNvSpPr txBox="1"/>
            <p:nvPr/>
          </p:nvSpPr>
          <p:spPr>
            <a:xfrm>
              <a:off x="3795403" y="23462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택배배송</a:t>
              </a:r>
              <a:endParaRPr lang="en-US" alt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9DF17A-F9C8-66A7-1237-45AAF5F82445}"/>
                </a:ext>
              </a:extLst>
            </p:cNvPr>
            <p:cNvSpPr txBox="1"/>
            <p:nvPr/>
          </p:nvSpPr>
          <p:spPr>
            <a:xfrm>
              <a:off x="737433" y="3454653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택배예약</a:t>
              </a:r>
              <a:r>
                <a:rPr lang="en-US" altLang="ko-KR" dirty="0"/>
                <a:t>/</a:t>
              </a:r>
              <a:r>
                <a:rPr lang="ko-KR" altLang="en-US" dirty="0"/>
                <a:t>전달</a:t>
              </a:r>
              <a:endParaRPr lang="en-US" altLang="ko-KR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ED1660-CBF4-B7D7-4A74-94651F531275}"/>
                </a:ext>
              </a:extLst>
            </p:cNvPr>
            <p:cNvSpPr txBox="1"/>
            <p:nvPr/>
          </p:nvSpPr>
          <p:spPr>
            <a:xfrm>
              <a:off x="7356000" y="16520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택배전달</a:t>
              </a:r>
              <a:endParaRPr lang="en-US" altLang="ko-KR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22C9C4A-7824-720E-8FED-7026A1B5161C}"/>
                </a:ext>
              </a:extLst>
            </p:cNvPr>
            <p:cNvSpPr txBox="1"/>
            <p:nvPr/>
          </p:nvSpPr>
          <p:spPr>
            <a:xfrm>
              <a:off x="7316569" y="23462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택배배송</a:t>
              </a:r>
              <a:endParaRPr lang="en-US" altLang="ko-KR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10AE2A-00EB-63C5-88A3-B3FD556D6952}"/>
                </a:ext>
              </a:extLst>
            </p:cNvPr>
            <p:cNvSpPr txBox="1"/>
            <p:nvPr/>
          </p:nvSpPr>
          <p:spPr>
            <a:xfrm>
              <a:off x="4416613" y="339186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상태확인요청</a:t>
              </a:r>
              <a:endParaRPr lang="en-US" altLang="ko-KR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BE7014-DADE-B3AC-F705-4389FC3AD109}"/>
                </a:ext>
              </a:extLst>
            </p:cNvPr>
            <p:cNvGrpSpPr/>
            <p:nvPr/>
          </p:nvGrpSpPr>
          <p:grpSpPr>
            <a:xfrm>
              <a:off x="5960602" y="3282283"/>
              <a:ext cx="220079" cy="648000"/>
              <a:chOff x="1973434" y="3069771"/>
              <a:chExt cx="220079" cy="64800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0913B660-D93A-8FA6-3447-E88BDCCB2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559015E3-CE9D-4D3B-0E44-8BD00640A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5AAFC8-1AD0-913B-8078-59310B8648EA}"/>
                </a:ext>
              </a:extLst>
            </p:cNvPr>
            <p:cNvSpPr txBox="1"/>
            <p:nvPr/>
          </p:nvSpPr>
          <p:spPr>
            <a:xfrm>
              <a:off x="6206351" y="3236951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택배위치전송</a:t>
              </a:r>
              <a:endParaRPr lang="en-US" altLang="ko-KR" dirty="0"/>
            </a:p>
            <a:p>
              <a:r>
                <a:rPr lang="ko-KR" altLang="en-US" dirty="0"/>
                <a:t>상태전송</a:t>
              </a:r>
              <a:endParaRPr lang="en-US" altLang="ko-KR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3A96FD-B0B4-5F83-2CC3-B26D81C9CEDC}"/>
                </a:ext>
              </a:extLst>
            </p:cNvPr>
            <p:cNvSpPr txBox="1"/>
            <p:nvPr/>
          </p:nvSpPr>
          <p:spPr>
            <a:xfrm>
              <a:off x="4869409" y="4763327"/>
              <a:ext cx="25523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택배위치확인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택배상태</a:t>
              </a:r>
              <a:r>
                <a:rPr lang="en-US" altLang="ko-KR" dirty="0"/>
                <a:t>(</a:t>
              </a:r>
              <a:r>
                <a:rPr lang="ko-KR" altLang="en-US" dirty="0"/>
                <a:t>예약</a:t>
              </a:r>
              <a:r>
                <a:rPr lang="en-US" altLang="ko-KR" dirty="0"/>
                <a:t>/</a:t>
              </a:r>
              <a:r>
                <a:rPr lang="ko-KR" altLang="en-US" dirty="0"/>
                <a:t>취소</a:t>
              </a:r>
              <a:r>
                <a:rPr lang="en-US" altLang="ko-KR" dirty="0"/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/>
                <a:t>사용자이력</a:t>
              </a:r>
              <a:endParaRPr lang="en-US" altLang="ko-KR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507656F-0B36-8E34-CC9D-1CAD2C867E1D}"/>
                </a:ext>
              </a:extLst>
            </p:cNvPr>
            <p:cNvGrpSpPr/>
            <p:nvPr/>
          </p:nvGrpSpPr>
          <p:grpSpPr>
            <a:xfrm rot="5400000">
              <a:off x="7781325" y="4655754"/>
              <a:ext cx="220079" cy="648000"/>
              <a:chOff x="1973434" y="3069771"/>
              <a:chExt cx="220079" cy="648000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21151BCB-90B2-5CD9-B853-46A49D9F2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434" y="3069771"/>
                <a:ext cx="0" cy="64800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C5430C78-01DE-51E5-6AA6-E373E9444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3513" y="3069771"/>
                <a:ext cx="0" cy="648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F3B0AB-5CAB-97A6-D775-2265CDA413FE}"/>
                </a:ext>
              </a:extLst>
            </p:cNvPr>
            <p:cNvSpPr txBox="1"/>
            <p:nvPr/>
          </p:nvSpPr>
          <p:spPr>
            <a:xfrm>
              <a:off x="7403049" y="44966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장애알림</a:t>
              </a:r>
              <a:endParaRPr lang="en-US" altLang="ko-KR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C4543F-B64C-CA1E-6A50-00D12B003D45}"/>
                </a:ext>
              </a:extLst>
            </p:cNvPr>
            <p:cNvSpPr txBox="1"/>
            <p:nvPr/>
          </p:nvSpPr>
          <p:spPr>
            <a:xfrm>
              <a:off x="7403049" y="51080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모니터링</a:t>
              </a:r>
              <a:endParaRPr lang="en-US" altLang="ko-KR" dirty="0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8B51136-9E2B-BED7-D5F7-D6381AD03058}"/>
                </a:ext>
              </a:extLst>
            </p:cNvPr>
            <p:cNvGrpSpPr/>
            <p:nvPr/>
          </p:nvGrpSpPr>
          <p:grpSpPr>
            <a:xfrm>
              <a:off x="3615759" y="4489357"/>
              <a:ext cx="1107996" cy="980794"/>
              <a:chOff x="3615759" y="4606234"/>
              <a:chExt cx="1107996" cy="980794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8974DD50-D468-D122-8805-8D1B8098DEBF}"/>
                  </a:ext>
                </a:extLst>
              </p:cNvPr>
              <p:cNvGrpSpPr/>
              <p:nvPr/>
            </p:nvGrpSpPr>
            <p:grpSpPr>
              <a:xfrm rot="5400000">
                <a:off x="3994035" y="4765353"/>
                <a:ext cx="220079" cy="648000"/>
                <a:chOff x="1973434" y="3069771"/>
                <a:chExt cx="220079" cy="648000"/>
              </a:xfrm>
            </p:grpSpPr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6358598C-B002-F5E8-0B7E-B1EA33185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3434" y="3069771"/>
                  <a:ext cx="0" cy="648000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화살표 연결선 131">
                  <a:extLst>
                    <a:ext uri="{FF2B5EF4-FFF2-40B4-BE49-F238E27FC236}">
                      <a16:creationId xmlns:a16="http://schemas.microsoft.com/office/drawing/2014/main" id="{A86B6D23-9832-214C-8AB4-2513CAE3C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3513" y="3069771"/>
                  <a:ext cx="0" cy="6480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71681A1-EC77-519F-86B9-0014467058D7}"/>
                  </a:ext>
                </a:extLst>
              </p:cNvPr>
              <p:cNvSpPr txBox="1"/>
              <p:nvPr/>
            </p:nvSpPr>
            <p:spPr>
              <a:xfrm>
                <a:off x="3615759" y="460623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상태확인</a:t>
                </a:r>
                <a:endParaRPr lang="en-US" altLang="ko-KR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F00CF3C-A207-CE40-19FB-70461E855E41}"/>
                  </a:ext>
                </a:extLst>
              </p:cNvPr>
              <p:cNvSpPr txBox="1"/>
              <p:nvPr/>
            </p:nvSpPr>
            <p:spPr>
              <a:xfrm>
                <a:off x="3615759" y="521769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현황제공</a:t>
                </a:r>
                <a:endParaRPr lang="en-US" altLang="ko-KR" dirty="0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282520" cy="1005806"/>
            <a:chOff x="504168" y="79330"/>
            <a:chExt cx="42825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628108" cy="769441"/>
              <a:chOff x="1158580" y="315695"/>
              <a:chExt cx="3628108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34676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ko-KR" altLang="en-US" sz="2400" b="1" dirty="0"/>
                  <a:t>서비스 개념도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318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282520" cy="1005806"/>
            <a:chOff x="504168" y="79330"/>
            <a:chExt cx="42825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628108" cy="769441"/>
              <a:chOff x="1158580" y="315695"/>
              <a:chExt cx="3628108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34676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ko-KR" altLang="en-US" sz="2400" b="1" dirty="0"/>
                  <a:t>서비스 구성도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CB74DD6-9B94-077F-0522-0A8587C72B77}"/>
              </a:ext>
            </a:extLst>
          </p:cNvPr>
          <p:cNvGrpSpPr/>
          <p:nvPr/>
        </p:nvGrpSpPr>
        <p:grpSpPr>
          <a:xfrm>
            <a:off x="1635482" y="1256574"/>
            <a:ext cx="8921037" cy="5313489"/>
            <a:chOff x="1962537" y="686085"/>
            <a:chExt cx="7688425" cy="531348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174DAC8-E501-4213-D0BD-3D492D8ED0E8}"/>
                </a:ext>
              </a:extLst>
            </p:cNvPr>
            <p:cNvGrpSpPr/>
            <p:nvPr/>
          </p:nvGrpSpPr>
          <p:grpSpPr>
            <a:xfrm>
              <a:off x="6357245" y="4947559"/>
              <a:ext cx="1004595" cy="942389"/>
              <a:chOff x="6232849" y="872414"/>
              <a:chExt cx="1004595" cy="942389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E9D4EC9-ADFD-8374-A46C-3185F7C8995A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585D98D2-292C-D78F-F297-C71433C9B498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67FE4C99-D5B4-ABBA-4E9D-531B0828750C}"/>
                </a:ext>
              </a:extLst>
            </p:cNvPr>
            <p:cNvGrpSpPr/>
            <p:nvPr/>
          </p:nvGrpSpPr>
          <p:grpSpPr>
            <a:xfrm>
              <a:off x="6375909" y="3755569"/>
              <a:ext cx="1004595" cy="942389"/>
              <a:chOff x="6232849" y="872414"/>
              <a:chExt cx="1004595" cy="94238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B6F147E-3980-3051-E446-BAE20EC4E7A5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5617446C-9FA3-7FE6-8655-09081AC6D157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52136F81-B26F-DDB3-6C55-A76BF5E7F506}"/>
                </a:ext>
              </a:extLst>
            </p:cNvPr>
            <p:cNvGrpSpPr/>
            <p:nvPr/>
          </p:nvGrpSpPr>
          <p:grpSpPr>
            <a:xfrm>
              <a:off x="6375909" y="2579911"/>
              <a:ext cx="1004595" cy="942389"/>
              <a:chOff x="6232849" y="872414"/>
              <a:chExt cx="1004595" cy="942389"/>
            </a:xfrm>
          </p:grpSpPr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C26E4F7D-C43D-01AB-63CB-04C10D2ED60D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346A666B-5366-1F43-BBCB-AB6E9191FDC8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0A0FAA-D370-549A-D597-10637216FD91}"/>
                </a:ext>
              </a:extLst>
            </p:cNvPr>
            <p:cNvSpPr/>
            <p:nvPr/>
          </p:nvSpPr>
          <p:spPr>
            <a:xfrm>
              <a:off x="1962537" y="3352022"/>
              <a:ext cx="1110342" cy="70912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Istio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Ingress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Gateway</a:t>
              </a:r>
              <a:endParaRPr lang="ko-KR" altLang="en-US" sz="1300" dirty="0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2B6BF563-C22D-956A-976F-82543062FF65}"/>
                </a:ext>
              </a:extLst>
            </p:cNvPr>
            <p:cNvGrpSpPr/>
            <p:nvPr/>
          </p:nvGrpSpPr>
          <p:grpSpPr>
            <a:xfrm>
              <a:off x="6288828" y="2659221"/>
              <a:ext cx="1004595" cy="930731"/>
              <a:chOff x="6232849" y="2160035"/>
              <a:chExt cx="1004595" cy="930731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760EFB2F-739D-DA12-4A2C-E387261206E7}"/>
                  </a:ext>
                </a:extLst>
              </p:cNvPr>
              <p:cNvSpPr/>
              <p:nvPr/>
            </p:nvSpPr>
            <p:spPr>
              <a:xfrm>
                <a:off x="6232849" y="2160035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Delivery</a:t>
                </a:r>
                <a:br>
                  <a:rPr lang="en-US" altLang="ko-KR" sz="1200" dirty="0"/>
                </a:br>
                <a:r>
                  <a:rPr lang="en-US" altLang="ko-KR" sz="1200" dirty="0"/>
                  <a:t>V1</a:t>
                </a:r>
                <a:endParaRPr lang="ko-KR" altLang="en-US" sz="1200" dirty="0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06E479A4-0DED-1BAC-7E16-E785BCEC409C}"/>
                  </a:ext>
                </a:extLst>
              </p:cNvPr>
              <p:cNvSpPr/>
              <p:nvPr/>
            </p:nvSpPr>
            <p:spPr>
              <a:xfrm>
                <a:off x="6232849" y="2771196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1AE506D-8557-9160-B5DB-DC0F55101BF3}"/>
                </a:ext>
              </a:extLst>
            </p:cNvPr>
            <p:cNvGrpSpPr/>
            <p:nvPr/>
          </p:nvGrpSpPr>
          <p:grpSpPr>
            <a:xfrm>
              <a:off x="6288828" y="3851207"/>
              <a:ext cx="1004595" cy="926062"/>
              <a:chOff x="6232849" y="3149078"/>
              <a:chExt cx="1004595" cy="926062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864C3569-A00E-10B4-2629-A93DC743B737}"/>
                  </a:ext>
                </a:extLst>
              </p:cNvPr>
              <p:cNvSpPr/>
              <p:nvPr/>
            </p:nvSpPr>
            <p:spPr>
              <a:xfrm>
                <a:off x="6232849" y="3149078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Warehouse</a:t>
                </a:r>
                <a:br>
                  <a:rPr lang="en-US" altLang="ko-KR" sz="1200" dirty="0"/>
                </a:br>
                <a:r>
                  <a:rPr lang="en-US" altLang="ko-KR" sz="1200" dirty="0"/>
                  <a:t>V1</a:t>
                </a:r>
                <a:endParaRPr lang="ko-KR" altLang="en-US" sz="1200" dirty="0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35AAB82-619B-C774-2673-A9778B6FAD5E}"/>
                  </a:ext>
                </a:extLst>
              </p:cNvPr>
              <p:cNvSpPr/>
              <p:nvPr/>
            </p:nvSpPr>
            <p:spPr>
              <a:xfrm>
                <a:off x="6232849" y="3755570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2E400C43-8D9E-176F-7EB1-46A031541820}"/>
                </a:ext>
              </a:extLst>
            </p:cNvPr>
            <p:cNvGrpSpPr/>
            <p:nvPr/>
          </p:nvGrpSpPr>
          <p:grpSpPr>
            <a:xfrm>
              <a:off x="6288828" y="5038524"/>
              <a:ext cx="1004595" cy="930731"/>
              <a:chOff x="6232849" y="4474023"/>
              <a:chExt cx="1004595" cy="930731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94C2DB1E-D575-1FB7-9FBC-858DBB5771C9}"/>
                  </a:ext>
                </a:extLst>
              </p:cNvPr>
              <p:cNvSpPr/>
              <p:nvPr/>
            </p:nvSpPr>
            <p:spPr>
              <a:xfrm>
                <a:off x="6232849" y="4474023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My Parcel</a:t>
                </a:r>
                <a:br>
                  <a:rPr lang="en-US" altLang="ko-KR" sz="1200" dirty="0"/>
                </a:br>
                <a:r>
                  <a:rPr lang="en-US" altLang="ko-KR" sz="1200" dirty="0"/>
                  <a:t>V1</a:t>
                </a:r>
                <a:endParaRPr lang="ko-KR" altLang="en-US" sz="1200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8567F62-9094-B516-7D0C-62B3AAC4FEE4}"/>
                  </a:ext>
                </a:extLst>
              </p:cNvPr>
              <p:cNvSpPr/>
              <p:nvPr/>
            </p:nvSpPr>
            <p:spPr>
              <a:xfrm>
                <a:off x="6232849" y="5085184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FF826C7-C99F-A72E-6E88-4ED9A38369AF}"/>
                </a:ext>
              </a:extLst>
            </p:cNvPr>
            <p:cNvSpPr/>
            <p:nvPr/>
          </p:nvSpPr>
          <p:spPr>
            <a:xfrm>
              <a:off x="5218919" y="1455577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Reservation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Service</a:t>
              </a:r>
              <a:br>
                <a:rPr lang="en-US" altLang="ko-KR" sz="1000" b="1" dirty="0"/>
              </a:br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02283EE-94F1-786B-5A44-45D959FB9826}"/>
                </a:ext>
              </a:extLst>
            </p:cNvPr>
            <p:cNvSpPr/>
            <p:nvPr/>
          </p:nvSpPr>
          <p:spPr>
            <a:xfrm>
              <a:off x="5218919" y="272453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Delivery Service</a:t>
              </a:r>
              <a:br>
                <a:rPr lang="en-US" altLang="ko-KR" sz="1000" b="1" dirty="0"/>
              </a:br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E52D3B7-99DC-513A-D341-ABC9F86870D0}"/>
                </a:ext>
              </a:extLst>
            </p:cNvPr>
            <p:cNvSpPr/>
            <p:nvPr/>
          </p:nvSpPr>
          <p:spPr>
            <a:xfrm>
              <a:off x="5218919" y="3834880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/>
                <a:t>Warehouse</a:t>
              </a:r>
              <a:r>
                <a:rPr lang="ko-KR" altLang="en-US" sz="800" b="1" dirty="0"/>
                <a:t> </a:t>
              </a:r>
              <a:r>
                <a:rPr lang="en-US" altLang="ko-KR" sz="800" b="1" dirty="0"/>
                <a:t>Service</a:t>
              </a:r>
              <a:br>
                <a:rPr lang="en-US" altLang="ko-KR" sz="800" b="1" dirty="0"/>
              </a:br>
              <a:r>
                <a:rPr lang="en-US" altLang="ko-KR" sz="900" b="1" dirty="0"/>
                <a:t>V1</a:t>
              </a:r>
              <a:endParaRPr lang="ko-KR" altLang="en-US" sz="900" b="1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23A42D1-B323-1231-07B8-364E9D67C3ED}"/>
                </a:ext>
              </a:extLst>
            </p:cNvPr>
            <p:cNvSpPr/>
            <p:nvPr/>
          </p:nvSpPr>
          <p:spPr>
            <a:xfrm>
              <a:off x="5218919" y="5057185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/>
                <a:t>MyParcel</a:t>
              </a:r>
              <a:r>
                <a:rPr lang="ko-KR" altLang="en-US" sz="800" b="1" dirty="0"/>
                <a:t> </a:t>
              </a:r>
              <a:r>
                <a:rPr lang="en-US" altLang="ko-KR" sz="800" b="1" dirty="0"/>
                <a:t>Service</a:t>
              </a:r>
              <a:endParaRPr lang="ko-KR" altLang="en-US" sz="800" b="1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AFE8826B-7260-44A6-E0CC-D9779E66A104}"/>
                </a:ext>
              </a:extLst>
            </p:cNvPr>
            <p:cNvGrpSpPr/>
            <p:nvPr/>
          </p:nvGrpSpPr>
          <p:grpSpPr>
            <a:xfrm>
              <a:off x="6366580" y="1384037"/>
              <a:ext cx="1004595" cy="942389"/>
              <a:chOff x="6232849" y="872414"/>
              <a:chExt cx="1004595" cy="942389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4768920D-F363-6CA7-FBE6-019E35C4B28F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C07483B8-C487-31AA-5466-40016DA9F8E2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72F59688-C9F5-1F78-1682-392FA19D2C0B}"/>
                </a:ext>
              </a:extLst>
            </p:cNvPr>
            <p:cNvGrpSpPr/>
            <p:nvPr/>
          </p:nvGrpSpPr>
          <p:grpSpPr>
            <a:xfrm>
              <a:off x="6288828" y="1455577"/>
              <a:ext cx="1004595" cy="942389"/>
              <a:chOff x="6232849" y="872414"/>
              <a:chExt cx="1004595" cy="94238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B141E403-55D4-8E6D-2FFA-43FD20138B35}"/>
                  </a:ext>
                </a:extLst>
              </p:cNvPr>
              <p:cNvSpPr/>
              <p:nvPr/>
            </p:nvSpPr>
            <p:spPr>
              <a:xfrm>
                <a:off x="6232849" y="872414"/>
                <a:ext cx="1004595" cy="6111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Reservation V1</a:t>
                </a:r>
                <a:endParaRPr lang="ko-KR" altLang="en-US" sz="1200" dirty="0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0F924F8-3738-1AFE-5F86-B789AA2DC7F5}"/>
                  </a:ext>
                </a:extLst>
              </p:cNvPr>
              <p:cNvSpPr/>
              <p:nvPr/>
            </p:nvSpPr>
            <p:spPr>
              <a:xfrm>
                <a:off x="6232849" y="1495233"/>
                <a:ext cx="1004595" cy="31957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sidecar</a:t>
                </a:r>
                <a:endParaRPr lang="ko-KR" altLang="en-US" sz="1200" dirty="0"/>
              </a:p>
            </p:txBody>
          </p: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E5EBB06-EF7F-2974-347B-95D6FCEDF20F}"/>
                </a:ext>
              </a:extLst>
            </p:cNvPr>
            <p:cNvSpPr/>
            <p:nvPr/>
          </p:nvSpPr>
          <p:spPr>
            <a:xfrm>
              <a:off x="7896801" y="1455577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C744850-0CE1-E439-9559-811A2E748B02}"/>
                </a:ext>
              </a:extLst>
            </p:cNvPr>
            <p:cNvSpPr/>
            <p:nvPr/>
          </p:nvSpPr>
          <p:spPr>
            <a:xfrm>
              <a:off x="7896801" y="2625004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D8B8242-37A8-A71E-041B-CCB929D8986C}"/>
                </a:ext>
              </a:extLst>
            </p:cNvPr>
            <p:cNvSpPr/>
            <p:nvPr/>
          </p:nvSpPr>
          <p:spPr>
            <a:xfrm>
              <a:off x="7896801" y="385353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95020CE-B6CE-279E-2D3F-5A0CA50F26F4}"/>
                </a:ext>
              </a:extLst>
            </p:cNvPr>
            <p:cNvSpPr/>
            <p:nvPr/>
          </p:nvSpPr>
          <p:spPr>
            <a:xfrm>
              <a:off x="7896801" y="502686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DCD492E3-7AA9-18DE-2650-8AF8658C4F04}"/>
                </a:ext>
              </a:extLst>
            </p:cNvPr>
            <p:cNvCxnSpPr/>
            <p:nvPr/>
          </p:nvCxnSpPr>
          <p:spPr>
            <a:xfrm>
              <a:off x="5817159" y="2216026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4966411C-7934-F117-E553-CB02A9A563C5}"/>
                </a:ext>
              </a:extLst>
            </p:cNvPr>
            <p:cNvCxnSpPr/>
            <p:nvPr/>
          </p:nvCxnSpPr>
          <p:spPr>
            <a:xfrm>
              <a:off x="5817159" y="3430167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C84F3EA0-2CDB-FA21-8C1C-1746D64BB5E7}"/>
                </a:ext>
              </a:extLst>
            </p:cNvPr>
            <p:cNvCxnSpPr/>
            <p:nvPr/>
          </p:nvCxnSpPr>
          <p:spPr>
            <a:xfrm>
              <a:off x="5817159" y="4617484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4C527908-6ADD-F493-FF37-D40D4450CE70}"/>
                </a:ext>
              </a:extLst>
            </p:cNvPr>
            <p:cNvCxnSpPr/>
            <p:nvPr/>
          </p:nvCxnSpPr>
          <p:spPr>
            <a:xfrm>
              <a:off x="5817159" y="5809470"/>
              <a:ext cx="46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03971D4-7A58-FD5C-40DA-6CB0D8A1AB29}"/>
                </a:ext>
              </a:extLst>
            </p:cNvPr>
            <p:cNvSpPr/>
            <p:nvPr/>
          </p:nvSpPr>
          <p:spPr>
            <a:xfrm>
              <a:off x="3987559" y="1455577"/>
              <a:ext cx="609600" cy="9423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F5FE94A-B428-0886-A869-46158E3701D0}"/>
                </a:ext>
              </a:extLst>
            </p:cNvPr>
            <p:cNvSpPr/>
            <p:nvPr/>
          </p:nvSpPr>
          <p:spPr>
            <a:xfrm>
              <a:off x="3987559" y="2724536"/>
              <a:ext cx="609600" cy="9423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2A07B57-14D9-CFAC-8A04-E9E0906E6383}"/>
                </a:ext>
              </a:extLst>
            </p:cNvPr>
            <p:cNvSpPr/>
            <p:nvPr/>
          </p:nvSpPr>
          <p:spPr>
            <a:xfrm>
              <a:off x="3987559" y="3834880"/>
              <a:ext cx="609600" cy="9423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5955A32-7660-47AC-A736-E3209493827B}"/>
                </a:ext>
              </a:extLst>
            </p:cNvPr>
            <p:cNvSpPr/>
            <p:nvPr/>
          </p:nvSpPr>
          <p:spPr>
            <a:xfrm>
              <a:off x="3987559" y="5104261"/>
              <a:ext cx="609600" cy="848238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Virtual</a:t>
              </a:r>
              <a:br>
                <a:rPr lang="en-US" altLang="ko-KR" sz="1000" dirty="0"/>
              </a:br>
              <a:r>
                <a:rPr lang="en-US" altLang="ko-KR" sz="1000" dirty="0"/>
                <a:t>Service</a:t>
              </a:r>
              <a:endParaRPr lang="ko-KR" altLang="en-US" sz="1000" dirty="0"/>
            </a:p>
          </p:txBody>
        </p: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A204223E-B10B-E52F-F6DC-D2B9E9A847F7}"/>
                </a:ext>
              </a:extLst>
            </p:cNvPr>
            <p:cNvCxnSpPr>
              <a:cxnSpLocks/>
              <a:stCxn id="156" idx="3"/>
              <a:endCxn id="142" idx="1"/>
            </p:cNvCxnSpPr>
            <p:nvPr/>
          </p:nvCxnSpPr>
          <p:spPr>
            <a:xfrm>
              <a:off x="4597159" y="1926772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D294EDD2-7E0D-6888-856D-9E51E5E850DC}"/>
                </a:ext>
              </a:extLst>
            </p:cNvPr>
            <p:cNvCxnSpPr>
              <a:cxnSpLocks/>
              <a:stCxn id="157" idx="3"/>
              <a:endCxn id="143" idx="1"/>
            </p:cNvCxnSpPr>
            <p:nvPr/>
          </p:nvCxnSpPr>
          <p:spPr>
            <a:xfrm>
              <a:off x="4597159" y="3195731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C37F03E4-E8CF-DACA-9D14-4F67FF61FA9A}"/>
                </a:ext>
              </a:extLst>
            </p:cNvPr>
            <p:cNvCxnSpPr>
              <a:cxnSpLocks/>
              <a:stCxn id="158" idx="3"/>
              <a:endCxn id="144" idx="1"/>
            </p:cNvCxnSpPr>
            <p:nvPr/>
          </p:nvCxnSpPr>
          <p:spPr>
            <a:xfrm>
              <a:off x="4597159" y="4306075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D273EEC-95F4-FA13-8535-CAF72F2778E0}"/>
                </a:ext>
              </a:extLst>
            </p:cNvPr>
            <p:cNvCxnSpPr>
              <a:cxnSpLocks/>
              <a:stCxn id="159" idx="3"/>
              <a:endCxn id="145" idx="1"/>
            </p:cNvCxnSpPr>
            <p:nvPr/>
          </p:nvCxnSpPr>
          <p:spPr>
            <a:xfrm>
              <a:off x="4597159" y="5528380"/>
              <a:ext cx="62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11C6BF1-5DCB-D129-4719-29C57EB94CDD}"/>
                </a:ext>
              </a:extLst>
            </p:cNvPr>
            <p:cNvSpPr/>
            <p:nvPr/>
          </p:nvSpPr>
          <p:spPr>
            <a:xfrm>
              <a:off x="5218919" y="951723"/>
              <a:ext cx="609600" cy="385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V2</a:t>
              </a:r>
              <a:endParaRPr lang="ko-KR" altLang="en-US" sz="1000" b="1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5F4EE96-2585-7EE9-A636-A5CC58D9BB97}"/>
                </a:ext>
              </a:extLst>
            </p:cNvPr>
            <p:cNvSpPr/>
            <p:nvPr/>
          </p:nvSpPr>
          <p:spPr>
            <a:xfrm>
              <a:off x="6346354" y="951723"/>
              <a:ext cx="1034150" cy="385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Reservation V2</a:t>
              </a:r>
              <a:endParaRPr lang="ko-KR" altLang="en-US" sz="1000" b="1" dirty="0"/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46E5B965-0978-A4AB-28E2-81124A51DD5B}"/>
                </a:ext>
              </a:extLst>
            </p:cNvPr>
            <p:cNvCxnSpPr>
              <a:cxnSpLocks/>
              <a:stCxn id="156" idx="3"/>
              <a:endCxn id="165" idx="1"/>
            </p:cNvCxnSpPr>
            <p:nvPr/>
          </p:nvCxnSpPr>
          <p:spPr>
            <a:xfrm flipV="1">
              <a:off x="4597159" y="1144553"/>
              <a:ext cx="621760" cy="782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0195B35-67B8-A9FC-E27D-FF242DBB1AE0}"/>
                </a:ext>
              </a:extLst>
            </p:cNvPr>
            <p:cNvSpPr/>
            <p:nvPr/>
          </p:nvSpPr>
          <p:spPr>
            <a:xfrm>
              <a:off x="7896801" y="951723"/>
              <a:ext cx="609600" cy="3856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Replica</a:t>
              </a:r>
              <a:br>
                <a:rPr lang="en-US" altLang="ko-KR" sz="1000" b="1" dirty="0"/>
              </a:br>
              <a:r>
                <a:rPr lang="en-US" altLang="ko-KR" sz="1000" b="1" dirty="0"/>
                <a:t>Set</a:t>
              </a:r>
              <a:endParaRPr lang="ko-KR" altLang="en-US" sz="1000" b="1" dirty="0"/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E512C8B5-D4A8-88CC-8084-D172CCC64976}"/>
                </a:ext>
              </a:extLst>
            </p:cNvPr>
            <p:cNvCxnSpPr>
              <a:cxnSpLocks/>
              <a:stCxn id="137" idx="3"/>
              <a:endCxn id="156" idx="1"/>
            </p:cNvCxnSpPr>
            <p:nvPr/>
          </p:nvCxnSpPr>
          <p:spPr>
            <a:xfrm flipV="1">
              <a:off x="3072879" y="1926772"/>
              <a:ext cx="914680" cy="1779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AC2C23A6-16BE-C122-562D-678D963AEED6}"/>
                </a:ext>
              </a:extLst>
            </p:cNvPr>
            <p:cNvCxnSpPr>
              <a:cxnSpLocks/>
              <a:stCxn id="137" idx="3"/>
              <a:endCxn id="157" idx="1"/>
            </p:cNvCxnSpPr>
            <p:nvPr/>
          </p:nvCxnSpPr>
          <p:spPr>
            <a:xfrm flipV="1">
              <a:off x="3072879" y="3195731"/>
              <a:ext cx="914680" cy="510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DC6BB6F4-AFE0-23C5-83F9-05520176E24D}"/>
                </a:ext>
              </a:extLst>
            </p:cNvPr>
            <p:cNvCxnSpPr>
              <a:cxnSpLocks/>
              <a:stCxn id="137" idx="3"/>
              <a:endCxn id="158" idx="1"/>
            </p:cNvCxnSpPr>
            <p:nvPr/>
          </p:nvCxnSpPr>
          <p:spPr>
            <a:xfrm>
              <a:off x="3072879" y="3706586"/>
              <a:ext cx="914680" cy="5994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62E12E00-5889-6ED1-CFE0-7EE455BC4676}"/>
                </a:ext>
              </a:extLst>
            </p:cNvPr>
            <p:cNvCxnSpPr>
              <a:cxnSpLocks/>
              <a:stCxn id="137" idx="3"/>
              <a:endCxn id="159" idx="1"/>
            </p:cNvCxnSpPr>
            <p:nvPr/>
          </p:nvCxnSpPr>
          <p:spPr>
            <a:xfrm>
              <a:off x="3072879" y="3706586"/>
              <a:ext cx="914680" cy="182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33F33D1-00CC-7506-AA86-79979A841CBE}"/>
                </a:ext>
              </a:extLst>
            </p:cNvPr>
            <p:cNvSpPr txBox="1"/>
            <p:nvPr/>
          </p:nvSpPr>
          <p:spPr>
            <a:xfrm>
              <a:off x="2426468" y="2457742"/>
              <a:ext cx="1237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/reservation/v1</a:t>
              </a:r>
              <a:endParaRPr lang="ko-KR" altLang="en-US" sz="12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0BC928E-723D-FF5C-9208-6F3780BBB607}"/>
                </a:ext>
              </a:extLst>
            </p:cNvPr>
            <p:cNvSpPr txBox="1"/>
            <p:nvPr/>
          </p:nvSpPr>
          <p:spPr>
            <a:xfrm>
              <a:off x="2519778" y="4734405"/>
              <a:ext cx="1092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/</a:t>
              </a:r>
              <a:r>
                <a:rPr lang="en-US" altLang="ko-KR" sz="1200" dirty="0" err="1"/>
                <a:t>myparcel</a:t>
              </a:r>
              <a:r>
                <a:rPr lang="en-US" altLang="ko-KR" sz="1200" dirty="0"/>
                <a:t>/v1</a:t>
              </a:r>
              <a:endParaRPr lang="ko-KR" altLang="en-US" sz="12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E0780CC-D27F-721B-D281-543DFB7D6C1C}"/>
                </a:ext>
              </a:extLst>
            </p:cNvPr>
            <p:cNvSpPr txBox="1"/>
            <p:nvPr/>
          </p:nvSpPr>
          <p:spPr>
            <a:xfrm>
              <a:off x="2677862" y="4129093"/>
              <a:ext cx="1254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/warehouse/v1</a:t>
              </a:r>
              <a:endParaRPr lang="ko-KR" altLang="en-US" sz="12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4913BF1-C93A-9C49-500D-AB7FD6996BF7}"/>
                </a:ext>
              </a:extLst>
            </p:cNvPr>
            <p:cNvSpPr txBox="1"/>
            <p:nvPr/>
          </p:nvSpPr>
          <p:spPr>
            <a:xfrm>
              <a:off x="2874400" y="3005469"/>
              <a:ext cx="1011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/delivery/v1</a:t>
              </a:r>
              <a:endParaRPr lang="ko-KR" altLang="en-US" sz="1200" dirty="0"/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DFC324E3-7EA1-E0DC-D25A-E7B2DC18BC96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flipH="1">
              <a:off x="7380504" y="1144552"/>
              <a:ext cx="51629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0FBA3130-C710-B9F4-2D3A-3BA2B065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1817140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8F84DFD1-BBAB-3E63-EF15-60E19154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3084935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8716988F-233E-110E-F91F-2BFF5E9DA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4304904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813356E2-BF6B-2CF3-479A-64F15F76F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423" y="5370141"/>
              <a:ext cx="603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F294A0D-8BB8-D0C6-2D73-D5E4059465A6}"/>
                </a:ext>
              </a:extLst>
            </p:cNvPr>
            <p:cNvSpPr txBox="1"/>
            <p:nvPr/>
          </p:nvSpPr>
          <p:spPr>
            <a:xfrm>
              <a:off x="7223054" y="686085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B29474F-4E4B-0531-AB4B-F713D989DAA0}"/>
                </a:ext>
              </a:extLst>
            </p:cNvPr>
            <p:cNvSpPr txBox="1"/>
            <p:nvPr/>
          </p:nvSpPr>
          <p:spPr>
            <a:xfrm>
              <a:off x="7223054" y="1460327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DDB389B-7963-DD23-275C-55AF32FB2870}"/>
                </a:ext>
              </a:extLst>
            </p:cNvPr>
            <p:cNvSpPr txBox="1"/>
            <p:nvPr/>
          </p:nvSpPr>
          <p:spPr>
            <a:xfrm>
              <a:off x="7223054" y="2710834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EF5169A-2625-91C0-4288-78F6DFAAA7FE}"/>
                </a:ext>
              </a:extLst>
            </p:cNvPr>
            <p:cNvSpPr txBox="1"/>
            <p:nvPr/>
          </p:nvSpPr>
          <p:spPr>
            <a:xfrm>
              <a:off x="7223054" y="3967549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A18A0EC-F2C2-3EC6-639A-360E8C9C1EE9}"/>
                </a:ext>
              </a:extLst>
            </p:cNvPr>
            <p:cNvSpPr txBox="1"/>
            <p:nvPr/>
          </p:nvSpPr>
          <p:spPr>
            <a:xfrm>
              <a:off x="7223054" y="5039409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manage</a:t>
              </a:r>
              <a:endParaRPr lang="ko-KR" altLang="en-US" sz="1200" dirty="0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97FDD979-235C-CECC-08A5-FFEF600443F6}"/>
                </a:ext>
              </a:extLst>
            </p:cNvPr>
            <p:cNvSpPr/>
            <p:nvPr/>
          </p:nvSpPr>
          <p:spPr>
            <a:xfrm>
              <a:off x="9038245" y="951723"/>
              <a:ext cx="609600" cy="1446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6BD08F1-4002-7EFD-06E5-B31E5BB48E21}"/>
                </a:ext>
              </a:extLst>
            </p:cNvPr>
            <p:cNvSpPr/>
            <p:nvPr/>
          </p:nvSpPr>
          <p:spPr>
            <a:xfrm>
              <a:off x="9041362" y="2625004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ABD1D1-76A9-4AD1-B651-5D90A692C072}"/>
                </a:ext>
              </a:extLst>
            </p:cNvPr>
            <p:cNvSpPr/>
            <p:nvPr/>
          </p:nvSpPr>
          <p:spPr>
            <a:xfrm>
              <a:off x="9041362" y="385353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8A964F3-AD17-2ED2-B0E9-6DD8F8791A9A}"/>
                </a:ext>
              </a:extLst>
            </p:cNvPr>
            <p:cNvSpPr/>
            <p:nvPr/>
          </p:nvSpPr>
          <p:spPr>
            <a:xfrm>
              <a:off x="9041362" y="5026866"/>
              <a:ext cx="609600" cy="9423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/>
                <a:t>Deployment</a:t>
              </a:r>
              <a:endParaRPr lang="ko-KR" altLang="en-US" sz="1000" b="1" dirty="0"/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5F001DF7-7E64-F8FD-C08A-E6E635455A0B}"/>
                </a:ext>
              </a:extLst>
            </p:cNvPr>
            <p:cNvCxnSpPr>
              <a:cxnSpLocks/>
              <a:stCxn id="188" idx="1"/>
              <a:endCxn id="169" idx="3"/>
            </p:cNvCxnSpPr>
            <p:nvPr/>
          </p:nvCxnSpPr>
          <p:spPr>
            <a:xfrm flipH="1" flipV="1">
              <a:off x="8506401" y="1144552"/>
              <a:ext cx="531844" cy="530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41827ED4-5811-DC17-5BB9-99EEC20402EE}"/>
                </a:ext>
              </a:extLst>
            </p:cNvPr>
            <p:cNvCxnSpPr>
              <a:cxnSpLocks/>
              <a:stCxn id="188" idx="1"/>
              <a:endCxn id="148" idx="3"/>
            </p:cNvCxnSpPr>
            <p:nvPr/>
          </p:nvCxnSpPr>
          <p:spPr>
            <a:xfrm flipH="1">
              <a:off x="8506401" y="1674845"/>
              <a:ext cx="531844" cy="251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F0284AC5-F07D-467F-AA10-D1F926CB940F}"/>
                </a:ext>
              </a:extLst>
            </p:cNvPr>
            <p:cNvCxnSpPr>
              <a:cxnSpLocks/>
              <a:stCxn id="189" idx="1"/>
              <a:endCxn id="149" idx="3"/>
            </p:cNvCxnSpPr>
            <p:nvPr/>
          </p:nvCxnSpPr>
          <p:spPr>
            <a:xfrm flipH="1">
              <a:off x="8506401" y="3096199"/>
              <a:ext cx="534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6FD76561-96F6-54AF-90DD-F7784D2722E8}"/>
                </a:ext>
              </a:extLst>
            </p:cNvPr>
            <p:cNvCxnSpPr>
              <a:cxnSpLocks/>
              <a:stCxn id="190" idx="1"/>
              <a:endCxn id="150" idx="3"/>
            </p:cNvCxnSpPr>
            <p:nvPr/>
          </p:nvCxnSpPr>
          <p:spPr>
            <a:xfrm flipH="1">
              <a:off x="8506401" y="4324731"/>
              <a:ext cx="534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A2D74F81-8ADB-1CA7-A1B4-6CAC7510F0CA}"/>
                </a:ext>
              </a:extLst>
            </p:cNvPr>
            <p:cNvCxnSpPr>
              <a:cxnSpLocks/>
              <a:stCxn id="191" idx="1"/>
              <a:endCxn id="151" idx="3"/>
            </p:cNvCxnSpPr>
            <p:nvPr/>
          </p:nvCxnSpPr>
          <p:spPr>
            <a:xfrm flipH="1">
              <a:off x="8506401" y="5498061"/>
              <a:ext cx="534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F0AD805-B570-2E2B-E085-A92CEDDAD966}"/>
                </a:ext>
              </a:extLst>
            </p:cNvPr>
            <p:cNvSpPr txBox="1"/>
            <p:nvPr/>
          </p:nvSpPr>
          <p:spPr>
            <a:xfrm>
              <a:off x="3045323" y="920673"/>
              <a:ext cx="1836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/>
                <a:t>For Canary deployment</a:t>
              </a:r>
              <a:endParaRPr lang="ko-KR" altLang="en-US" sz="1200" dirty="0"/>
            </a:p>
          </p:txBody>
        </p: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4CDFF1B5-80F2-EF2E-AA3C-FFF260C8B660}"/>
                </a:ext>
              </a:extLst>
            </p:cNvPr>
            <p:cNvCxnSpPr/>
            <p:nvPr/>
          </p:nvCxnSpPr>
          <p:spPr>
            <a:xfrm>
              <a:off x="4687075" y="1161566"/>
              <a:ext cx="220964" cy="31806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7C0DFC74-6319-ECCE-E57B-0B7CCE256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911" y="1175663"/>
              <a:ext cx="159964" cy="75852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32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3783987" cy="1005806"/>
            <a:chOff x="504168" y="79330"/>
            <a:chExt cx="378398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04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129575" cy="769441"/>
              <a:chOff x="1158580" y="315695"/>
              <a:chExt cx="312957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319072" y="315695"/>
                <a:ext cx="29690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구현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DB </a:t>
                </a:r>
                <a:r>
                  <a:rPr lang="ko-KR" altLang="en-US" sz="2400" b="1" dirty="0"/>
                  <a:t>구성도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05766"/>
                <a:chOff x="1149249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208726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EC7CAE-C804-91C1-BE54-4D914A355828}"/>
              </a:ext>
            </a:extLst>
          </p:cNvPr>
          <p:cNvGrpSpPr/>
          <p:nvPr/>
        </p:nvGrpSpPr>
        <p:grpSpPr>
          <a:xfrm>
            <a:off x="529578" y="1345693"/>
            <a:ext cx="11132845" cy="4993922"/>
            <a:chOff x="345442" y="1028453"/>
            <a:chExt cx="11132845" cy="49939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9DE9B3-D4EA-EB9B-8F11-683D89F2DAAD}"/>
                </a:ext>
              </a:extLst>
            </p:cNvPr>
            <p:cNvSpPr/>
            <p:nvPr/>
          </p:nvSpPr>
          <p:spPr>
            <a:xfrm>
              <a:off x="874804" y="2626581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Reservation</a:t>
              </a:r>
              <a:br>
                <a:rPr lang="en-US" altLang="ko-KR" sz="1200" dirty="0"/>
              </a:br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17F5F8-5EB3-F036-A359-F949E18D44BB}"/>
                </a:ext>
              </a:extLst>
            </p:cNvPr>
            <p:cNvSpPr/>
            <p:nvPr/>
          </p:nvSpPr>
          <p:spPr>
            <a:xfrm>
              <a:off x="2563645" y="2626581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Warehouse</a:t>
              </a:r>
              <a:br>
                <a:rPr lang="en-US" altLang="ko-KR" sz="1200" dirty="0"/>
              </a:br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6D23F5-23D2-4731-2564-86451D826625}"/>
                </a:ext>
              </a:extLst>
            </p:cNvPr>
            <p:cNvSpPr/>
            <p:nvPr/>
          </p:nvSpPr>
          <p:spPr>
            <a:xfrm>
              <a:off x="4252486" y="2626581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Delivery</a:t>
              </a:r>
              <a:br>
                <a:rPr lang="en-US" altLang="ko-KR" sz="1200" dirty="0"/>
              </a:br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B06D8F-ED06-A92D-B153-F33959B49A18}"/>
                </a:ext>
              </a:extLst>
            </p:cNvPr>
            <p:cNvSpPr/>
            <p:nvPr/>
          </p:nvSpPr>
          <p:spPr>
            <a:xfrm>
              <a:off x="2563645" y="4725973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MyParcel</a:t>
              </a:r>
              <a:br>
                <a:rPr lang="en-US" altLang="ko-KR" sz="1200" dirty="0"/>
              </a:br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FC23D87-C585-81C5-27B3-319020EC9397}"/>
                </a:ext>
              </a:extLst>
            </p:cNvPr>
            <p:cNvCxnSpPr/>
            <p:nvPr/>
          </p:nvCxnSpPr>
          <p:spPr>
            <a:xfrm>
              <a:off x="1377101" y="3237741"/>
              <a:ext cx="0" cy="50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286D7CE-4117-A5A8-EB48-8D4B9F19BFB1}"/>
                </a:ext>
              </a:extLst>
            </p:cNvPr>
            <p:cNvCxnSpPr/>
            <p:nvPr/>
          </p:nvCxnSpPr>
          <p:spPr>
            <a:xfrm>
              <a:off x="3065942" y="3237741"/>
              <a:ext cx="0" cy="50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72CA14-5C9C-A638-A2B5-8CF146C6783A}"/>
                </a:ext>
              </a:extLst>
            </p:cNvPr>
            <p:cNvCxnSpPr/>
            <p:nvPr/>
          </p:nvCxnSpPr>
          <p:spPr>
            <a:xfrm>
              <a:off x="4754783" y="3237741"/>
              <a:ext cx="0" cy="50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E0CF794-FD37-AE32-8CF3-CC2565FC8674}"/>
                </a:ext>
              </a:extLst>
            </p:cNvPr>
            <p:cNvCxnSpPr/>
            <p:nvPr/>
          </p:nvCxnSpPr>
          <p:spPr>
            <a:xfrm>
              <a:off x="3065942" y="4310769"/>
              <a:ext cx="0" cy="4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5C13F2-9E7B-7A2E-FD05-FE2565290C33}"/>
                </a:ext>
              </a:extLst>
            </p:cNvPr>
            <p:cNvSpPr txBox="1"/>
            <p:nvPr/>
          </p:nvSpPr>
          <p:spPr>
            <a:xfrm>
              <a:off x="1126735" y="3321340"/>
              <a:ext cx="3816217" cy="2923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/>
                <a:t>Publish and Subscribe</a:t>
              </a:r>
              <a:endParaRPr lang="ko-KR" altLang="en-US" sz="13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82D286-F0C6-8060-C8E1-45B65C094966}"/>
                </a:ext>
              </a:extLst>
            </p:cNvPr>
            <p:cNvSpPr/>
            <p:nvPr/>
          </p:nvSpPr>
          <p:spPr>
            <a:xfrm>
              <a:off x="874804" y="3699609"/>
              <a:ext cx="4382277" cy="611161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Event Bus (Kafka)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3701AD-22BA-3E82-D339-D7AECCF82BBB}"/>
                </a:ext>
              </a:extLst>
            </p:cNvPr>
            <p:cNvSpPr txBox="1"/>
            <p:nvPr/>
          </p:nvSpPr>
          <p:spPr>
            <a:xfrm>
              <a:off x="1136066" y="4381905"/>
              <a:ext cx="3816217" cy="2923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/>
                <a:t>Data synchronization using CDC (Kafka connect)</a:t>
              </a:r>
              <a:endParaRPr lang="ko-KR" altLang="en-US" sz="1300" dirty="0"/>
            </a:p>
          </p:txBody>
        </p:sp>
        <p:sp>
          <p:nvSpPr>
            <p:cNvPr id="15" name="원통형 14">
              <a:extLst>
                <a:ext uri="{FF2B5EF4-FFF2-40B4-BE49-F238E27FC236}">
                  <a16:creationId xmlns:a16="http://schemas.microsoft.com/office/drawing/2014/main" id="{839D1BEA-A7A0-F323-CFD5-FA783D93C501}"/>
                </a:ext>
              </a:extLst>
            </p:cNvPr>
            <p:cNvSpPr/>
            <p:nvPr/>
          </p:nvSpPr>
          <p:spPr>
            <a:xfrm>
              <a:off x="874803" y="1945991"/>
              <a:ext cx="1004595" cy="437445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MySQL</a:t>
              </a:r>
              <a:endParaRPr lang="ko-KR" altLang="en-US" sz="1200" dirty="0"/>
            </a:p>
          </p:txBody>
        </p:sp>
        <p:sp>
          <p:nvSpPr>
            <p:cNvPr id="16" name="원통형 15">
              <a:extLst>
                <a:ext uri="{FF2B5EF4-FFF2-40B4-BE49-F238E27FC236}">
                  <a16:creationId xmlns:a16="http://schemas.microsoft.com/office/drawing/2014/main" id="{EFADAFE2-9F6F-1223-07DC-ECDC2075DC70}"/>
                </a:ext>
              </a:extLst>
            </p:cNvPr>
            <p:cNvSpPr/>
            <p:nvPr/>
          </p:nvSpPr>
          <p:spPr>
            <a:xfrm>
              <a:off x="2563644" y="1945991"/>
              <a:ext cx="1004595" cy="437445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MySQL</a:t>
              </a:r>
              <a:endParaRPr lang="ko-KR" altLang="en-US" sz="1200" dirty="0"/>
            </a:p>
          </p:txBody>
        </p:sp>
        <p:sp>
          <p:nvSpPr>
            <p:cNvPr id="17" name="원통형 16">
              <a:extLst>
                <a:ext uri="{FF2B5EF4-FFF2-40B4-BE49-F238E27FC236}">
                  <a16:creationId xmlns:a16="http://schemas.microsoft.com/office/drawing/2014/main" id="{2C5F7FA0-6631-4D1F-97EB-63719FD45C90}"/>
                </a:ext>
              </a:extLst>
            </p:cNvPr>
            <p:cNvSpPr/>
            <p:nvPr/>
          </p:nvSpPr>
          <p:spPr>
            <a:xfrm>
              <a:off x="4252485" y="1945991"/>
              <a:ext cx="1004595" cy="437445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MySQL</a:t>
              </a:r>
              <a:endParaRPr lang="ko-KR" altLang="en-US" sz="1200" dirty="0"/>
            </a:p>
          </p:txBody>
        </p:sp>
        <p:sp>
          <p:nvSpPr>
            <p:cNvPr id="18" name="원통형 17">
              <a:extLst>
                <a:ext uri="{FF2B5EF4-FFF2-40B4-BE49-F238E27FC236}">
                  <a16:creationId xmlns:a16="http://schemas.microsoft.com/office/drawing/2014/main" id="{05D02A3D-3BD7-74CC-F640-1D08479E918C}"/>
                </a:ext>
              </a:extLst>
            </p:cNvPr>
            <p:cNvSpPr/>
            <p:nvPr/>
          </p:nvSpPr>
          <p:spPr>
            <a:xfrm>
              <a:off x="2563644" y="5584930"/>
              <a:ext cx="1004595" cy="437445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MySQL</a:t>
              </a:r>
              <a:endParaRPr lang="ko-KR" altLang="en-US" sz="12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D3350A3-7385-37C7-A08F-FF3C970CEB78}"/>
                </a:ext>
              </a:extLst>
            </p:cNvPr>
            <p:cNvCxnSpPr>
              <a:stCxn id="6" idx="0"/>
              <a:endCxn id="17" idx="3"/>
            </p:cNvCxnSpPr>
            <p:nvPr/>
          </p:nvCxnSpPr>
          <p:spPr>
            <a:xfrm flipH="1" flipV="1">
              <a:off x="4754783" y="2383436"/>
              <a:ext cx="1" cy="243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40BB8F7-99FD-20BB-ACDF-0DBA0E30A05B}"/>
                </a:ext>
              </a:extLst>
            </p:cNvPr>
            <p:cNvCxnSpPr>
              <a:cxnSpLocks/>
              <a:stCxn id="5" idx="0"/>
              <a:endCxn id="16" idx="3"/>
            </p:cNvCxnSpPr>
            <p:nvPr/>
          </p:nvCxnSpPr>
          <p:spPr>
            <a:xfrm flipH="1" flipV="1">
              <a:off x="3065942" y="2383436"/>
              <a:ext cx="1" cy="243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6569595-E839-6C60-0DE0-C5FE527BC801}"/>
                </a:ext>
              </a:extLst>
            </p:cNvPr>
            <p:cNvCxnSpPr>
              <a:cxnSpLocks/>
              <a:stCxn id="4" idx="0"/>
              <a:endCxn id="15" idx="3"/>
            </p:cNvCxnSpPr>
            <p:nvPr/>
          </p:nvCxnSpPr>
          <p:spPr>
            <a:xfrm flipH="1" flipV="1">
              <a:off x="1377101" y="2383436"/>
              <a:ext cx="1" cy="243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E159587-5F98-06F4-11B9-22DB29177A84}"/>
                </a:ext>
              </a:extLst>
            </p:cNvPr>
            <p:cNvCxnSpPr>
              <a:cxnSpLocks/>
              <a:stCxn id="7" idx="2"/>
              <a:endCxn id="18" idx="1"/>
            </p:cNvCxnSpPr>
            <p:nvPr/>
          </p:nvCxnSpPr>
          <p:spPr>
            <a:xfrm flipH="1">
              <a:off x="3065942" y="5337134"/>
              <a:ext cx="1" cy="247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B609BC-62FF-7E1C-F4E6-39C690A61165}"/>
                </a:ext>
              </a:extLst>
            </p:cNvPr>
            <p:cNvSpPr txBox="1"/>
            <p:nvPr/>
          </p:nvSpPr>
          <p:spPr>
            <a:xfrm>
              <a:off x="345442" y="1028453"/>
              <a:ext cx="56941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-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MySQL</a:t>
              </a:r>
              <a:r>
                <a:rPr lang="ko-KR" altLang="en-US" sz="1300" dirty="0"/>
                <a:t>은 마이크로 서비스별로 별도 인스턴스를 구성하는 것으로 표현</a:t>
              </a:r>
              <a:endParaRPr lang="en-US" altLang="ko-KR" sz="1300" dirty="0"/>
            </a:p>
            <a:p>
              <a:r>
                <a:rPr lang="en-US" altLang="ko-KR" sz="1300" dirty="0"/>
                <a:t>- </a:t>
              </a:r>
              <a:r>
                <a:rPr lang="ko-KR" altLang="en-US" sz="1300" dirty="0"/>
                <a:t>실제 구현은 하나의</a:t>
              </a:r>
              <a:r>
                <a:rPr lang="en-US" altLang="ko-KR" sz="1300" dirty="0"/>
                <a:t> POD (No</a:t>
              </a:r>
              <a:r>
                <a:rPr lang="ko-KR" altLang="en-US" sz="1300" dirty="0"/>
                <a:t> 이중화</a:t>
              </a:r>
              <a:r>
                <a:rPr lang="en-US" altLang="ko-KR" sz="1300" dirty="0"/>
                <a:t>)</a:t>
              </a:r>
              <a:r>
                <a:rPr lang="ko-KR" altLang="en-US" sz="1300" dirty="0"/>
                <a:t>에</a:t>
              </a:r>
              <a:r>
                <a:rPr lang="en-US" altLang="ko-KR" sz="1300" dirty="0"/>
                <a:t> MySQL </a:t>
              </a:r>
              <a:r>
                <a:rPr lang="ko-KR" altLang="en-US" sz="1300" dirty="0"/>
                <a:t>설치하고 </a:t>
              </a:r>
              <a:r>
                <a:rPr lang="en-US" altLang="ko-KR" sz="1300" dirty="0"/>
                <a:t>App</a:t>
              </a:r>
              <a:r>
                <a:rPr lang="ko-KR" altLang="en-US" sz="1300" dirty="0"/>
                <a:t>에서 사용</a:t>
              </a:r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A7A62E10-B26D-EA5A-DFB1-7BA46C905453}"/>
                </a:ext>
              </a:extLst>
            </p:cNvPr>
            <p:cNvSpPr/>
            <p:nvPr/>
          </p:nvSpPr>
          <p:spPr>
            <a:xfrm>
              <a:off x="10321285" y="4952653"/>
              <a:ext cx="1157002" cy="689913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EFS</a:t>
              </a:r>
              <a:endParaRPr lang="ko-KR" altLang="en-US" sz="16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48FA1FE-1EFB-5986-DE14-A476C3CCB9EE}"/>
                </a:ext>
              </a:extLst>
            </p:cNvPr>
            <p:cNvSpPr/>
            <p:nvPr/>
          </p:nvSpPr>
          <p:spPr>
            <a:xfrm>
              <a:off x="6711895" y="4849744"/>
              <a:ext cx="1464911" cy="8957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MySQL</a:t>
              </a:r>
              <a:br>
                <a:rPr lang="en-US" altLang="ko-KR" sz="1600" dirty="0"/>
              </a:br>
              <a:r>
                <a:rPr lang="en-US" altLang="ko-KR" sz="1600" dirty="0"/>
                <a:t>POD</a:t>
              </a:r>
              <a:endParaRPr lang="ko-KR" altLang="en-US" sz="16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85A8218-3DC7-440B-E68D-5540547D6166}"/>
                </a:ext>
              </a:extLst>
            </p:cNvPr>
            <p:cNvCxnSpPr>
              <a:cxnSpLocks/>
              <a:stCxn id="26" idx="3"/>
              <a:endCxn id="25" idx="2"/>
            </p:cNvCxnSpPr>
            <p:nvPr/>
          </p:nvCxnSpPr>
          <p:spPr>
            <a:xfrm>
              <a:off x="8176806" y="5297610"/>
              <a:ext cx="2144479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984A86-9DBB-B106-1BE0-510CC43E4E02}"/>
                </a:ext>
              </a:extLst>
            </p:cNvPr>
            <p:cNvSpPr/>
            <p:nvPr/>
          </p:nvSpPr>
          <p:spPr>
            <a:xfrm>
              <a:off x="6711895" y="3436160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Reservation</a:t>
              </a:r>
              <a:br>
                <a:rPr lang="en-US" altLang="ko-KR" sz="1200" dirty="0"/>
              </a:br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173CC4-0814-FB91-5493-3DC1C9136555}"/>
                </a:ext>
              </a:extLst>
            </p:cNvPr>
            <p:cNvSpPr/>
            <p:nvPr/>
          </p:nvSpPr>
          <p:spPr>
            <a:xfrm>
              <a:off x="7943536" y="3436160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Warehouse</a:t>
              </a:r>
              <a:br>
                <a:rPr lang="en-US" altLang="ko-KR" sz="1200" dirty="0"/>
              </a:br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BF3626-9AD4-1C0E-F8E0-480025F6ACF3}"/>
                </a:ext>
              </a:extLst>
            </p:cNvPr>
            <p:cNvSpPr/>
            <p:nvPr/>
          </p:nvSpPr>
          <p:spPr>
            <a:xfrm>
              <a:off x="9175177" y="3436160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Delivery</a:t>
              </a:r>
              <a:br>
                <a:rPr lang="en-US" altLang="ko-KR" sz="1200" dirty="0"/>
              </a:br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6074633-35C9-02B2-8C45-361369C177A4}"/>
                </a:ext>
              </a:extLst>
            </p:cNvPr>
            <p:cNvSpPr/>
            <p:nvPr/>
          </p:nvSpPr>
          <p:spPr>
            <a:xfrm>
              <a:off x="10397489" y="3436160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MyParcel</a:t>
              </a:r>
              <a:br>
                <a:rPr lang="en-US" altLang="ko-KR" sz="1200" dirty="0"/>
              </a:br>
              <a:r>
                <a:rPr lang="en-US" altLang="ko-KR" sz="1200" dirty="0"/>
                <a:t>App</a:t>
              </a:r>
              <a:endParaRPr lang="ko-KR" altLang="en-US" sz="12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88EB7A9-00E4-5A47-42F3-80750979812F}"/>
                </a:ext>
              </a:extLst>
            </p:cNvPr>
            <p:cNvCxnSpPr>
              <a:cxnSpLocks/>
              <a:stCxn id="28" idx="2"/>
              <a:endCxn id="25" idx="1"/>
            </p:cNvCxnSpPr>
            <p:nvPr/>
          </p:nvCxnSpPr>
          <p:spPr>
            <a:xfrm>
              <a:off x="7214193" y="4047321"/>
              <a:ext cx="3685593" cy="90533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7ABEBE5-6B8C-FD65-680F-08B9592ACB0C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>
              <a:off x="8445834" y="4047321"/>
              <a:ext cx="2453952" cy="90533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0F934F7-1E2F-D2A0-376E-03EAFDD82635}"/>
                </a:ext>
              </a:extLst>
            </p:cNvPr>
            <p:cNvCxnSpPr>
              <a:cxnSpLocks/>
              <a:stCxn id="30" idx="2"/>
              <a:endCxn id="25" idx="1"/>
            </p:cNvCxnSpPr>
            <p:nvPr/>
          </p:nvCxnSpPr>
          <p:spPr>
            <a:xfrm>
              <a:off x="9677475" y="4047321"/>
              <a:ext cx="1222311" cy="90533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E582902-FAAA-463B-D05A-069B5616A14D}"/>
                </a:ext>
              </a:extLst>
            </p:cNvPr>
            <p:cNvCxnSpPr>
              <a:cxnSpLocks/>
              <a:stCxn id="31" idx="2"/>
              <a:endCxn id="25" idx="1"/>
            </p:cNvCxnSpPr>
            <p:nvPr/>
          </p:nvCxnSpPr>
          <p:spPr>
            <a:xfrm flipH="1">
              <a:off x="10899786" y="4047321"/>
              <a:ext cx="1" cy="90533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3E9A88D-7562-81B8-FC10-36EC42527A96}"/>
                </a:ext>
              </a:extLst>
            </p:cNvPr>
            <p:cNvSpPr/>
            <p:nvPr/>
          </p:nvSpPr>
          <p:spPr>
            <a:xfrm>
              <a:off x="7915542" y="2118207"/>
              <a:ext cx="1004595" cy="6111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PVC</a:t>
              </a:r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8BA613A-6684-6802-0949-A47B1CD085E2}"/>
                </a:ext>
              </a:extLst>
            </p:cNvPr>
            <p:cNvSpPr/>
            <p:nvPr/>
          </p:nvSpPr>
          <p:spPr>
            <a:xfrm>
              <a:off x="9156515" y="2124526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PV</a:t>
              </a:r>
              <a:endParaRPr lang="ko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2FE029-A362-A938-CD7E-733EA260C9D4}"/>
                </a:ext>
              </a:extLst>
            </p:cNvPr>
            <p:cNvSpPr/>
            <p:nvPr/>
          </p:nvSpPr>
          <p:spPr>
            <a:xfrm>
              <a:off x="10397489" y="2124526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Storage</a:t>
              </a:r>
              <a:br>
                <a:rPr lang="en-US" altLang="ko-KR" sz="1200" dirty="0"/>
              </a:br>
              <a:r>
                <a:rPr lang="en-US" altLang="ko-KR" sz="1200" dirty="0"/>
                <a:t>(EFS)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39F2227-8F95-8F3F-2E4A-7413E0940496}"/>
                </a:ext>
              </a:extLst>
            </p:cNvPr>
            <p:cNvSpPr/>
            <p:nvPr/>
          </p:nvSpPr>
          <p:spPr>
            <a:xfrm>
              <a:off x="6674569" y="2118207"/>
              <a:ext cx="1004595" cy="6111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POD</a:t>
              </a:r>
              <a:br>
                <a:rPr lang="en-US" altLang="ko-KR" sz="1200" dirty="0"/>
              </a:br>
              <a:r>
                <a:rPr lang="en-US" altLang="ko-KR" sz="1200" dirty="0"/>
                <a:t>(Volume)</a:t>
              </a:r>
              <a:endParaRPr lang="ko-KR" altLang="en-US" sz="12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F36629B-C8C8-2E1C-F8D5-4F0FEFC54498}"/>
                </a:ext>
              </a:extLst>
            </p:cNvPr>
            <p:cNvCxnSpPr>
              <a:cxnSpLocks/>
              <a:stCxn id="39" idx="1"/>
              <a:endCxn id="42" idx="3"/>
            </p:cNvCxnSpPr>
            <p:nvPr/>
          </p:nvCxnSpPr>
          <p:spPr>
            <a:xfrm flipH="1">
              <a:off x="7679164" y="2423788"/>
              <a:ext cx="236378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810E1D3-39A4-D908-88FC-22ECC6405AFF}"/>
                </a:ext>
              </a:extLst>
            </p:cNvPr>
            <p:cNvCxnSpPr>
              <a:cxnSpLocks/>
              <a:stCxn id="40" idx="1"/>
              <a:endCxn id="39" idx="3"/>
            </p:cNvCxnSpPr>
            <p:nvPr/>
          </p:nvCxnSpPr>
          <p:spPr>
            <a:xfrm flipH="1" flipV="1">
              <a:off x="8920137" y="2423788"/>
              <a:ext cx="236378" cy="631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2392B84-D7DC-4E05-E872-4A6FFB6AEF19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>
              <a:off x="10161110" y="2430107"/>
              <a:ext cx="236379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28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4585033" cy="1005806"/>
            <a:chOff x="504168" y="79330"/>
            <a:chExt cx="4585033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3930621" cy="769441"/>
              <a:chOff x="1158580" y="315695"/>
              <a:chExt cx="3930621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380745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CI-CD </a:t>
                </a:r>
                <a:r>
                  <a:rPr lang="ko-KR" altLang="en-US" sz="2400" b="1" dirty="0"/>
                  <a:t>환경 구성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D9D6061-024C-ED42-9DB4-9EEE1BAC3EBB}"/>
              </a:ext>
            </a:extLst>
          </p:cNvPr>
          <p:cNvGrpSpPr/>
          <p:nvPr/>
        </p:nvGrpSpPr>
        <p:grpSpPr>
          <a:xfrm>
            <a:off x="856084" y="1205454"/>
            <a:ext cx="10479833" cy="5285933"/>
            <a:chOff x="684245" y="1149468"/>
            <a:chExt cx="10479833" cy="528593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BF22866-0BF9-76D9-11BC-32351E1B1504}"/>
                </a:ext>
              </a:extLst>
            </p:cNvPr>
            <p:cNvSpPr/>
            <p:nvPr/>
          </p:nvSpPr>
          <p:spPr>
            <a:xfrm>
              <a:off x="684245" y="2362103"/>
              <a:ext cx="8193833" cy="320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539FBA-E7FF-8942-9DF4-BA2F33515811}"/>
                </a:ext>
              </a:extLst>
            </p:cNvPr>
            <p:cNvSpPr txBox="1"/>
            <p:nvPr/>
          </p:nvSpPr>
          <p:spPr>
            <a:xfrm>
              <a:off x="684245" y="2362103"/>
              <a:ext cx="104406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K8S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Cluster</a:t>
              </a:r>
              <a:endParaRPr lang="ko-KR" altLang="en-US" sz="13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4CF0B9-4D0F-9308-177C-96D27A022EE9}"/>
                </a:ext>
              </a:extLst>
            </p:cNvPr>
            <p:cNvSpPr/>
            <p:nvPr/>
          </p:nvSpPr>
          <p:spPr>
            <a:xfrm>
              <a:off x="7658097" y="3201729"/>
              <a:ext cx="1004595" cy="61116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Zenkins</a:t>
              </a:r>
              <a:endParaRPr lang="ko-KR" altLang="en-US" sz="14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BFC6DE-9CA4-ABC9-6A10-365C376C7684}"/>
                </a:ext>
              </a:extLst>
            </p:cNvPr>
            <p:cNvSpPr/>
            <p:nvPr/>
          </p:nvSpPr>
          <p:spPr>
            <a:xfrm>
              <a:off x="7658097" y="4715745"/>
              <a:ext cx="1004595" cy="611162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ArgoCD</a:t>
              </a:r>
              <a:endParaRPr lang="ko-KR" altLang="en-US" sz="1400" b="1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C35AE15-856A-3807-875E-FF355B96B430}"/>
                </a:ext>
              </a:extLst>
            </p:cNvPr>
            <p:cNvSpPr/>
            <p:nvPr/>
          </p:nvSpPr>
          <p:spPr>
            <a:xfrm>
              <a:off x="9344608" y="2362103"/>
              <a:ext cx="1819470" cy="320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F5CEEA-2EDE-3DBA-5681-627798799077}"/>
                </a:ext>
              </a:extLst>
            </p:cNvPr>
            <p:cNvSpPr txBox="1"/>
            <p:nvPr/>
          </p:nvSpPr>
          <p:spPr>
            <a:xfrm>
              <a:off x="10465252" y="2362103"/>
              <a:ext cx="69281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/>
                <a:t>Github</a:t>
              </a:r>
              <a:endParaRPr lang="ko-KR" altLang="en-US" sz="1300" dirty="0"/>
            </a:p>
          </p:txBody>
        </p:sp>
        <p:sp>
          <p:nvSpPr>
            <p:cNvPr id="56" name="원통형 55">
              <a:extLst>
                <a:ext uri="{FF2B5EF4-FFF2-40B4-BE49-F238E27FC236}">
                  <a16:creationId xmlns:a16="http://schemas.microsoft.com/office/drawing/2014/main" id="{14076CB3-7823-5111-CDDD-C05877F9F3A8}"/>
                </a:ext>
              </a:extLst>
            </p:cNvPr>
            <p:cNvSpPr/>
            <p:nvPr/>
          </p:nvSpPr>
          <p:spPr>
            <a:xfrm>
              <a:off x="9540552" y="3207566"/>
              <a:ext cx="1427584" cy="599488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</a:rPr>
                <a:t>Source</a:t>
              </a:r>
              <a:br>
                <a:rPr lang="en-US" altLang="ko-KR" sz="1300" b="1" dirty="0">
                  <a:solidFill>
                    <a:schemeClr val="tx1"/>
                  </a:solidFill>
                </a:rPr>
              </a:br>
              <a:r>
                <a:rPr lang="en-US" altLang="ko-KR" sz="1300" b="1" dirty="0">
                  <a:solidFill>
                    <a:schemeClr val="tx1"/>
                  </a:solidFill>
                </a:rPr>
                <a:t>Repository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원통형 56">
              <a:extLst>
                <a:ext uri="{FF2B5EF4-FFF2-40B4-BE49-F238E27FC236}">
                  <a16:creationId xmlns:a16="http://schemas.microsoft.com/office/drawing/2014/main" id="{36449329-A18C-46E2-AF6B-61F6D7C0DB9E}"/>
                </a:ext>
              </a:extLst>
            </p:cNvPr>
            <p:cNvSpPr/>
            <p:nvPr/>
          </p:nvSpPr>
          <p:spPr>
            <a:xfrm>
              <a:off x="9540552" y="4721582"/>
              <a:ext cx="1427584" cy="599488"/>
            </a:xfrm>
            <a:prstGeom prst="can">
              <a:avLst/>
            </a:pr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>
                  <a:solidFill>
                    <a:schemeClr val="tx1"/>
                  </a:solidFill>
                </a:rPr>
                <a:t>IaaC</a:t>
              </a:r>
              <a:br>
                <a:rPr lang="en-US" altLang="ko-KR" sz="1300" b="1" dirty="0">
                  <a:solidFill>
                    <a:schemeClr val="tx1"/>
                  </a:solidFill>
                </a:rPr>
              </a:br>
              <a:r>
                <a:rPr lang="en-US" altLang="ko-KR" sz="1300" b="1" dirty="0">
                  <a:solidFill>
                    <a:schemeClr val="tx1"/>
                  </a:solidFill>
                </a:rPr>
                <a:t>Repository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2FBA9E0-1696-C0C5-8C8F-FB177ED5C9BC}"/>
                </a:ext>
              </a:extLst>
            </p:cNvPr>
            <p:cNvCxnSpPr>
              <a:stCxn id="53" idx="0"/>
              <a:endCxn id="51" idx="2"/>
            </p:cNvCxnSpPr>
            <p:nvPr/>
          </p:nvCxnSpPr>
          <p:spPr>
            <a:xfrm flipV="1">
              <a:off x="8160395" y="3812891"/>
              <a:ext cx="0" cy="90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584979B-EC77-9AF1-D8E6-5310A7EC8BF3}"/>
                </a:ext>
              </a:extLst>
            </p:cNvPr>
            <p:cNvSpPr txBox="1"/>
            <p:nvPr/>
          </p:nvSpPr>
          <p:spPr>
            <a:xfrm>
              <a:off x="6019230" y="4131709"/>
              <a:ext cx="21411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Zenkins </a:t>
              </a:r>
              <a:r>
                <a:rPr lang="ko-KR" altLang="en-US" sz="1300" dirty="0"/>
                <a:t>설치는 </a:t>
              </a:r>
              <a:r>
                <a:rPr lang="en-US" altLang="ko-KR" sz="1300" dirty="0"/>
                <a:t>ArgoCD</a:t>
              </a:r>
              <a:r>
                <a:rPr lang="ko-KR" altLang="en-US" sz="1300" dirty="0"/>
                <a:t>로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5618027-FDB4-60D6-CD1C-5AE82990FF4D}"/>
                </a:ext>
              </a:extLst>
            </p:cNvPr>
            <p:cNvSpPr/>
            <p:nvPr/>
          </p:nvSpPr>
          <p:spPr>
            <a:xfrm>
              <a:off x="990213" y="3191755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Reservation</a:t>
              </a:r>
              <a:endParaRPr lang="ko-KR" altLang="en-US" sz="12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ED6B05E-5F94-7B65-BE1A-D8DB2056F2A7}"/>
                </a:ext>
              </a:extLst>
            </p:cNvPr>
            <p:cNvSpPr/>
            <p:nvPr/>
          </p:nvSpPr>
          <p:spPr>
            <a:xfrm>
              <a:off x="2207309" y="3191755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Warehouse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487BB72-6CF5-FEE4-3657-F0DC5806064E}"/>
                </a:ext>
              </a:extLst>
            </p:cNvPr>
            <p:cNvSpPr/>
            <p:nvPr/>
          </p:nvSpPr>
          <p:spPr>
            <a:xfrm>
              <a:off x="3424405" y="3191754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Delivery</a:t>
              </a:r>
              <a:endParaRPr lang="ko-KR" altLang="en-US" sz="1200" dirty="0"/>
            </a:p>
          </p:txBody>
        </p:sp>
        <p:sp>
          <p:nvSpPr>
            <p:cNvPr id="63" name="원통형 62">
              <a:extLst>
                <a:ext uri="{FF2B5EF4-FFF2-40B4-BE49-F238E27FC236}">
                  <a16:creationId xmlns:a16="http://schemas.microsoft.com/office/drawing/2014/main" id="{D400FFCA-2083-B1C3-5588-D1815F7F6141}"/>
                </a:ext>
              </a:extLst>
            </p:cNvPr>
            <p:cNvSpPr/>
            <p:nvPr/>
          </p:nvSpPr>
          <p:spPr>
            <a:xfrm>
              <a:off x="990212" y="4066991"/>
              <a:ext cx="1004595" cy="437445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MySQL</a:t>
              </a:r>
              <a:endParaRPr lang="ko-KR" altLang="en-US" sz="12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78053F2-8F0C-D02C-DAA1-E04BC6E3EADD}"/>
                </a:ext>
              </a:extLst>
            </p:cNvPr>
            <p:cNvSpPr/>
            <p:nvPr/>
          </p:nvSpPr>
          <p:spPr>
            <a:xfrm>
              <a:off x="986710" y="4735207"/>
              <a:ext cx="4659387" cy="611161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Event Bus (Kafka) + Kafka Connect</a:t>
              </a:r>
              <a:endParaRPr lang="ko-KR" altLang="en-US" sz="14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AD0C45-2168-20EB-59FD-82C081C2D543}"/>
                </a:ext>
              </a:extLst>
            </p:cNvPr>
            <p:cNvSpPr/>
            <p:nvPr/>
          </p:nvSpPr>
          <p:spPr>
            <a:xfrm>
              <a:off x="4641502" y="3191754"/>
              <a:ext cx="1004595" cy="6111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MyParcel</a:t>
              </a:r>
              <a:endParaRPr lang="ko-KR" altLang="en-US" sz="12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0C2B2E7-BFDE-D41B-78E2-EB582B7B7A53}"/>
                </a:ext>
              </a:extLst>
            </p:cNvPr>
            <p:cNvSpPr/>
            <p:nvPr/>
          </p:nvSpPr>
          <p:spPr>
            <a:xfrm>
              <a:off x="6117470" y="3191754"/>
              <a:ext cx="1004595" cy="611161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Istio</a:t>
              </a:r>
              <a:endParaRPr lang="ko-KR" altLang="en-US" sz="14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0879736-E13B-BC6D-A870-5723B3756C98}"/>
                </a:ext>
              </a:extLst>
            </p:cNvPr>
            <p:cNvSpPr/>
            <p:nvPr/>
          </p:nvSpPr>
          <p:spPr>
            <a:xfrm>
              <a:off x="7058608" y="1149468"/>
              <a:ext cx="1819470" cy="1048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각자의 </a:t>
              </a:r>
              <a:r>
                <a:rPr lang="en-US" altLang="ko-KR" sz="1600" dirty="0">
                  <a:solidFill>
                    <a:schemeClr val="tx1"/>
                  </a:solidFill>
                </a:rPr>
                <a:t>GITPOD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화살표 연결선 23">
              <a:extLst>
                <a:ext uri="{FF2B5EF4-FFF2-40B4-BE49-F238E27FC236}">
                  <a16:creationId xmlns:a16="http://schemas.microsoft.com/office/drawing/2014/main" id="{EAE410EE-83F9-DF42-117C-0C600B36A437}"/>
                </a:ext>
              </a:extLst>
            </p:cNvPr>
            <p:cNvCxnSpPr>
              <a:stCxn id="67" idx="1"/>
              <a:endCxn id="49" idx="0"/>
            </p:cNvCxnSpPr>
            <p:nvPr/>
          </p:nvCxnSpPr>
          <p:spPr>
            <a:xfrm rot="10800000" flipV="1">
              <a:off x="4781162" y="1673587"/>
              <a:ext cx="2277446" cy="688516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23">
              <a:extLst>
                <a:ext uri="{FF2B5EF4-FFF2-40B4-BE49-F238E27FC236}">
                  <a16:creationId xmlns:a16="http://schemas.microsoft.com/office/drawing/2014/main" id="{94ED28F3-863A-9915-0E78-EEEBB6E17189}"/>
                </a:ext>
              </a:extLst>
            </p:cNvPr>
            <p:cNvCxnSpPr>
              <a:cxnSpLocks/>
              <a:stCxn id="67" idx="3"/>
              <a:endCxn id="56" idx="1"/>
            </p:cNvCxnSpPr>
            <p:nvPr/>
          </p:nvCxnSpPr>
          <p:spPr>
            <a:xfrm>
              <a:off x="8878078" y="1673587"/>
              <a:ext cx="1376266" cy="1533979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23">
              <a:extLst>
                <a:ext uri="{FF2B5EF4-FFF2-40B4-BE49-F238E27FC236}">
                  <a16:creationId xmlns:a16="http://schemas.microsoft.com/office/drawing/2014/main" id="{64CB2D5C-E29A-2476-E4B0-292149419B5C}"/>
                </a:ext>
              </a:extLst>
            </p:cNvPr>
            <p:cNvCxnSpPr>
              <a:cxnSpLocks/>
              <a:stCxn id="67" idx="3"/>
              <a:endCxn id="57" idx="2"/>
            </p:cNvCxnSpPr>
            <p:nvPr/>
          </p:nvCxnSpPr>
          <p:spPr>
            <a:xfrm>
              <a:off x="8878078" y="1673587"/>
              <a:ext cx="662474" cy="33477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62E863-B00B-7BE8-6B40-B0F3D57BDDC3}"/>
                </a:ext>
              </a:extLst>
            </p:cNvPr>
            <p:cNvSpPr txBox="1"/>
            <p:nvPr/>
          </p:nvSpPr>
          <p:spPr>
            <a:xfrm>
              <a:off x="8954089" y="1331774"/>
              <a:ext cx="13035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/>
                <a:t>작업 후 동기화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3EA418-E47A-2B4E-07EC-A539A8F90C13}"/>
                </a:ext>
              </a:extLst>
            </p:cNvPr>
            <p:cNvSpPr txBox="1"/>
            <p:nvPr/>
          </p:nvSpPr>
          <p:spPr>
            <a:xfrm>
              <a:off x="4780942" y="1163826"/>
              <a:ext cx="225574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300" dirty="0"/>
                <a:t>최초클러스터 생성 및 관리 </a:t>
              </a:r>
              <a:br>
                <a:rPr lang="en-US" altLang="ko-KR" sz="1300" dirty="0"/>
              </a:br>
              <a:r>
                <a:rPr lang="en-US" altLang="ko-KR" sz="1300" dirty="0"/>
                <a:t>(</a:t>
              </a:r>
              <a:r>
                <a:rPr lang="ko-KR" altLang="en-US" sz="1300" dirty="0"/>
                <a:t>필요시 수동으로 관리</a:t>
              </a:r>
              <a:r>
                <a:rPr lang="en-US" altLang="ko-KR" sz="1300" dirty="0"/>
                <a:t>)</a:t>
              </a:r>
              <a:endParaRPr lang="ko-KR" altLang="en-US" sz="13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0B6CDD-DEBF-7813-0EC6-C8B63D15F4DE}"/>
                </a:ext>
              </a:extLst>
            </p:cNvPr>
            <p:cNvSpPr/>
            <p:nvPr/>
          </p:nvSpPr>
          <p:spPr>
            <a:xfrm>
              <a:off x="9338600" y="5689804"/>
              <a:ext cx="1819470" cy="7455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Docker hub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38">
              <a:extLst>
                <a:ext uri="{FF2B5EF4-FFF2-40B4-BE49-F238E27FC236}">
                  <a16:creationId xmlns:a16="http://schemas.microsoft.com/office/drawing/2014/main" id="{49D0D372-66D1-7695-DEFB-7E994DFF425D}"/>
                </a:ext>
              </a:extLst>
            </p:cNvPr>
            <p:cNvCxnSpPr>
              <a:cxnSpLocks/>
              <a:stCxn id="53" idx="2"/>
              <a:endCxn id="73" idx="1"/>
            </p:cNvCxnSpPr>
            <p:nvPr/>
          </p:nvCxnSpPr>
          <p:spPr>
            <a:xfrm rot="16200000" flipH="1">
              <a:off x="8381649" y="5105652"/>
              <a:ext cx="735696" cy="1178205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38">
              <a:extLst>
                <a:ext uri="{FF2B5EF4-FFF2-40B4-BE49-F238E27FC236}">
                  <a16:creationId xmlns:a16="http://schemas.microsoft.com/office/drawing/2014/main" id="{7A8C66E0-A3ED-963C-146E-1BDC757B9FA8}"/>
                </a:ext>
              </a:extLst>
            </p:cNvPr>
            <p:cNvCxnSpPr>
              <a:cxnSpLocks/>
              <a:stCxn id="51" idx="3"/>
              <a:endCxn id="73" idx="1"/>
            </p:cNvCxnSpPr>
            <p:nvPr/>
          </p:nvCxnSpPr>
          <p:spPr>
            <a:xfrm>
              <a:off x="8662692" y="3507310"/>
              <a:ext cx="675908" cy="25552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72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363037" cy="1005806"/>
            <a:chOff x="504168" y="79330"/>
            <a:chExt cx="736303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708625" cy="769441"/>
              <a:chOff x="1158580" y="315695"/>
              <a:chExt cx="670862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5854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Istio Ingress Gateway &amp; Key Clock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685B25F8-113E-C5F9-3808-5CE4D2F3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99" y="1352064"/>
            <a:ext cx="8415602" cy="47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1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C031-5BB6-4C21-A7F3-69B1B288A97D}"/>
              </a:ext>
            </a:extLst>
          </p:cNvPr>
          <p:cNvGrpSpPr/>
          <p:nvPr/>
        </p:nvGrpSpPr>
        <p:grpSpPr>
          <a:xfrm>
            <a:off x="726133" y="303265"/>
            <a:ext cx="7363037" cy="1005806"/>
            <a:chOff x="504168" y="79330"/>
            <a:chExt cx="7363037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0B2EDD-2333-2747-80F0-229CAE097A1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05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CFC0001-5DB3-F205-1710-15B7CBE87CF9}"/>
                </a:ext>
              </a:extLst>
            </p:cNvPr>
            <p:cNvGrpSpPr/>
            <p:nvPr/>
          </p:nvGrpSpPr>
          <p:grpSpPr>
            <a:xfrm>
              <a:off x="1158580" y="315695"/>
              <a:ext cx="6708625" cy="769441"/>
              <a:chOff x="1158580" y="315695"/>
              <a:chExt cx="6708625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B4B2AB-4F8E-AD6C-D1F0-6C0FD1A650C9}"/>
                  </a:ext>
                </a:extLst>
              </p:cNvPr>
              <p:cNvSpPr txBox="1"/>
              <p:nvPr/>
            </p:nvSpPr>
            <p:spPr>
              <a:xfrm>
                <a:off x="1281748" y="315695"/>
                <a:ext cx="65854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운영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Istio Ingress Gateway &amp; Key Clock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535B4B0-78EB-61D2-FB79-785ADF8D2ABB}"/>
                  </a:ext>
                </a:extLst>
              </p:cNvPr>
              <p:cNvGrpSpPr/>
              <p:nvPr/>
            </p:nvGrpSpPr>
            <p:grpSpPr>
              <a:xfrm>
                <a:off x="1158580" y="315695"/>
                <a:ext cx="540000" cy="633759"/>
                <a:chOff x="1149249" y="325026"/>
                <a:chExt cx="540000" cy="633759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F7A41322-F932-72D2-C0CD-42E26404F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9249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26A4F150-53DE-79F9-1B41-BD9A32D00314}"/>
                    </a:ext>
                  </a:extLst>
                </p:cNvPr>
                <p:cNvSpPr/>
                <p:nvPr/>
              </p:nvSpPr>
              <p:spPr>
                <a:xfrm rot="1195881">
                  <a:off x="1180733" y="623308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E729E909-F29D-2FA5-67E4-E41C32336B73}"/>
                  </a:ext>
                </a:extLst>
              </p:cNvPr>
              <p:cNvSpPr/>
              <p:nvPr/>
            </p:nvSpPr>
            <p:spPr>
              <a:xfrm rot="12626200">
                <a:off x="1421913" y="344373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254F8EDA-E49A-24B5-0C54-916B2193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47" y="1508838"/>
            <a:ext cx="698890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0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71765B-8BFE-B955-D5EA-CE7EA160712B}"/>
              </a:ext>
            </a:extLst>
          </p:cNvPr>
          <p:cNvGrpSpPr/>
          <p:nvPr/>
        </p:nvGrpSpPr>
        <p:grpSpPr>
          <a:xfrm>
            <a:off x="726133" y="303265"/>
            <a:ext cx="8710461" cy="998906"/>
            <a:chOff x="504168" y="79330"/>
            <a:chExt cx="8710461" cy="998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59BD15-81B7-5E5E-4BD6-D88425B2416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01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9F3943F-907A-BDFC-D783-3BA146E207EF}"/>
                </a:ext>
              </a:extLst>
            </p:cNvPr>
            <p:cNvGrpSpPr/>
            <p:nvPr/>
          </p:nvGrpSpPr>
          <p:grpSpPr>
            <a:xfrm>
              <a:off x="1083932" y="308795"/>
              <a:ext cx="8130697" cy="769441"/>
              <a:chOff x="1083932" y="308795"/>
              <a:chExt cx="8130697" cy="76944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03ADF6-8BFA-68D0-A31A-82853F41135E}"/>
                  </a:ext>
                </a:extLst>
              </p:cNvPr>
              <p:cNvSpPr txBox="1"/>
              <p:nvPr/>
            </p:nvSpPr>
            <p:spPr>
              <a:xfrm>
                <a:off x="1178455" y="308795"/>
                <a:ext cx="80361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서비스 시나리오 </a:t>
                </a:r>
                <a:r>
                  <a:rPr lang="en-US" altLang="ko-KR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&amp; </a:t>
                </a:r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체크포인트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0318C39-CF6D-1FBB-3B18-093BD6C7581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540000"/>
                <a:chOff x="1074601" y="325026"/>
                <a:chExt cx="540000" cy="540000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8180609-62AD-754B-B645-C5939AAF6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7C9B149B-1C29-0B18-7293-80F22A4E7212}"/>
                    </a:ext>
                  </a:extLst>
                </p:cNvPr>
                <p:cNvSpPr/>
                <p:nvPr/>
              </p:nvSpPr>
              <p:spPr>
                <a:xfrm rot="1370505">
                  <a:off x="1173613" y="666646"/>
                  <a:ext cx="148884" cy="17609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6F17CDE0-E3DF-78DF-551A-FB8E5088A993}"/>
                  </a:ext>
                </a:extLst>
              </p:cNvPr>
              <p:cNvSpPr/>
              <p:nvPr/>
            </p:nvSpPr>
            <p:spPr>
              <a:xfrm rot="12626200">
                <a:off x="1283328" y="406930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43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71765B-8BFE-B955-D5EA-CE7EA160712B}"/>
              </a:ext>
            </a:extLst>
          </p:cNvPr>
          <p:cNvGrpSpPr/>
          <p:nvPr/>
        </p:nvGrpSpPr>
        <p:grpSpPr>
          <a:xfrm>
            <a:off x="726133" y="303265"/>
            <a:ext cx="8437620" cy="1005806"/>
            <a:chOff x="504168" y="79330"/>
            <a:chExt cx="8437620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59BD15-81B7-5E5E-4BD6-D88425B2416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9F3943F-907A-BDFC-D783-3BA146E207EF}"/>
                </a:ext>
              </a:extLst>
            </p:cNvPr>
            <p:cNvGrpSpPr/>
            <p:nvPr/>
          </p:nvGrpSpPr>
          <p:grpSpPr>
            <a:xfrm>
              <a:off x="1083932" y="315695"/>
              <a:ext cx="7857856" cy="769441"/>
              <a:chOff x="1083932" y="315695"/>
              <a:chExt cx="7857856" cy="76944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0318C39-CF6D-1FBB-3B18-093BD6C7581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8180609-62AD-754B-B645-C5939AAF6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7C9B149B-1C29-0B18-7293-80F22A4E7212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03ADF6-8BFA-68D0-A31A-82853F41135E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769736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As-is </a:t>
                </a:r>
                <a:r>
                  <a:rPr lang="ko-KR" altLang="en-US" sz="2400" b="1" dirty="0"/>
                  <a:t>조직 </a:t>
                </a:r>
                <a:r>
                  <a:rPr lang="en-US" altLang="ko-KR" sz="2400" b="1" dirty="0"/>
                  <a:t>(Horizontally – Aligned)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6F17CDE0-E3DF-78DF-551A-FB8E5088A993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A951B2-2CE9-8597-64AB-0D700B9BC567}"/>
              </a:ext>
            </a:extLst>
          </p:cNvPr>
          <p:cNvGrpSpPr/>
          <p:nvPr/>
        </p:nvGrpSpPr>
        <p:grpSpPr>
          <a:xfrm>
            <a:off x="940908" y="1558035"/>
            <a:ext cx="10310185" cy="4886006"/>
            <a:chOff x="670095" y="1027812"/>
            <a:chExt cx="10310185" cy="48860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567CCB5-6B32-65CA-297F-23D2A84AF2FA}"/>
                </a:ext>
              </a:extLst>
            </p:cNvPr>
            <p:cNvGrpSpPr/>
            <p:nvPr/>
          </p:nvGrpSpPr>
          <p:grpSpPr>
            <a:xfrm>
              <a:off x="670095" y="1027812"/>
              <a:ext cx="10310185" cy="1080000"/>
              <a:chOff x="670095" y="430652"/>
              <a:chExt cx="10310185" cy="108000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E332823-9C30-7A2E-FC8F-3471EECFBBD3}"/>
                  </a:ext>
                </a:extLst>
              </p:cNvPr>
              <p:cNvSpPr/>
              <p:nvPr/>
            </p:nvSpPr>
            <p:spPr>
              <a:xfrm>
                <a:off x="670095" y="430652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CF4372-F909-9B13-98A5-AD506CD12BD1}"/>
                  </a:ext>
                </a:extLst>
              </p:cNvPr>
              <p:cNvSpPr txBox="1"/>
              <p:nvPr/>
            </p:nvSpPr>
            <p:spPr>
              <a:xfrm>
                <a:off x="816678" y="709042"/>
                <a:ext cx="267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Business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29" name="말풍선: 모서리가 둥근 사각형 28">
                <a:extLst>
                  <a:ext uri="{FF2B5EF4-FFF2-40B4-BE49-F238E27FC236}">
                    <a16:creationId xmlns:a16="http://schemas.microsoft.com/office/drawing/2014/main" id="{C9B998D0-B65A-40F2-66B4-DADED7B0F8B8}"/>
                  </a:ext>
                </a:extLst>
              </p:cNvPr>
              <p:cNvSpPr/>
              <p:nvPr/>
            </p:nvSpPr>
            <p:spPr>
              <a:xfrm>
                <a:off x="7577237" y="520652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서비스 이익률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신규 고객창출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편의점 택배 서비스 활성화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….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7F4445-AE5A-DC7B-3780-95E9759E03D4}"/>
                  </a:ext>
                </a:extLst>
              </p:cNvPr>
              <p:cNvSpPr txBox="1"/>
              <p:nvPr/>
            </p:nvSpPr>
            <p:spPr>
              <a:xfrm>
                <a:off x="6169937" y="1008268"/>
                <a:ext cx="827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ED7D31"/>
                    </a:solidFill>
                  </a:rPr>
                  <a:t>CEO</a:t>
                </a:r>
                <a:endParaRPr lang="ko-KR" altLang="en-US" sz="2400" b="1" dirty="0">
                  <a:solidFill>
                    <a:srgbClr val="ED7D31"/>
                  </a:solidFill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91F89CE-609A-F5D6-E833-CDCB02A08478}"/>
                  </a:ext>
                </a:extLst>
              </p:cNvPr>
              <p:cNvGrpSpPr/>
              <p:nvPr/>
            </p:nvGrpSpPr>
            <p:grpSpPr>
              <a:xfrm>
                <a:off x="5117409" y="520652"/>
                <a:ext cx="900000" cy="900000"/>
                <a:chOff x="5597806" y="3166511"/>
                <a:chExt cx="900000" cy="90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53B2539-3D4A-5DD5-C40D-800D635DC6BE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94E8246C-FFC9-D8BF-E365-EF61538D68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8B4907B-042D-7F83-5F70-CFF3D02BB5D1}"/>
                </a:ext>
              </a:extLst>
            </p:cNvPr>
            <p:cNvGrpSpPr/>
            <p:nvPr/>
          </p:nvGrpSpPr>
          <p:grpSpPr>
            <a:xfrm>
              <a:off x="670095" y="2296481"/>
              <a:ext cx="10310185" cy="1080000"/>
              <a:chOff x="670095" y="1994207"/>
              <a:chExt cx="10310185" cy="10800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67CFF64-0A5E-F7A4-21F2-3DE2FCF98766}"/>
                  </a:ext>
                </a:extLst>
              </p:cNvPr>
              <p:cNvSpPr/>
              <p:nvPr/>
            </p:nvSpPr>
            <p:spPr>
              <a:xfrm>
                <a:off x="670095" y="1994207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C966E9-9A25-67C6-6C08-FDBA36770F66}"/>
                  </a:ext>
                </a:extLst>
              </p:cNvPr>
              <p:cNvSpPr txBox="1"/>
              <p:nvPr/>
            </p:nvSpPr>
            <p:spPr>
              <a:xfrm>
                <a:off x="816678" y="2272597"/>
                <a:ext cx="267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UI Developer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23" name="말풍선: 모서리가 둥근 사각형 22">
                <a:extLst>
                  <a:ext uri="{FF2B5EF4-FFF2-40B4-BE49-F238E27FC236}">
                    <a16:creationId xmlns:a16="http://schemas.microsoft.com/office/drawing/2014/main" id="{68751C4C-4BC9-9528-0EDB-28E417FBDC60}"/>
                  </a:ext>
                </a:extLst>
              </p:cNvPr>
              <p:cNvSpPr/>
              <p:nvPr/>
            </p:nvSpPr>
            <p:spPr>
              <a:xfrm>
                <a:off x="7577237" y="2084207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간편하고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</a:p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누구나 쉽게 이용가능한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UI/UX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DFAACB3-E4E7-0B55-97EB-420DB59A2693}"/>
                  </a:ext>
                </a:extLst>
              </p:cNvPr>
              <p:cNvGrpSpPr/>
              <p:nvPr/>
            </p:nvGrpSpPr>
            <p:grpSpPr>
              <a:xfrm>
                <a:off x="5124834" y="2084207"/>
                <a:ext cx="900000" cy="900000"/>
                <a:chOff x="5597806" y="3166511"/>
                <a:chExt cx="900000" cy="90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FF307B1-6DB3-4F1C-7E5B-17DE582E4D61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F38E3C8B-F3EE-4398-BBAF-5FFF2A0B9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5D10738-323B-CBFC-D90A-E71E8F452AD9}"/>
                </a:ext>
              </a:extLst>
            </p:cNvPr>
            <p:cNvGrpSpPr/>
            <p:nvPr/>
          </p:nvGrpSpPr>
          <p:grpSpPr>
            <a:xfrm>
              <a:off x="670095" y="3565150"/>
              <a:ext cx="10310185" cy="1080000"/>
              <a:chOff x="670095" y="3557762"/>
              <a:chExt cx="10310185" cy="1080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3641D3-3841-7346-B5C7-ACE37FB36662}"/>
                  </a:ext>
                </a:extLst>
              </p:cNvPr>
              <p:cNvSpPr/>
              <p:nvPr/>
            </p:nvSpPr>
            <p:spPr>
              <a:xfrm>
                <a:off x="670095" y="3557762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D0DBEE-3DC1-9D7F-2736-E87ACD113F63}"/>
                  </a:ext>
                </a:extLst>
              </p:cNvPr>
              <p:cNvSpPr txBox="1"/>
              <p:nvPr/>
            </p:nvSpPr>
            <p:spPr>
              <a:xfrm>
                <a:off x="816678" y="3836152"/>
                <a:ext cx="3734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Backend Developer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16" name="말풍선: 모서리가 둥근 사각형 15">
                <a:extLst>
                  <a:ext uri="{FF2B5EF4-FFF2-40B4-BE49-F238E27FC236}">
                    <a16:creationId xmlns:a16="http://schemas.microsoft.com/office/drawing/2014/main" id="{86775536-6C25-E172-0997-6FA73B46462E}"/>
                  </a:ext>
                </a:extLst>
              </p:cNvPr>
              <p:cNvSpPr/>
              <p:nvPr/>
            </p:nvSpPr>
            <p:spPr>
              <a:xfrm>
                <a:off x="7577237" y="3647762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안정적인 서버 시스템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D76E1CC-AA6B-F092-1505-7F8E8085D3A7}"/>
                  </a:ext>
                </a:extLst>
              </p:cNvPr>
              <p:cNvGrpSpPr/>
              <p:nvPr/>
            </p:nvGrpSpPr>
            <p:grpSpPr>
              <a:xfrm>
                <a:off x="5124834" y="3647762"/>
                <a:ext cx="900000" cy="900000"/>
                <a:chOff x="5597806" y="3166511"/>
                <a:chExt cx="900000" cy="9000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374D3D4-1D0A-882A-916C-B4D14071F53A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234817E-D039-A76C-D65F-8FB8BB9CE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F20576-DA63-4543-C66F-5C9FA275CCBF}"/>
                </a:ext>
              </a:extLst>
            </p:cNvPr>
            <p:cNvGrpSpPr/>
            <p:nvPr/>
          </p:nvGrpSpPr>
          <p:grpSpPr>
            <a:xfrm>
              <a:off x="670095" y="4833818"/>
              <a:ext cx="10310185" cy="1080000"/>
              <a:chOff x="670095" y="5123067"/>
              <a:chExt cx="10310185" cy="1080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CB961B-DEF7-6C4E-09AB-D102BBF9745C}"/>
                  </a:ext>
                </a:extLst>
              </p:cNvPr>
              <p:cNvSpPr/>
              <p:nvPr/>
            </p:nvSpPr>
            <p:spPr>
              <a:xfrm>
                <a:off x="670095" y="5123067"/>
                <a:ext cx="6480000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04B47-5D3A-316B-D67C-4F2E83003723}"/>
                  </a:ext>
                </a:extLst>
              </p:cNvPr>
              <p:cNvSpPr txBox="1"/>
              <p:nvPr/>
            </p:nvSpPr>
            <p:spPr>
              <a:xfrm>
                <a:off x="816678" y="5399707"/>
                <a:ext cx="267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ED7D31"/>
                    </a:solidFill>
                  </a:rPr>
                  <a:t>DBA</a:t>
                </a:r>
                <a:endParaRPr lang="ko-KR" altLang="en-US" sz="2800" b="1" dirty="0">
                  <a:solidFill>
                    <a:srgbClr val="ED7D31"/>
                  </a:solidFill>
                </a:endParaRPr>
              </a:p>
            </p:txBody>
          </p:sp>
          <p:sp>
            <p:nvSpPr>
              <p:cNvPr id="10" name="말풍선: 모서리가 둥근 사각형 9">
                <a:extLst>
                  <a:ext uri="{FF2B5EF4-FFF2-40B4-BE49-F238E27FC236}">
                    <a16:creationId xmlns:a16="http://schemas.microsoft.com/office/drawing/2014/main" id="{6390AE6E-14A9-A34A-6DD4-D270D4FD3155}"/>
                  </a:ext>
                </a:extLst>
              </p:cNvPr>
              <p:cNvSpPr/>
              <p:nvPr/>
            </p:nvSpPr>
            <p:spPr>
              <a:xfrm>
                <a:off x="7577237" y="5213067"/>
                <a:ext cx="3403043" cy="900000"/>
              </a:xfrm>
              <a:prstGeom prst="wedgeRoundRectCallout">
                <a:avLst>
                  <a:gd name="adj1" fmla="val -84975"/>
                  <a:gd name="adj2" fmla="val -21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안정된 데이터베이스 시스템</a:t>
                </a: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831BCB8-0612-FDFA-5DC0-D4E810F90473}"/>
                  </a:ext>
                </a:extLst>
              </p:cNvPr>
              <p:cNvGrpSpPr/>
              <p:nvPr/>
            </p:nvGrpSpPr>
            <p:grpSpPr>
              <a:xfrm>
                <a:off x="5081119" y="5211317"/>
                <a:ext cx="900000" cy="900000"/>
                <a:chOff x="5597806" y="3166511"/>
                <a:chExt cx="900000" cy="90000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B4B8FE4E-B31B-DD67-11F7-3E0C79F7A722}"/>
                    </a:ext>
                  </a:extLst>
                </p:cNvPr>
                <p:cNvSpPr/>
                <p:nvPr/>
              </p:nvSpPr>
              <p:spPr>
                <a:xfrm>
                  <a:off x="5597806" y="316651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B84DBAD6-8B7B-CF1E-728E-5EA8B4D47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321716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18705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A9F3943F-907A-BDFC-D783-3BA146E207EF}"/>
              </a:ext>
            </a:extLst>
          </p:cNvPr>
          <p:cNvGrpSpPr/>
          <p:nvPr/>
        </p:nvGrpSpPr>
        <p:grpSpPr>
          <a:xfrm>
            <a:off x="1305897" y="539630"/>
            <a:ext cx="7535588" cy="769441"/>
            <a:chOff x="1083932" y="315695"/>
            <a:chExt cx="7535588" cy="769441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8180609-62AD-754B-B645-C5939AAF6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932" y="315695"/>
              <a:ext cx="540000" cy="54000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03ADF6-8BFA-68D0-A31A-82853F41135E}"/>
                </a:ext>
              </a:extLst>
            </p:cNvPr>
            <p:cNvSpPr txBox="1"/>
            <p:nvPr/>
          </p:nvSpPr>
          <p:spPr>
            <a:xfrm>
              <a:off x="1244424" y="315695"/>
              <a:ext cx="73750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분석설계</a:t>
              </a:r>
              <a:r>
                <a:rPr lang="en-US" altLang="ko-KR" sz="4400" dirty="0"/>
                <a:t> </a:t>
              </a:r>
              <a:r>
                <a:rPr lang="en-US" altLang="ko-KR" sz="2400" b="1" dirty="0"/>
                <a:t>To-Be </a:t>
              </a:r>
              <a:r>
                <a:rPr lang="ko-KR" altLang="en-US" sz="2400" b="1" dirty="0"/>
                <a:t>조직 </a:t>
              </a:r>
              <a:r>
                <a:rPr lang="en-US" altLang="ko-KR" sz="2400" b="1" dirty="0"/>
                <a:t>(Vertically – Aligned)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C0E768E-3ECE-3CAE-0626-A56ED2DEDAEE}"/>
              </a:ext>
            </a:extLst>
          </p:cNvPr>
          <p:cNvGrpSpPr/>
          <p:nvPr/>
        </p:nvGrpSpPr>
        <p:grpSpPr>
          <a:xfrm>
            <a:off x="2136000" y="1234066"/>
            <a:ext cx="7920000" cy="5523957"/>
            <a:chOff x="2136000" y="916826"/>
            <a:chExt cx="7920000" cy="5523957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6A37AF-9F7C-5077-80A4-86F133BAD154}"/>
                </a:ext>
              </a:extLst>
            </p:cNvPr>
            <p:cNvSpPr/>
            <p:nvPr/>
          </p:nvSpPr>
          <p:spPr>
            <a:xfrm>
              <a:off x="5327806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A4487C4-C9DD-520B-F5AA-C583D2977F8B}"/>
                </a:ext>
              </a:extLst>
            </p:cNvPr>
            <p:cNvSpPr/>
            <p:nvPr/>
          </p:nvSpPr>
          <p:spPr>
            <a:xfrm>
              <a:off x="6887312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CDDECB6-F031-2F67-5A82-DED092D4FCCB}"/>
                </a:ext>
              </a:extLst>
            </p:cNvPr>
            <p:cNvSpPr/>
            <p:nvPr/>
          </p:nvSpPr>
          <p:spPr>
            <a:xfrm>
              <a:off x="8446818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B120F0E-5A18-919C-68EF-10311E6DA101}"/>
                </a:ext>
              </a:extLst>
            </p:cNvPr>
            <p:cNvGrpSpPr/>
            <p:nvPr/>
          </p:nvGrpSpPr>
          <p:grpSpPr>
            <a:xfrm>
              <a:off x="2136000" y="2354113"/>
              <a:ext cx="7920000" cy="900000"/>
              <a:chOff x="2136000" y="2354113"/>
              <a:chExt cx="7920000" cy="900000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968BF9-A4EA-2952-AD91-37BE3BBB1A87}"/>
                  </a:ext>
                </a:extLst>
              </p:cNvPr>
              <p:cNvGrpSpPr/>
              <p:nvPr/>
            </p:nvGrpSpPr>
            <p:grpSpPr>
              <a:xfrm>
                <a:off x="5651806" y="2408113"/>
                <a:ext cx="792000" cy="792000"/>
                <a:chOff x="5597806" y="2005361"/>
                <a:chExt cx="900000" cy="900000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6C79FB6-4316-8D03-F6BE-0C34D4AEA278}"/>
                    </a:ext>
                  </a:extLst>
                </p:cNvPr>
                <p:cNvSpPr/>
                <p:nvPr/>
              </p:nvSpPr>
              <p:spPr>
                <a:xfrm>
                  <a:off x="5597806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71076095-083A-028D-5E51-149E8630D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9B479247-2B25-42C1-1B69-9A8D84F6761C}"/>
                  </a:ext>
                </a:extLst>
              </p:cNvPr>
              <p:cNvGrpSpPr/>
              <p:nvPr/>
            </p:nvGrpSpPr>
            <p:grpSpPr>
              <a:xfrm>
                <a:off x="7211312" y="2408113"/>
                <a:ext cx="792000" cy="792000"/>
                <a:chOff x="7157312" y="2005361"/>
                <a:chExt cx="900000" cy="900000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378B01C-716C-8D37-8E00-1E56E06A9C6F}"/>
                    </a:ext>
                  </a:extLst>
                </p:cNvPr>
                <p:cNvSpPr/>
                <p:nvPr/>
              </p:nvSpPr>
              <p:spPr>
                <a:xfrm>
                  <a:off x="7157312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7E3E98D9-0DB3-46BE-C155-01A1B519B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7215878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F1C7D42A-CE24-6BC3-02EA-F4D411E58D78}"/>
                  </a:ext>
                </a:extLst>
              </p:cNvPr>
              <p:cNvGrpSpPr/>
              <p:nvPr/>
            </p:nvGrpSpPr>
            <p:grpSpPr>
              <a:xfrm>
                <a:off x="8770818" y="2408113"/>
                <a:ext cx="792000" cy="792000"/>
                <a:chOff x="8716818" y="2005361"/>
                <a:chExt cx="900000" cy="900000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F7C37EB1-973B-62EA-3F72-00D1C69E4BEE}"/>
                    </a:ext>
                  </a:extLst>
                </p:cNvPr>
                <p:cNvSpPr/>
                <p:nvPr/>
              </p:nvSpPr>
              <p:spPr>
                <a:xfrm>
                  <a:off x="8716818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DB51C286-044C-7981-AE2F-2C0F577CA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8775384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DCD27B2-F139-EFFA-2E62-A60EACAE45AB}"/>
                  </a:ext>
                </a:extLst>
              </p:cNvPr>
              <p:cNvSpPr/>
              <p:nvPr/>
            </p:nvSpPr>
            <p:spPr>
              <a:xfrm>
                <a:off x="2136000" y="2354113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3D4A30-1962-CDB8-87D8-3DD68FA573D1}"/>
                  </a:ext>
                </a:extLst>
              </p:cNvPr>
              <p:cNvSpPr txBox="1"/>
              <p:nvPr/>
            </p:nvSpPr>
            <p:spPr>
              <a:xfrm>
                <a:off x="2249729" y="2573281"/>
                <a:ext cx="599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BD3A9AF-3618-B768-D552-35118ADB7486}"/>
                </a:ext>
              </a:extLst>
            </p:cNvPr>
            <p:cNvGrpSpPr/>
            <p:nvPr/>
          </p:nvGrpSpPr>
          <p:grpSpPr>
            <a:xfrm>
              <a:off x="2136000" y="3383962"/>
              <a:ext cx="7920000" cy="900000"/>
              <a:chOff x="2136000" y="3383962"/>
              <a:chExt cx="7920000" cy="900000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E145E69F-E84B-3707-12B6-D13C06689E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01C0D332-403C-4B9E-1970-EBBAAF073A43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290DFE3F-27FB-1914-E6E5-11BF2918C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A040BE99-D2DF-876C-02B5-A5CEA6E1E0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1FF0E00-B86C-21B4-84F6-CE613F38EE65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7EBA7571-AAB3-BE1E-AB46-D98350B9F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2D7245A-EE7B-A586-8368-1B75757A78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418DA8C-373D-DABE-71D8-DC89269C5341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217147C7-FC84-16D1-9F79-697AA5F3C1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B635A85-93BB-E8B2-0A1D-AC86D2954DDF}"/>
                  </a:ext>
                </a:extLst>
              </p:cNvPr>
              <p:cNvSpPr/>
              <p:nvPr/>
            </p:nvSpPr>
            <p:spPr>
              <a:xfrm>
                <a:off x="2136000" y="3383962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98B16A-68D8-C132-F63D-2054C6D54FF0}"/>
                  </a:ext>
                </a:extLst>
              </p:cNvPr>
              <p:cNvSpPr txBox="1"/>
              <p:nvPr/>
            </p:nvSpPr>
            <p:spPr>
              <a:xfrm>
                <a:off x="2249729" y="3603130"/>
                <a:ext cx="2011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UI Developer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C0372888-5161-B38F-C446-B51F5A6A4884}"/>
                </a:ext>
              </a:extLst>
            </p:cNvPr>
            <p:cNvGrpSpPr/>
            <p:nvPr/>
          </p:nvGrpSpPr>
          <p:grpSpPr>
            <a:xfrm>
              <a:off x="2136000" y="4413811"/>
              <a:ext cx="7920000" cy="900000"/>
              <a:chOff x="2136000" y="4413811"/>
              <a:chExt cx="7920000" cy="9000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6E36ADAD-DEFD-427B-9514-A704AFD33E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93078F5-C838-3027-8310-728429908337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1" name="그림 90">
                  <a:extLst>
                    <a:ext uri="{FF2B5EF4-FFF2-40B4-BE49-F238E27FC236}">
                      <a16:creationId xmlns:a16="http://schemas.microsoft.com/office/drawing/2014/main" id="{5763630C-0294-27EF-1AFC-6E98A91F0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872867E-CC0C-FB9C-3260-B9739E086A4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FC3CA484-48BD-77DA-75C1-20825A659838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721B7E83-2E91-8E63-7A80-46404C5919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1B3F8581-BC92-4FE8-16AA-FD980B3A50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B62B3954-2EDD-B7E5-01CC-59C1FF6FBC72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457B0E42-A6B5-FBEE-9CE8-038801F76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0582B71-E2A5-D973-B9EE-0CF0D12F5385}"/>
                  </a:ext>
                </a:extLst>
              </p:cNvPr>
              <p:cNvSpPr/>
              <p:nvPr/>
            </p:nvSpPr>
            <p:spPr>
              <a:xfrm>
                <a:off x="2136000" y="4413811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F2902-AE8C-F802-5CC2-2F9616D9B70D}"/>
                  </a:ext>
                </a:extLst>
              </p:cNvPr>
              <p:cNvSpPr txBox="1"/>
              <p:nvPr/>
            </p:nvSpPr>
            <p:spPr>
              <a:xfrm>
                <a:off x="2249729" y="4632979"/>
                <a:ext cx="2875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Backend Developer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7486BD-0695-50AD-DD85-D38A1CF46CA6}"/>
                </a:ext>
              </a:extLst>
            </p:cNvPr>
            <p:cNvGrpSpPr/>
            <p:nvPr/>
          </p:nvGrpSpPr>
          <p:grpSpPr>
            <a:xfrm>
              <a:off x="2136000" y="5443660"/>
              <a:ext cx="7920000" cy="900000"/>
              <a:chOff x="2136000" y="5443660"/>
              <a:chExt cx="7920000" cy="90000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E5DF8AA-72B5-C069-1AEF-984761221C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E9B3C962-56B0-1B6C-BBE1-141C934E2E74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id="{B6A680D0-72ED-3C89-559E-F529CF24E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6A17F510-DB03-6968-1746-8CF04C3A25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19A056DD-528A-5505-B6E1-DD6908728108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id="{36E6ECC8-AF8A-BA67-E902-B5BDE4D507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8CDB718-4FC3-8C90-A841-23F5B57008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80E74E2-845C-E829-2E10-B0D49E40CCE7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53B4B345-7473-CEB9-A8BE-7A89292E4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B7A305E-2217-FC2B-50CA-7E02CE51A86B}"/>
                  </a:ext>
                </a:extLst>
              </p:cNvPr>
              <p:cNvSpPr/>
              <p:nvPr/>
            </p:nvSpPr>
            <p:spPr>
              <a:xfrm>
                <a:off x="2136000" y="5443660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537939-1851-4018-9162-E2016641ABFA}"/>
                  </a:ext>
                </a:extLst>
              </p:cNvPr>
              <p:cNvSpPr txBox="1"/>
              <p:nvPr/>
            </p:nvSpPr>
            <p:spPr>
              <a:xfrm>
                <a:off x="2249729" y="5662828"/>
                <a:ext cx="787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DBA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584517-C668-6938-BE39-C18DA52E6D1D}"/>
                </a:ext>
              </a:extLst>
            </p:cNvPr>
            <p:cNvSpPr txBox="1"/>
            <p:nvPr/>
          </p:nvSpPr>
          <p:spPr>
            <a:xfrm>
              <a:off x="5351878" y="1954290"/>
              <a:ext cx="1391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Reservation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8A63FC-3CB7-524D-95AE-D43735291A7B}"/>
                </a:ext>
              </a:extLst>
            </p:cNvPr>
            <p:cNvSpPr txBox="1"/>
            <p:nvPr/>
          </p:nvSpPr>
          <p:spPr>
            <a:xfrm>
              <a:off x="7094736" y="1954290"/>
              <a:ext cx="10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Delivery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1AD48F-9556-95B8-D520-1141F9AC0178}"/>
                </a:ext>
              </a:extLst>
            </p:cNvPr>
            <p:cNvSpPr txBox="1"/>
            <p:nvPr/>
          </p:nvSpPr>
          <p:spPr>
            <a:xfrm>
              <a:off x="8494839" y="1954290"/>
              <a:ext cx="1343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Warehouse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말풍선: 타원형 54">
              <a:extLst>
                <a:ext uri="{FF2B5EF4-FFF2-40B4-BE49-F238E27FC236}">
                  <a16:creationId xmlns:a16="http://schemas.microsoft.com/office/drawing/2014/main" id="{95660024-9571-9242-18A1-26E0E1EF30B0}"/>
                </a:ext>
              </a:extLst>
            </p:cNvPr>
            <p:cNvSpPr/>
            <p:nvPr/>
          </p:nvSpPr>
          <p:spPr>
            <a:xfrm>
              <a:off x="6923312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택배수거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</a:rPr>
                <a:t>반품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</a:rPr>
                <a:t>배송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수취확인</a:t>
              </a:r>
            </a:p>
          </p:txBody>
        </p:sp>
        <p:sp>
          <p:nvSpPr>
            <p:cNvPr id="56" name="말풍선: 타원형 55">
              <a:extLst>
                <a:ext uri="{FF2B5EF4-FFF2-40B4-BE49-F238E27FC236}">
                  <a16:creationId xmlns:a16="http://schemas.microsoft.com/office/drawing/2014/main" id="{9C30D9FF-2089-671E-1265-BF957FF67DBB}"/>
                </a:ext>
              </a:extLst>
            </p:cNvPr>
            <p:cNvSpPr/>
            <p:nvPr/>
          </p:nvSpPr>
          <p:spPr>
            <a:xfrm>
              <a:off x="5363806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배송예약</a:t>
              </a:r>
              <a:r>
                <a:rPr lang="en-US" altLang="ko-KR" sz="1500" dirty="0">
                  <a:solidFill>
                    <a:schemeClr val="tx1"/>
                  </a:solidFill>
                </a:rPr>
                <a:t>,</a:t>
              </a:r>
              <a:r>
                <a:rPr lang="ko-KR" altLang="en-US" sz="1500" dirty="0">
                  <a:solidFill>
                    <a:schemeClr val="tx1"/>
                  </a:solidFill>
                </a:rPr>
                <a:t>송장발급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57" name="말풍선: 타원형 56">
              <a:extLst>
                <a:ext uri="{FF2B5EF4-FFF2-40B4-BE49-F238E27FC236}">
                  <a16:creationId xmlns:a16="http://schemas.microsoft.com/office/drawing/2014/main" id="{4C22DBA1-2E39-885E-31B8-D54CE2F1837A}"/>
                </a:ext>
              </a:extLst>
            </p:cNvPr>
            <p:cNvSpPr/>
            <p:nvPr/>
          </p:nvSpPr>
          <p:spPr>
            <a:xfrm>
              <a:off x="8482818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상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하차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05617-6EAB-5F1C-6775-5014B632B5BF}"/>
              </a:ext>
            </a:extLst>
          </p:cNvPr>
          <p:cNvSpPr txBox="1"/>
          <p:nvPr/>
        </p:nvSpPr>
        <p:spPr>
          <a:xfrm>
            <a:off x="726133" y="303265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ED7D31"/>
                </a:solidFill>
              </a:rPr>
              <a:t>03</a:t>
            </a:r>
            <a:endParaRPr lang="ko-KR" altLang="en-US" sz="5400" b="1" dirty="0">
              <a:solidFill>
                <a:srgbClr val="ED7D3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E9760C02-13C8-7509-03A1-DE87BA613702}"/>
              </a:ext>
            </a:extLst>
          </p:cNvPr>
          <p:cNvSpPr/>
          <p:nvPr/>
        </p:nvSpPr>
        <p:spPr>
          <a:xfrm rot="1195881">
            <a:off x="1365374" y="809919"/>
            <a:ext cx="305742" cy="3354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F1627524-887E-4CBD-29F3-882998C7958C}"/>
              </a:ext>
            </a:extLst>
          </p:cNvPr>
          <p:cNvSpPr/>
          <p:nvPr/>
        </p:nvSpPr>
        <p:spPr>
          <a:xfrm rot="12626200">
            <a:off x="1550568" y="577639"/>
            <a:ext cx="138443" cy="2653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1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71765B-8BFE-B955-D5EA-CE7EA160712B}"/>
              </a:ext>
            </a:extLst>
          </p:cNvPr>
          <p:cNvGrpSpPr/>
          <p:nvPr/>
        </p:nvGrpSpPr>
        <p:grpSpPr>
          <a:xfrm>
            <a:off x="726133" y="303265"/>
            <a:ext cx="8115352" cy="1005806"/>
            <a:chOff x="504168" y="79330"/>
            <a:chExt cx="8115352" cy="1005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59BD15-81B7-5E5E-4BD6-D88425B24166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02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9F3943F-907A-BDFC-D783-3BA146E207EF}"/>
                </a:ext>
              </a:extLst>
            </p:cNvPr>
            <p:cNvGrpSpPr/>
            <p:nvPr/>
          </p:nvGrpSpPr>
          <p:grpSpPr>
            <a:xfrm>
              <a:off x="1083932" y="315695"/>
              <a:ext cx="7535588" cy="769441"/>
              <a:chOff x="1083932" y="315695"/>
              <a:chExt cx="7535588" cy="76944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0318C39-CF6D-1FBB-3B18-093BD6C7581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15097"/>
                <a:chOff x="1074601" y="325026"/>
                <a:chExt cx="540000" cy="615097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48180609-62AD-754B-B645-C5939AAF6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이등변 삼각형 51">
                  <a:extLst>
                    <a:ext uri="{FF2B5EF4-FFF2-40B4-BE49-F238E27FC236}">
                      <a16:creationId xmlns:a16="http://schemas.microsoft.com/office/drawing/2014/main" id="{7C9B149B-1C29-0B18-7293-80F22A4E7212}"/>
                    </a:ext>
                  </a:extLst>
                </p:cNvPr>
                <p:cNvSpPr/>
                <p:nvPr/>
              </p:nvSpPr>
              <p:spPr>
                <a:xfrm rot="1195881">
                  <a:off x="1124747" y="604646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03ADF6-8BFA-68D0-A31A-82853F41135E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73750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To-Be </a:t>
                </a:r>
                <a:r>
                  <a:rPr lang="ko-KR" altLang="en-US" sz="2400" b="1" dirty="0"/>
                  <a:t>조직 </a:t>
                </a:r>
                <a:r>
                  <a:rPr lang="en-US" altLang="ko-KR" sz="2400" b="1" dirty="0"/>
                  <a:t>(Vertically – Aligned)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6F17CDE0-E3DF-78DF-551A-FB8E5088A993}"/>
                  </a:ext>
                </a:extLst>
              </p:cNvPr>
              <p:cNvSpPr/>
              <p:nvPr/>
            </p:nvSpPr>
            <p:spPr>
              <a:xfrm rot="12626200">
                <a:off x="1291279" y="391028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C0E768E-3ECE-3CAE-0626-A56ED2DEDAEE}"/>
              </a:ext>
            </a:extLst>
          </p:cNvPr>
          <p:cNvGrpSpPr/>
          <p:nvPr/>
        </p:nvGrpSpPr>
        <p:grpSpPr>
          <a:xfrm>
            <a:off x="2136000" y="1234066"/>
            <a:ext cx="7920000" cy="5523957"/>
            <a:chOff x="2136000" y="916826"/>
            <a:chExt cx="7920000" cy="5523957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6A37AF-9F7C-5077-80A4-86F133BAD154}"/>
                </a:ext>
              </a:extLst>
            </p:cNvPr>
            <p:cNvSpPr/>
            <p:nvPr/>
          </p:nvSpPr>
          <p:spPr>
            <a:xfrm>
              <a:off x="5327806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A4487C4-C9DD-520B-F5AA-C583D2977F8B}"/>
                </a:ext>
              </a:extLst>
            </p:cNvPr>
            <p:cNvSpPr/>
            <p:nvPr/>
          </p:nvSpPr>
          <p:spPr>
            <a:xfrm>
              <a:off x="6887312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CDDECB6-F031-2F67-5A82-DED092D4FCCB}"/>
                </a:ext>
              </a:extLst>
            </p:cNvPr>
            <p:cNvSpPr/>
            <p:nvPr/>
          </p:nvSpPr>
          <p:spPr>
            <a:xfrm>
              <a:off x="8446818" y="1940783"/>
              <a:ext cx="1440000" cy="450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B120F0E-5A18-919C-68EF-10311E6DA101}"/>
                </a:ext>
              </a:extLst>
            </p:cNvPr>
            <p:cNvGrpSpPr/>
            <p:nvPr/>
          </p:nvGrpSpPr>
          <p:grpSpPr>
            <a:xfrm>
              <a:off x="2136000" y="2354113"/>
              <a:ext cx="7920000" cy="900000"/>
              <a:chOff x="2136000" y="2354113"/>
              <a:chExt cx="7920000" cy="900000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968BF9-A4EA-2952-AD91-37BE3BBB1A87}"/>
                  </a:ext>
                </a:extLst>
              </p:cNvPr>
              <p:cNvGrpSpPr/>
              <p:nvPr/>
            </p:nvGrpSpPr>
            <p:grpSpPr>
              <a:xfrm>
                <a:off x="5651806" y="2408113"/>
                <a:ext cx="792000" cy="792000"/>
                <a:chOff x="5597806" y="2005361"/>
                <a:chExt cx="900000" cy="900000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6C79FB6-4316-8D03-F6BE-0C34D4AEA278}"/>
                    </a:ext>
                  </a:extLst>
                </p:cNvPr>
                <p:cNvSpPr/>
                <p:nvPr/>
              </p:nvSpPr>
              <p:spPr>
                <a:xfrm>
                  <a:off x="5597806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71076095-083A-028D-5E51-149E8630D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5656372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9B479247-2B25-42C1-1B69-9A8D84F6761C}"/>
                  </a:ext>
                </a:extLst>
              </p:cNvPr>
              <p:cNvGrpSpPr/>
              <p:nvPr/>
            </p:nvGrpSpPr>
            <p:grpSpPr>
              <a:xfrm>
                <a:off x="7211312" y="2408113"/>
                <a:ext cx="792000" cy="792000"/>
                <a:chOff x="7157312" y="2005361"/>
                <a:chExt cx="900000" cy="900000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378B01C-716C-8D37-8E00-1E56E06A9C6F}"/>
                    </a:ext>
                  </a:extLst>
                </p:cNvPr>
                <p:cNvSpPr/>
                <p:nvPr/>
              </p:nvSpPr>
              <p:spPr>
                <a:xfrm>
                  <a:off x="7157312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7E3E98D9-0DB3-46BE-C155-01A1B519B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7215878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F1C7D42A-CE24-6BC3-02EA-F4D411E58D78}"/>
                  </a:ext>
                </a:extLst>
              </p:cNvPr>
              <p:cNvGrpSpPr/>
              <p:nvPr/>
            </p:nvGrpSpPr>
            <p:grpSpPr>
              <a:xfrm>
                <a:off x="8770818" y="2408113"/>
                <a:ext cx="792000" cy="792000"/>
                <a:chOff x="8716818" y="2005361"/>
                <a:chExt cx="900000" cy="900000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F7C37EB1-973B-62EA-3F72-00D1C69E4BEE}"/>
                    </a:ext>
                  </a:extLst>
                </p:cNvPr>
                <p:cNvSpPr/>
                <p:nvPr/>
              </p:nvSpPr>
              <p:spPr>
                <a:xfrm>
                  <a:off x="8716818" y="2005361"/>
                  <a:ext cx="900000" cy="90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DB51C286-044C-7981-AE2F-2C0F577CA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8775384" y="2046997"/>
                  <a:ext cx="797719" cy="77187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DCD27B2-F139-EFFA-2E62-A60EACAE45AB}"/>
                  </a:ext>
                </a:extLst>
              </p:cNvPr>
              <p:cNvSpPr/>
              <p:nvPr/>
            </p:nvSpPr>
            <p:spPr>
              <a:xfrm>
                <a:off x="2136000" y="2354113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3D4A30-1962-CDB8-87D8-3DD68FA573D1}"/>
                  </a:ext>
                </a:extLst>
              </p:cNvPr>
              <p:cNvSpPr txBox="1"/>
              <p:nvPr/>
            </p:nvSpPr>
            <p:spPr>
              <a:xfrm>
                <a:off x="2249729" y="2573281"/>
                <a:ext cx="599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PO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BD3A9AF-3618-B768-D552-35118ADB7486}"/>
                </a:ext>
              </a:extLst>
            </p:cNvPr>
            <p:cNvGrpSpPr/>
            <p:nvPr/>
          </p:nvGrpSpPr>
          <p:grpSpPr>
            <a:xfrm>
              <a:off x="2136000" y="3383962"/>
              <a:ext cx="7920000" cy="900000"/>
              <a:chOff x="2136000" y="3383962"/>
              <a:chExt cx="7920000" cy="900000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E145E69F-E84B-3707-12B6-D13C06689E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01C0D332-403C-4B9E-1970-EBBAAF073A43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290DFE3F-27FB-1914-E6E5-11BF2918C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A040BE99-D2DF-876C-02B5-A5CEA6E1E0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1FF0E00-B86C-21B4-84F6-CE613F38EE65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7EBA7571-AAB3-BE1E-AB46-D98350B9F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2D7245A-EE7B-A586-8368-1B75757A78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3437962"/>
                <a:ext cx="792000" cy="792000"/>
                <a:chOff x="1978630" y="340350"/>
                <a:chExt cx="720000" cy="720000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418DA8C-373D-DABE-71D8-DC89269C5341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217147C7-FC84-16D1-9F79-697AA5F3C1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B635A85-93BB-E8B2-0A1D-AC86D2954DDF}"/>
                  </a:ext>
                </a:extLst>
              </p:cNvPr>
              <p:cNvSpPr/>
              <p:nvPr/>
            </p:nvSpPr>
            <p:spPr>
              <a:xfrm>
                <a:off x="2136000" y="3383962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98B16A-68D8-C132-F63D-2054C6D54FF0}"/>
                  </a:ext>
                </a:extLst>
              </p:cNvPr>
              <p:cNvSpPr txBox="1"/>
              <p:nvPr/>
            </p:nvSpPr>
            <p:spPr>
              <a:xfrm>
                <a:off x="2249729" y="3603130"/>
                <a:ext cx="2011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UI Developer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C0372888-5161-B38F-C446-B51F5A6A4884}"/>
                </a:ext>
              </a:extLst>
            </p:cNvPr>
            <p:cNvGrpSpPr/>
            <p:nvPr/>
          </p:nvGrpSpPr>
          <p:grpSpPr>
            <a:xfrm>
              <a:off x="2136000" y="4413811"/>
              <a:ext cx="7920000" cy="900000"/>
              <a:chOff x="2136000" y="4413811"/>
              <a:chExt cx="7920000" cy="9000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6E36ADAD-DEFD-427B-9514-A704AFD33E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93078F5-C838-3027-8310-728429908337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1" name="그림 90">
                  <a:extLst>
                    <a:ext uri="{FF2B5EF4-FFF2-40B4-BE49-F238E27FC236}">
                      <a16:creationId xmlns:a16="http://schemas.microsoft.com/office/drawing/2014/main" id="{5763630C-0294-27EF-1AFC-6E98A91F0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872867E-CC0C-FB9C-3260-B9739E086A4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FC3CA484-48BD-77DA-75C1-20825A659838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721B7E83-2E91-8E63-7A80-46404C5919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1B3F8581-BC92-4FE8-16AA-FD980B3A50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4467811"/>
                <a:ext cx="792000" cy="792000"/>
                <a:chOff x="1978630" y="340350"/>
                <a:chExt cx="720000" cy="72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B62B3954-2EDD-B7E5-01CC-59C1FF6FBC72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457B0E42-A6B5-FBEE-9CE8-038801F76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0582B71-E2A5-D973-B9EE-0CF0D12F5385}"/>
                  </a:ext>
                </a:extLst>
              </p:cNvPr>
              <p:cNvSpPr/>
              <p:nvPr/>
            </p:nvSpPr>
            <p:spPr>
              <a:xfrm>
                <a:off x="2136000" y="4413811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F2902-AE8C-F802-5CC2-2F9616D9B70D}"/>
                  </a:ext>
                </a:extLst>
              </p:cNvPr>
              <p:cNvSpPr txBox="1"/>
              <p:nvPr/>
            </p:nvSpPr>
            <p:spPr>
              <a:xfrm>
                <a:off x="2249729" y="4632979"/>
                <a:ext cx="2875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Backend Developer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7486BD-0695-50AD-DD85-D38A1CF46CA6}"/>
                </a:ext>
              </a:extLst>
            </p:cNvPr>
            <p:cNvGrpSpPr/>
            <p:nvPr/>
          </p:nvGrpSpPr>
          <p:grpSpPr>
            <a:xfrm>
              <a:off x="2136000" y="5443660"/>
              <a:ext cx="7920000" cy="900000"/>
              <a:chOff x="2136000" y="5443660"/>
              <a:chExt cx="7920000" cy="90000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E5DF8AA-72B5-C069-1AEF-984761221C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51806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E9B3C962-56B0-1B6C-BBE1-141C934E2E74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id="{B6A680D0-72ED-3C89-559E-F529CF24E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6A17F510-DB03-6968-1746-8CF04C3A25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1312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19A056DD-528A-5505-B6E1-DD6908728108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id="{36E6ECC8-AF8A-BA67-E902-B5BDE4D507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8CDB718-4FC3-8C90-A841-23F5B57008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0818" y="5497660"/>
                <a:ext cx="792000" cy="792000"/>
                <a:chOff x="1978630" y="340350"/>
                <a:chExt cx="720000" cy="72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80E74E2-845C-E829-2E10-B0D49E40CCE7}"/>
                    </a:ext>
                  </a:extLst>
                </p:cNvPr>
                <p:cNvSpPr/>
                <p:nvPr/>
              </p:nvSpPr>
              <p:spPr>
                <a:xfrm>
                  <a:off x="1978630" y="340350"/>
                  <a:ext cx="720000" cy="72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53B4B345-7473-CEB9-A8BE-7A89292E4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5247" b="47209" l="2899" r="11260">
                              <a14:foregroundMark x1="5909" y1="45295" x2="6466" y2="47368"/>
                              <a14:foregroundMark x1="3567" y1="47368" x2="10256" y2="47049"/>
                              <a14:foregroundMark x1="11260" y1="47368" x2="11260" y2="47368"/>
                              <a14:foregroundMark x1="4459" y1="44498" x2="4459" y2="44498"/>
                              <a14:foregroundMark x1="2899" y1="47209" x2="5128" y2="44817"/>
                              <a14:foregroundMark x1="6577" y1="35247" x2="7469" y2="358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484" t="34252" r="88180" b="52825"/>
                <a:stretch/>
              </p:blipFill>
              <p:spPr>
                <a:xfrm>
                  <a:off x="2025483" y="380875"/>
                  <a:ext cx="638175" cy="61750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B7A305E-2217-FC2B-50CA-7E02CE51A86B}"/>
                  </a:ext>
                </a:extLst>
              </p:cNvPr>
              <p:cNvSpPr/>
              <p:nvPr/>
            </p:nvSpPr>
            <p:spPr>
              <a:xfrm>
                <a:off x="2136000" y="5443660"/>
                <a:ext cx="7920000" cy="900000"/>
              </a:xfrm>
              <a:prstGeom prst="rect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537939-1851-4018-9162-E2016641ABFA}"/>
                  </a:ext>
                </a:extLst>
              </p:cNvPr>
              <p:cNvSpPr txBox="1"/>
              <p:nvPr/>
            </p:nvSpPr>
            <p:spPr>
              <a:xfrm>
                <a:off x="2249729" y="5662828"/>
                <a:ext cx="787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DBA</a:t>
                </a:r>
                <a:endPara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584517-C668-6938-BE39-C18DA52E6D1D}"/>
                </a:ext>
              </a:extLst>
            </p:cNvPr>
            <p:cNvSpPr txBox="1"/>
            <p:nvPr/>
          </p:nvSpPr>
          <p:spPr>
            <a:xfrm>
              <a:off x="5351878" y="1954290"/>
              <a:ext cx="1391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Reservation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8A63FC-3CB7-524D-95AE-D43735291A7B}"/>
                </a:ext>
              </a:extLst>
            </p:cNvPr>
            <p:cNvSpPr txBox="1"/>
            <p:nvPr/>
          </p:nvSpPr>
          <p:spPr>
            <a:xfrm>
              <a:off x="7094736" y="1954290"/>
              <a:ext cx="10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Delivery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1AD48F-9556-95B8-D520-1141F9AC0178}"/>
                </a:ext>
              </a:extLst>
            </p:cNvPr>
            <p:cNvSpPr txBox="1"/>
            <p:nvPr/>
          </p:nvSpPr>
          <p:spPr>
            <a:xfrm>
              <a:off x="8494839" y="1954290"/>
              <a:ext cx="1343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Warehouse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말풍선: 타원형 54">
              <a:extLst>
                <a:ext uri="{FF2B5EF4-FFF2-40B4-BE49-F238E27FC236}">
                  <a16:creationId xmlns:a16="http://schemas.microsoft.com/office/drawing/2014/main" id="{95660024-9571-9242-18A1-26E0E1EF30B0}"/>
                </a:ext>
              </a:extLst>
            </p:cNvPr>
            <p:cNvSpPr/>
            <p:nvPr/>
          </p:nvSpPr>
          <p:spPr>
            <a:xfrm>
              <a:off x="6923312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택배수거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</a:rPr>
                <a:t>반품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</a:rPr>
                <a:t>배송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수취확인</a:t>
              </a:r>
            </a:p>
          </p:txBody>
        </p:sp>
        <p:sp>
          <p:nvSpPr>
            <p:cNvPr id="56" name="말풍선: 타원형 55">
              <a:extLst>
                <a:ext uri="{FF2B5EF4-FFF2-40B4-BE49-F238E27FC236}">
                  <a16:creationId xmlns:a16="http://schemas.microsoft.com/office/drawing/2014/main" id="{9C30D9FF-2089-671E-1265-BF957FF67DBB}"/>
                </a:ext>
              </a:extLst>
            </p:cNvPr>
            <p:cNvSpPr/>
            <p:nvPr/>
          </p:nvSpPr>
          <p:spPr>
            <a:xfrm>
              <a:off x="5363806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배송예약</a:t>
              </a:r>
              <a:r>
                <a:rPr lang="en-US" altLang="ko-KR" sz="1500" dirty="0">
                  <a:solidFill>
                    <a:schemeClr val="tx1"/>
                  </a:solidFill>
                </a:rPr>
                <a:t>,</a:t>
              </a:r>
              <a:r>
                <a:rPr lang="ko-KR" altLang="en-US" sz="1500" dirty="0">
                  <a:solidFill>
                    <a:schemeClr val="tx1"/>
                  </a:solidFill>
                </a:rPr>
                <a:t>송장발급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57" name="말풍선: 타원형 56">
              <a:extLst>
                <a:ext uri="{FF2B5EF4-FFF2-40B4-BE49-F238E27FC236}">
                  <a16:creationId xmlns:a16="http://schemas.microsoft.com/office/drawing/2014/main" id="{4C22DBA1-2E39-885E-31B8-D54CE2F1837A}"/>
                </a:ext>
              </a:extLst>
            </p:cNvPr>
            <p:cNvSpPr/>
            <p:nvPr/>
          </p:nvSpPr>
          <p:spPr>
            <a:xfrm>
              <a:off x="8482818" y="916826"/>
              <a:ext cx="1368000" cy="792000"/>
            </a:xfrm>
            <a:prstGeom prst="wedgeEllipseCallout">
              <a:avLst>
                <a:gd name="adj1" fmla="val 455"/>
                <a:gd name="adj2" fmla="val 7503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상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하차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43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702B-EE43-2B48-C050-0554CAD44B28}"/>
              </a:ext>
            </a:extLst>
          </p:cNvPr>
          <p:cNvGrpSpPr/>
          <p:nvPr/>
        </p:nvGrpSpPr>
        <p:grpSpPr>
          <a:xfrm>
            <a:off x="655183" y="944896"/>
            <a:ext cx="10881634" cy="5791659"/>
            <a:chOff x="556289" y="944896"/>
            <a:chExt cx="10881634" cy="579165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B3B9D91-171F-932D-AAE1-FED225BA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89" y="1400174"/>
              <a:ext cx="6147641" cy="50006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C9A973-C20C-671F-F33D-974952640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3930" y="944896"/>
              <a:ext cx="4733993" cy="579165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064ED0-7852-1426-5CB3-77EC36EABDE0}"/>
              </a:ext>
            </a:extLst>
          </p:cNvPr>
          <p:cNvGrpSpPr/>
          <p:nvPr/>
        </p:nvGrpSpPr>
        <p:grpSpPr>
          <a:xfrm>
            <a:off x="726133" y="303265"/>
            <a:ext cx="5638072" cy="1005806"/>
            <a:chOff x="504168" y="79330"/>
            <a:chExt cx="5638072" cy="10058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84EAC1-4FB9-036D-03B4-166D03129F7C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E1720E-F879-3F4A-E8F6-04CC53E3EE0C}"/>
                </a:ext>
              </a:extLst>
            </p:cNvPr>
            <p:cNvGrpSpPr/>
            <p:nvPr/>
          </p:nvGrpSpPr>
          <p:grpSpPr>
            <a:xfrm>
              <a:off x="1083932" y="315695"/>
              <a:ext cx="5058308" cy="769441"/>
              <a:chOff x="1083932" y="315695"/>
              <a:chExt cx="5058308" cy="76944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6E5064C-8983-CC42-F58F-081AF0D46887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7D3D24B2-D698-4B5D-B0AE-D324BDD5E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이등변 삼각형 12">
                  <a:extLst>
                    <a:ext uri="{FF2B5EF4-FFF2-40B4-BE49-F238E27FC236}">
                      <a16:creationId xmlns:a16="http://schemas.microsoft.com/office/drawing/2014/main" id="{A92E27FC-5618-88F5-2B81-CDDE54745B33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83F26-2E7F-30E8-4D28-988E4D20F9C3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48978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Event Storming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E2325699-21AD-D276-D586-FABBCEC3F494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10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46505F6-F81C-4199-5506-47FC41A1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1" y="1183970"/>
            <a:ext cx="1074463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F6508C-E9D5-83CE-93F1-C06B1A9B5AD5}"/>
              </a:ext>
            </a:extLst>
          </p:cNvPr>
          <p:cNvGrpSpPr/>
          <p:nvPr/>
        </p:nvGrpSpPr>
        <p:grpSpPr>
          <a:xfrm>
            <a:off x="726133" y="303265"/>
            <a:ext cx="5638072" cy="1005806"/>
            <a:chOff x="504168" y="79330"/>
            <a:chExt cx="5638072" cy="10058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531F0E-9607-D0B3-8276-061ED56009EF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C9C040-8C94-E6CB-EE52-6AC95B5BFDC4}"/>
                </a:ext>
              </a:extLst>
            </p:cNvPr>
            <p:cNvGrpSpPr/>
            <p:nvPr/>
          </p:nvGrpSpPr>
          <p:grpSpPr>
            <a:xfrm>
              <a:off x="1083932" y="315695"/>
              <a:ext cx="5058308" cy="769441"/>
              <a:chOff x="1083932" y="315695"/>
              <a:chExt cx="5058308" cy="76944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8E7DE93-18F3-B5C3-0280-F9C4FAC266F4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216A4AA-315E-822C-823C-673A12123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이등변 삼각형 18">
                  <a:extLst>
                    <a:ext uri="{FF2B5EF4-FFF2-40B4-BE49-F238E27FC236}">
                      <a16:creationId xmlns:a16="http://schemas.microsoft.com/office/drawing/2014/main" id="{56BD8101-DB0C-B254-9B88-22690FFD61E5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602691-A8C2-AEE6-E6F0-25EAAD10C46C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48978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Event Storming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2EC4FCF8-004F-8804-421C-AE918626F581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4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BF428AE-BD75-71D1-8F44-73B20D87CB3A}"/>
              </a:ext>
            </a:extLst>
          </p:cNvPr>
          <p:cNvGrpSpPr/>
          <p:nvPr/>
        </p:nvGrpSpPr>
        <p:grpSpPr>
          <a:xfrm>
            <a:off x="334964" y="1314449"/>
            <a:ext cx="11522073" cy="5443538"/>
            <a:chOff x="334963" y="1314449"/>
            <a:chExt cx="11522073" cy="54435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A67EAF3-0315-3ED7-D0E8-8E4EC6958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963" y="1314450"/>
              <a:ext cx="5822023" cy="390286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24353C9-9D3C-0678-99A4-98852D9E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963" y="5310187"/>
              <a:ext cx="5762625" cy="14478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66EFA7-E9E2-F79F-6BCC-4BF5E948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6985" y="1314449"/>
              <a:ext cx="5700051" cy="390286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560655-3504-7199-E199-80B3F7C3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6985" y="5348287"/>
              <a:ext cx="5676934" cy="104536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A7133E-D31B-F018-E4F9-C0A1EF5F9CE1}"/>
              </a:ext>
            </a:extLst>
          </p:cNvPr>
          <p:cNvGrpSpPr/>
          <p:nvPr/>
        </p:nvGrpSpPr>
        <p:grpSpPr>
          <a:xfrm>
            <a:off x="726133" y="303265"/>
            <a:ext cx="5638072" cy="1005806"/>
            <a:chOff x="504168" y="79330"/>
            <a:chExt cx="5638072" cy="10058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3E2F2B-C93A-2A98-C794-C66BC7B8CEE7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5A2588C-B360-DB1F-4ACE-B561A68DAF7D}"/>
                </a:ext>
              </a:extLst>
            </p:cNvPr>
            <p:cNvGrpSpPr/>
            <p:nvPr/>
          </p:nvGrpSpPr>
          <p:grpSpPr>
            <a:xfrm>
              <a:off x="1083932" y="315695"/>
              <a:ext cx="5058308" cy="769441"/>
              <a:chOff x="1083932" y="315695"/>
              <a:chExt cx="5058308" cy="769441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A724500-C0BA-F346-0E3B-12DECA1EE961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DB0B6634-3370-779F-CB2B-E6EE5C2C5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24E227F0-1D28-035D-B401-19C0BACCFC1C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872A7A-7146-9F6E-2F47-7D16E5E04201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48978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Event Storming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780E633-37EA-4B75-0E9C-067E138D30E3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30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127EB4-DD49-7504-7816-29FEEBC85E83}"/>
              </a:ext>
            </a:extLst>
          </p:cNvPr>
          <p:cNvGrpSpPr/>
          <p:nvPr/>
        </p:nvGrpSpPr>
        <p:grpSpPr>
          <a:xfrm>
            <a:off x="1056002" y="1558212"/>
            <a:ext cx="10080000" cy="4680074"/>
            <a:chOff x="1056002" y="1268963"/>
            <a:chExt cx="10080000" cy="46800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B6694A-769A-9035-C878-98197A4D1B16}"/>
                </a:ext>
              </a:extLst>
            </p:cNvPr>
            <p:cNvSpPr/>
            <p:nvPr/>
          </p:nvSpPr>
          <p:spPr>
            <a:xfrm>
              <a:off x="3268676" y="3771515"/>
              <a:ext cx="900000" cy="43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</a:t>
              </a:r>
            </a:p>
            <a:p>
              <a:pPr algn="ctr"/>
              <a:r>
                <a:rPr lang="en-US" altLang="ko-KR" sz="1400" dirty="0"/>
                <a:t>invoker</a:t>
              </a:r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4BCCE52-8B78-4A02-18D4-03FC5B116428}"/>
                </a:ext>
              </a:extLst>
            </p:cNvPr>
            <p:cNvSpPr/>
            <p:nvPr/>
          </p:nvSpPr>
          <p:spPr>
            <a:xfrm>
              <a:off x="3745251" y="4270777"/>
              <a:ext cx="900000" cy="432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</a:t>
              </a:r>
            </a:p>
            <a:p>
              <a:pPr algn="ctr"/>
              <a:r>
                <a:rPr lang="en-US" altLang="ko-KR" sz="1400" dirty="0"/>
                <a:t>adapter</a:t>
              </a:r>
              <a:endParaRPr lang="ko-KR" altLang="en-US" sz="1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7D5917-2C04-C3A1-A231-4E4736EF8940}"/>
                </a:ext>
              </a:extLst>
            </p:cNvPr>
            <p:cNvSpPr/>
            <p:nvPr/>
          </p:nvSpPr>
          <p:spPr>
            <a:xfrm>
              <a:off x="1471251" y="4270777"/>
              <a:ext cx="900000" cy="432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</a:t>
              </a:r>
            </a:p>
            <a:p>
              <a:pPr algn="ctr"/>
              <a:r>
                <a:rPr lang="en-US" altLang="ko-KR" sz="1400" dirty="0"/>
                <a:t>adapter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30502DA-1A9A-558A-CBB8-8E338F6359E2}"/>
                </a:ext>
              </a:extLst>
            </p:cNvPr>
            <p:cNvSpPr/>
            <p:nvPr/>
          </p:nvSpPr>
          <p:spPr>
            <a:xfrm>
              <a:off x="2780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19C2CD-141D-3479-1F76-C92041FF0A5F}"/>
                </a:ext>
              </a:extLst>
            </p:cNvPr>
            <p:cNvSpPr/>
            <p:nvPr/>
          </p:nvSpPr>
          <p:spPr>
            <a:xfrm>
              <a:off x="7328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F1BC97-AE76-0172-197F-E36C52BB30BA}"/>
                </a:ext>
              </a:extLst>
            </p:cNvPr>
            <p:cNvSpPr/>
            <p:nvPr/>
          </p:nvSpPr>
          <p:spPr>
            <a:xfrm>
              <a:off x="5054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28E2F-8CA3-9168-B209-56293199B8DE}"/>
                </a:ext>
              </a:extLst>
            </p:cNvPr>
            <p:cNvSpPr/>
            <p:nvPr/>
          </p:nvSpPr>
          <p:spPr>
            <a:xfrm>
              <a:off x="9602649" y="2230181"/>
              <a:ext cx="900000" cy="43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spc="-100" dirty="0"/>
                <a:t>publisher</a:t>
              </a:r>
              <a:endParaRPr lang="ko-KR" altLang="en-US" sz="1400" spc="-1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ECA0D6D-A225-1F12-BCBA-1A1FFCA323B2}"/>
                </a:ext>
              </a:extLst>
            </p:cNvPr>
            <p:cNvSpPr/>
            <p:nvPr/>
          </p:nvSpPr>
          <p:spPr>
            <a:xfrm>
              <a:off x="1182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A27A25-5AF2-7F7F-B23C-3E09A9FE7446}"/>
                </a:ext>
              </a:extLst>
            </p:cNvPr>
            <p:cNvSpPr/>
            <p:nvPr/>
          </p:nvSpPr>
          <p:spPr>
            <a:xfrm>
              <a:off x="5730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6A279-AB85-2CAA-CB28-3AECC4757A70}"/>
                </a:ext>
              </a:extLst>
            </p:cNvPr>
            <p:cNvSpPr/>
            <p:nvPr/>
          </p:nvSpPr>
          <p:spPr>
            <a:xfrm>
              <a:off x="3456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6B5A71-D070-667F-D79E-D672D71BAEC9}"/>
                </a:ext>
              </a:extLst>
            </p:cNvPr>
            <p:cNvSpPr/>
            <p:nvPr/>
          </p:nvSpPr>
          <p:spPr>
            <a:xfrm>
              <a:off x="8004000" y="2758921"/>
              <a:ext cx="900000" cy="43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Kafka</a:t>
              </a:r>
            </a:p>
            <a:p>
              <a:pPr algn="ctr"/>
              <a:r>
                <a:rPr lang="en-US" altLang="ko-KR" sz="1400" dirty="0"/>
                <a:t>listener</a:t>
              </a:r>
              <a:endParaRPr lang="ko-KR" altLang="en-US" sz="14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8B018F9-DAD7-5ABC-7DF0-3B7454D42362}"/>
                </a:ext>
              </a:extLst>
            </p:cNvPr>
            <p:cNvGrpSpPr/>
            <p:nvPr/>
          </p:nvGrpSpPr>
          <p:grpSpPr>
            <a:xfrm>
              <a:off x="1056002" y="1268963"/>
              <a:ext cx="10080000" cy="541175"/>
              <a:chOff x="1287430" y="1268963"/>
              <a:chExt cx="7920000" cy="541175"/>
            </a:xfrm>
          </p:grpSpPr>
          <p:sp>
            <p:nvSpPr>
              <p:cNvPr id="59" name="원통형 58">
                <a:extLst>
                  <a:ext uri="{FF2B5EF4-FFF2-40B4-BE49-F238E27FC236}">
                    <a16:creationId xmlns:a16="http://schemas.microsoft.com/office/drawing/2014/main" id="{8B01C6CF-0540-CF0B-2E21-537182D3424F}"/>
                  </a:ext>
                </a:extLst>
              </p:cNvPr>
              <p:cNvSpPr/>
              <p:nvPr/>
            </p:nvSpPr>
            <p:spPr>
              <a:xfrm rot="5400000">
                <a:off x="4976842" y="-2420449"/>
                <a:ext cx="541175" cy="7920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5F63FD-1702-2D5E-577E-7BB50DB47491}"/>
                  </a:ext>
                </a:extLst>
              </p:cNvPr>
              <p:cNvSpPr/>
              <p:nvPr/>
            </p:nvSpPr>
            <p:spPr>
              <a:xfrm>
                <a:off x="3733102" y="1363434"/>
                <a:ext cx="2936038" cy="3825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분산 이벤트 스트림</a:t>
                </a:r>
                <a:r>
                  <a:rPr lang="en-US" altLang="ko-KR" dirty="0"/>
                  <a:t>(Kafka)</a:t>
                </a:r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DFBD876-80CA-33AD-BF39-0069B52EFBD2}"/>
                </a:ext>
              </a:extLst>
            </p:cNvPr>
            <p:cNvGrpSpPr/>
            <p:nvPr/>
          </p:nvGrpSpPr>
          <p:grpSpPr>
            <a:xfrm>
              <a:off x="1740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7" name="육각형 56">
                <a:extLst>
                  <a:ext uri="{FF2B5EF4-FFF2-40B4-BE49-F238E27FC236}">
                    <a16:creationId xmlns:a16="http://schemas.microsoft.com/office/drawing/2014/main" id="{5480AD30-B9D6-C9CB-4B29-51961F6198E1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A160E8E3-3F00-4340-B7D6-B859FFABF4A2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App</a:t>
                </a:r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AE8E834-F1A3-8378-0EF8-794DF6A90E1A}"/>
                </a:ext>
              </a:extLst>
            </p:cNvPr>
            <p:cNvGrpSpPr/>
            <p:nvPr/>
          </p:nvGrpSpPr>
          <p:grpSpPr>
            <a:xfrm>
              <a:off x="4008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5" name="육각형 54">
                <a:extLst>
                  <a:ext uri="{FF2B5EF4-FFF2-40B4-BE49-F238E27FC236}">
                    <a16:creationId xmlns:a16="http://schemas.microsoft.com/office/drawing/2014/main" id="{ED4193C2-5FE5-FE30-6E9F-4567B25FAC17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>
                <a:extLst>
                  <a:ext uri="{FF2B5EF4-FFF2-40B4-BE49-F238E27FC236}">
                    <a16:creationId xmlns:a16="http://schemas.microsoft.com/office/drawing/2014/main" id="{C0095059-0E71-3044-0020-D4833D7C6356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552FE5E-FEA3-9A9B-2CE8-C923FE5B915C}"/>
                </a:ext>
              </a:extLst>
            </p:cNvPr>
            <p:cNvGrpSpPr/>
            <p:nvPr/>
          </p:nvGrpSpPr>
          <p:grpSpPr>
            <a:xfrm>
              <a:off x="6276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3" name="육각형 52">
                <a:extLst>
                  <a:ext uri="{FF2B5EF4-FFF2-40B4-BE49-F238E27FC236}">
                    <a16:creationId xmlns:a16="http://schemas.microsoft.com/office/drawing/2014/main" id="{06623AB9-083B-ACDA-C376-82BC2A11D1A1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6C8A3B7D-437A-0F65-0C0F-5C709F9D01D5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76E9B5D-E47F-82E1-610C-1D04611406D2}"/>
                </a:ext>
              </a:extLst>
            </p:cNvPr>
            <p:cNvGrpSpPr/>
            <p:nvPr/>
          </p:nvGrpSpPr>
          <p:grpSpPr>
            <a:xfrm>
              <a:off x="8544000" y="2619587"/>
              <a:ext cx="1908000" cy="1800000"/>
              <a:chOff x="2597804" y="2529000"/>
              <a:chExt cx="1908000" cy="1800000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684BFC46-BF0C-1359-8902-11747BA01329}"/>
                  </a:ext>
                </a:extLst>
              </p:cNvPr>
              <p:cNvSpPr/>
              <p:nvPr/>
            </p:nvSpPr>
            <p:spPr>
              <a:xfrm>
                <a:off x="2597804" y="2529000"/>
                <a:ext cx="1908000" cy="1800000"/>
              </a:xfrm>
              <a:prstGeom prst="hexagon">
                <a:avLst/>
              </a:prstGeom>
              <a:solidFill>
                <a:srgbClr val="3472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>
                <a:extLst>
                  <a:ext uri="{FF2B5EF4-FFF2-40B4-BE49-F238E27FC236}">
                    <a16:creationId xmlns:a16="http://schemas.microsoft.com/office/drawing/2014/main" id="{63AE94ED-CEB2-2019-0629-989869C6F37E}"/>
                  </a:ext>
                </a:extLst>
              </p:cNvPr>
              <p:cNvSpPr/>
              <p:nvPr/>
            </p:nvSpPr>
            <p:spPr>
              <a:xfrm>
                <a:off x="2957804" y="2889000"/>
                <a:ext cx="1188000" cy="1080000"/>
              </a:xfrm>
              <a:prstGeom prst="hexagon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EF68F6-6B71-5C2F-D3C0-2F3A74B07917}"/>
                </a:ext>
              </a:extLst>
            </p:cNvPr>
            <p:cNvSpPr txBox="1"/>
            <p:nvPr/>
          </p:nvSpPr>
          <p:spPr>
            <a:xfrm>
              <a:off x="4266072" y="3334921"/>
              <a:ext cx="1391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Reservation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738441-B440-3C41-F137-8588030B5E0E}"/>
                </a:ext>
              </a:extLst>
            </p:cNvPr>
            <p:cNvSpPr txBox="1"/>
            <p:nvPr/>
          </p:nvSpPr>
          <p:spPr>
            <a:xfrm>
              <a:off x="6717424" y="3334921"/>
              <a:ext cx="10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Delivery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EFD05-AF68-3823-7580-D2545A558A2E}"/>
                </a:ext>
              </a:extLst>
            </p:cNvPr>
            <p:cNvSpPr txBox="1"/>
            <p:nvPr/>
          </p:nvSpPr>
          <p:spPr>
            <a:xfrm>
              <a:off x="8826021" y="3334921"/>
              <a:ext cx="134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Warehouse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E414C3E0-E2AA-0FCD-22A0-0916B795CAD2}"/>
                </a:ext>
              </a:extLst>
            </p:cNvPr>
            <p:cNvSpPr/>
            <p:nvPr/>
          </p:nvSpPr>
          <p:spPr>
            <a:xfrm>
              <a:off x="2154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H2</a:t>
              </a:r>
              <a:endParaRPr lang="ko-KR" altLang="en-US" dirty="0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B4DBB6CB-EB61-3B9F-D469-87670A9FA4C2}"/>
                </a:ext>
              </a:extLst>
            </p:cNvPr>
            <p:cNvSpPr/>
            <p:nvPr/>
          </p:nvSpPr>
          <p:spPr>
            <a:xfrm>
              <a:off x="4422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H2</a:t>
              </a:r>
              <a:endParaRPr lang="ko-KR" altLang="en-US" dirty="0"/>
            </a:p>
          </p:txBody>
        </p:sp>
        <p:sp>
          <p:nvSpPr>
            <p:cNvPr id="26" name="원통형 25">
              <a:extLst>
                <a:ext uri="{FF2B5EF4-FFF2-40B4-BE49-F238E27FC236}">
                  <a16:creationId xmlns:a16="http://schemas.microsoft.com/office/drawing/2014/main" id="{8AFEFC2D-F901-99FE-7652-4ADE5D412AE7}"/>
                </a:ext>
              </a:extLst>
            </p:cNvPr>
            <p:cNvSpPr/>
            <p:nvPr/>
          </p:nvSpPr>
          <p:spPr>
            <a:xfrm>
              <a:off x="6690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H2</a:t>
              </a:r>
              <a:endParaRPr lang="ko-KR" altLang="en-US" dirty="0"/>
            </a:p>
          </p:txBody>
        </p:sp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72A232C6-25B9-9AB6-55B7-B1CD98D87282}"/>
                </a:ext>
              </a:extLst>
            </p:cNvPr>
            <p:cNvSpPr/>
            <p:nvPr/>
          </p:nvSpPr>
          <p:spPr>
            <a:xfrm>
              <a:off x="8958000" y="5229037"/>
              <a:ext cx="1080000" cy="7200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H2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69320F9-97E2-CB69-86AC-3025683D2B4B}"/>
                </a:ext>
              </a:extLst>
            </p:cNvPr>
            <p:cNvSpPr/>
            <p:nvPr/>
          </p:nvSpPr>
          <p:spPr>
            <a:xfrm>
              <a:off x="2424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E499B1-3EE8-AF99-2BE5-1FD6B76D5973}"/>
                </a:ext>
              </a:extLst>
            </p:cNvPr>
            <p:cNvSpPr/>
            <p:nvPr/>
          </p:nvSpPr>
          <p:spPr>
            <a:xfrm>
              <a:off x="4692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C827A4F-3012-0DD9-0605-32647C8DA6B0}"/>
                </a:ext>
              </a:extLst>
            </p:cNvPr>
            <p:cNvSpPr/>
            <p:nvPr/>
          </p:nvSpPr>
          <p:spPr>
            <a:xfrm>
              <a:off x="6960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ED919B-42F8-B8D9-CED8-C428DDC98A19}"/>
                </a:ext>
              </a:extLst>
            </p:cNvPr>
            <p:cNvSpPr/>
            <p:nvPr/>
          </p:nvSpPr>
          <p:spPr>
            <a:xfrm>
              <a:off x="9228000" y="4236862"/>
              <a:ext cx="54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JPA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004CB3C-D2AE-FA5F-0ABC-F991A0A4EEC0}"/>
                </a:ext>
              </a:extLst>
            </p:cNvPr>
            <p:cNvCxnSpPr>
              <a:cxnSpLocks/>
            </p:cNvCxnSpPr>
            <p:nvPr/>
          </p:nvCxnSpPr>
          <p:spPr>
            <a:xfrm>
              <a:off x="2694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E9CF8D4-17E8-CFB0-5722-8BE8A9872093}"/>
                </a:ext>
              </a:extLst>
            </p:cNvPr>
            <p:cNvCxnSpPr>
              <a:cxnSpLocks/>
            </p:cNvCxnSpPr>
            <p:nvPr/>
          </p:nvCxnSpPr>
          <p:spPr>
            <a:xfrm>
              <a:off x="4962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E0A479B-7878-A954-B0C4-595C549D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230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66504FA-7AE4-4C65-742E-6CBFDF3FD275}"/>
                </a:ext>
              </a:extLst>
            </p:cNvPr>
            <p:cNvCxnSpPr>
              <a:cxnSpLocks/>
            </p:cNvCxnSpPr>
            <p:nvPr/>
          </p:nvCxnSpPr>
          <p:spPr>
            <a:xfrm>
              <a:off x="9498000" y="4596862"/>
              <a:ext cx="0" cy="63217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CF814EA-95C4-0BB2-8891-09A629E1DBD3}"/>
                </a:ext>
              </a:extLst>
            </p:cNvPr>
            <p:cNvCxnSpPr>
              <a:cxnSpLocks/>
            </p:cNvCxnSpPr>
            <p:nvPr/>
          </p:nvCxnSpPr>
          <p:spPr>
            <a:xfrm>
              <a:off x="3230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B7816FC-B73C-DD8B-02DA-6E21A0C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5504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F3C4EF2-78BC-9541-C458-F40166A95556}"/>
                </a:ext>
              </a:extLst>
            </p:cNvPr>
            <p:cNvCxnSpPr>
              <a:cxnSpLocks/>
            </p:cNvCxnSpPr>
            <p:nvPr/>
          </p:nvCxnSpPr>
          <p:spPr>
            <a:xfrm>
              <a:off x="7778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CDE65E7-09B9-315E-6F60-68DB08CF71A1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649" y="1803282"/>
              <a:ext cx="0" cy="43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8D9ED5B-BC9A-481E-0623-C481F16D0AA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7958E76-5332-AA0D-E5E6-EA8BBDC2D2CE}"/>
                </a:ext>
              </a:extLst>
            </p:cNvPr>
            <p:cNvCxnSpPr>
              <a:cxnSpLocks/>
            </p:cNvCxnSpPr>
            <p:nvPr/>
          </p:nvCxnSpPr>
          <p:spPr>
            <a:xfrm>
              <a:off x="3906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9F8727-8DC9-F4CE-02A2-723FFFBEAD43}"/>
                </a:ext>
              </a:extLst>
            </p:cNvPr>
            <p:cNvCxnSpPr>
              <a:cxnSpLocks/>
            </p:cNvCxnSpPr>
            <p:nvPr/>
          </p:nvCxnSpPr>
          <p:spPr>
            <a:xfrm>
              <a:off x="6180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DA3CC1A-71AA-4926-C274-C540CA99FACE}"/>
                </a:ext>
              </a:extLst>
            </p:cNvPr>
            <p:cNvCxnSpPr>
              <a:cxnSpLocks/>
            </p:cNvCxnSpPr>
            <p:nvPr/>
          </p:nvCxnSpPr>
          <p:spPr>
            <a:xfrm>
              <a:off x="8454000" y="1813251"/>
              <a:ext cx="0" cy="94878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AE16563-AD9E-6CB9-5EE8-8381E61B803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11193" y="4156438"/>
              <a:ext cx="284509" cy="360000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80F4913-EA24-3340-F499-F43D036DBDF2}"/>
              </a:ext>
            </a:extLst>
          </p:cNvPr>
          <p:cNvGrpSpPr/>
          <p:nvPr/>
        </p:nvGrpSpPr>
        <p:grpSpPr>
          <a:xfrm>
            <a:off x="726133" y="303265"/>
            <a:ext cx="6845325" cy="1005806"/>
            <a:chOff x="504168" y="79330"/>
            <a:chExt cx="6845325" cy="100580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F6673B-6ADB-2765-16E4-433E2CB2569F}"/>
                </a:ext>
              </a:extLst>
            </p:cNvPr>
            <p:cNvSpPr txBox="1"/>
            <p:nvPr/>
          </p:nvSpPr>
          <p:spPr>
            <a:xfrm>
              <a:off x="504168" y="79330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ED7D31"/>
                  </a:solidFill>
                </a:rPr>
                <a:t>03</a:t>
              </a:r>
              <a:endParaRPr lang="ko-KR" altLang="en-US" sz="5400" b="1" dirty="0">
                <a:solidFill>
                  <a:srgbClr val="ED7D31"/>
                </a:solidFill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4E70B19-05ED-BF6F-562C-3F955A713835}"/>
                </a:ext>
              </a:extLst>
            </p:cNvPr>
            <p:cNvGrpSpPr/>
            <p:nvPr/>
          </p:nvGrpSpPr>
          <p:grpSpPr>
            <a:xfrm>
              <a:off x="1083932" y="315695"/>
              <a:ext cx="6265561" cy="769441"/>
              <a:chOff x="1083932" y="315695"/>
              <a:chExt cx="6265561" cy="76944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78FA72F-44E8-D7CF-7863-87C36691F96B}"/>
                  </a:ext>
                </a:extLst>
              </p:cNvPr>
              <p:cNvGrpSpPr/>
              <p:nvPr/>
            </p:nvGrpSpPr>
            <p:grpSpPr>
              <a:xfrm>
                <a:off x="1083932" y="315695"/>
                <a:ext cx="540000" cy="605766"/>
                <a:chOff x="1074601" y="325026"/>
                <a:chExt cx="540000" cy="605766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F4D126EF-6914-F587-019C-D7E4E621E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4601" y="325026"/>
                  <a:ext cx="540000" cy="540000"/>
                </a:xfrm>
                <a:prstGeom prst="line">
                  <a:avLst/>
                </a:prstGeom>
                <a:ln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이등변 삼각형 75">
                  <a:extLst>
                    <a:ext uri="{FF2B5EF4-FFF2-40B4-BE49-F238E27FC236}">
                      <a16:creationId xmlns:a16="http://schemas.microsoft.com/office/drawing/2014/main" id="{3E8CD79B-7AA6-A188-DE47-E92078F61587}"/>
                    </a:ext>
                  </a:extLst>
                </p:cNvPr>
                <p:cNvSpPr/>
                <p:nvPr/>
              </p:nvSpPr>
              <p:spPr>
                <a:xfrm rot="1195881">
                  <a:off x="1134078" y="595315"/>
                  <a:ext cx="305742" cy="3354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EFB763C-B322-7C0A-2976-3FDD1F1568C8}"/>
                  </a:ext>
                </a:extLst>
              </p:cNvPr>
              <p:cNvSpPr txBox="1"/>
              <p:nvPr/>
            </p:nvSpPr>
            <p:spPr>
              <a:xfrm>
                <a:off x="1244424" y="315695"/>
                <a:ext cx="61050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분석설계</a:t>
                </a:r>
                <a:r>
                  <a:rPr lang="en-US" altLang="ko-KR" sz="4400" dirty="0"/>
                  <a:t> </a:t>
                </a:r>
                <a:r>
                  <a:rPr lang="en-US" altLang="ko-KR" sz="2400" b="1" dirty="0"/>
                  <a:t>Hexagonal Architecture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65F46D15-0462-77F8-E1A5-E9CF5B4C1DA1}"/>
                  </a:ext>
                </a:extLst>
              </p:cNvPr>
              <p:cNvSpPr/>
              <p:nvPr/>
            </p:nvSpPr>
            <p:spPr>
              <a:xfrm rot="12626200">
                <a:off x="1328603" y="353704"/>
                <a:ext cx="138443" cy="2653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25846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511</Words>
  <Application>Microsoft Office PowerPoint</Application>
  <PresentationFormat>와이드스크린</PresentationFormat>
  <Paragraphs>223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박인수/개발역량혁신그룹(Technical Hub)</dc:creator>
  <cp:lastModifiedBy>유지연/개발역량혁신그룹(Technical Hub)</cp:lastModifiedBy>
  <cp:revision>75</cp:revision>
  <dcterms:created xsi:type="dcterms:W3CDTF">2022-11-04T13:15:28Z</dcterms:created>
  <dcterms:modified xsi:type="dcterms:W3CDTF">2022-11-07T10:22:40Z</dcterms:modified>
</cp:coreProperties>
</file>