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84" r:id="rId2"/>
    <p:sldId id="288" r:id="rId3"/>
    <p:sldId id="320" r:id="rId4"/>
    <p:sldId id="287" r:id="rId5"/>
    <p:sldId id="289" r:id="rId6"/>
    <p:sldId id="291" r:id="rId7"/>
    <p:sldId id="292" r:id="rId8"/>
    <p:sldId id="293" r:id="rId9"/>
    <p:sldId id="294" r:id="rId10"/>
    <p:sldId id="285" r:id="rId11"/>
    <p:sldId id="295" r:id="rId12"/>
    <p:sldId id="296" r:id="rId13"/>
    <p:sldId id="300" r:id="rId14"/>
    <p:sldId id="302" r:id="rId15"/>
    <p:sldId id="316" r:id="rId16"/>
    <p:sldId id="317" r:id="rId17"/>
    <p:sldId id="318" r:id="rId18"/>
    <p:sldId id="306" r:id="rId19"/>
    <p:sldId id="307" r:id="rId20"/>
    <p:sldId id="310" r:id="rId21"/>
    <p:sldId id="319" r:id="rId22"/>
    <p:sldId id="305" r:id="rId23"/>
    <p:sldId id="311" r:id="rId24"/>
    <p:sldId id="304" r:id="rId25"/>
    <p:sldId id="312" r:id="rId26"/>
    <p:sldId id="313" r:id="rId27"/>
    <p:sldId id="309" r:id="rId28"/>
    <p:sldId id="314" r:id="rId29"/>
    <p:sldId id="315" r:id="rId30"/>
    <p:sldId id="298" r:id="rId31"/>
    <p:sldId id="29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47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7FA36-52B0-4330-A9BC-FBF2C1F30B60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3FF2C-A056-45EE-8A14-A68F7BFE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3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56270-E804-306C-29A7-6671170C5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005" y="1336682"/>
            <a:ext cx="3119438" cy="2387600"/>
          </a:xfrm>
        </p:spPr>
        <p:txBody>
          <a:bodyPr anchor="ctr">
            <a:no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F9555E-25F1-143F-80E3-088A8D77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005" y="3816357"/>
            <a:ext cx="3119438" cy="434181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964AE-1C0D-4D10-708B-EAFB383F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DC32-362B-4BE8-B4E9-E4D9FDE4A99A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6B149-4BC6-9367-2232-5717C420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DD1F5A-CF5F-2AD1-D908-2B51E7F9683B}"/>
              </a:ext>
            </a:extLst>
          </p:cNvPr>
          <p:cNvCxnSpPr/>
          <p:nvPr userDrawn="1"/>
        </p:nvCxnSpPr>
        <p:spPr>
          <a:xfrm>
            <a:off x="3818146" y="1319249"/>
            <a:ext cx="0" cy="361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349BD608-A364-2171-4800-AF0CF93FD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3694" y="1336682"/>
            <a:ext cx="3459163" cy="2079625"/>
          </a:xfrm>
        </p:spPr>
        <p:txBody>
          <a:bodyPr/>
          <a:lstStyle>
            <a:lvl1pPr marL="514350" indent="-514350">
              <a:buFont typeface="+mj-lt"/>
              <a:buAutoNum type="romanUcPeriod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96460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49861-C433-03A4-CD34-8FE1F709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BA5AE-16DC-555D-EA33-6AAB80DF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B5E2C-1349-A73D-2F25-AC6912A7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389-9209-44BD-9713-675B39647D9B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A55B5-2589-8FE7-F990-50827902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DBB27-5172-8A4D-516D-6B033300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FED0-5011-49A9-8BA6-91CF7E779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5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91F06B-E846-D18C-0335-2E94F9624BA7}"/>
              </a:ext>
            </a:extLst>
          </p:cNvPr>
          <p:cNvSpPr txBox="1"/>
          <p:nvPr userDrawn="1"/>
        </p:nvSpPr>
        <p:spPr>
          <a:xfrm>
            <a:off x="1430931" y="181484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Agenda</a:t>
            </a:r>
            <a:endParaRPr lang="ko-KR" altLang="en-US" sz="3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E1C43C-A9A1-7D6B-074B-BD91E30984D4}"/>
              </a:ext>
            </a:extLst>
          </p:cNvPr>
          <p:cNvCxnSpPr/>
          <p:nvPr userDrawn="1"/>
        </p:nvCxnSpPr>
        <p:spPr>
          <a:xfrm>
            <a:off x="3818146" y="1319249"/>
            <a:ext cx="0" cy="361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5251B3-C642-11A1-3597-DC6D6FCFE437}"/>
              </a:ext>
            </a:extLst>
          </p:cNvPr>
          <p:cNvSpPr txBox="1"/>
          <p:nvPr userDrawn="1"/>
        </p:nvSpPr>
        <p:spPr>
          <a:xfrm>
            <a:off x="6233276" y="181484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B27DF13-9F52-C4A1-674A-BECA465FB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3694" y="1814840"/>
            <a:ext cx="3459163" cy="2079625"/>
          </a:xfrm>
        </p:spPr>
        <p:txBody>
          <a:bodyPr/>
          <a:lstStyle>
            <a:lvl1pPr marL="514350" indent="-514350">
              <a:buFont typeface="+mj-lt"/>
              <a:buAutoNum type="romanUcPeriod"/>
              <a:defRPr sz="24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9425067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E87E-F631-4038-760E-AC925732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2" y="197604"/>
            <a:ext cx="10515600" cy="64699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5B48CA-69CE-35C6-BE18-570EF874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18E0-5563-47F4-A3F1-FF84A7336414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6C1537-7438-6454-0ABE-ABCF23F5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F211D-E505-B93D-5F4B-0436D7B3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FED0-5011-49A9-8BA6-91CF7E7794F9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10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E4AA1A-1714-1E8B-62AE-9E37D189C725}"/>
              </a:ext>
            </a:extLst>
          </p:cNvPr>
          <p:cNvCxnSpPr/>
          <p:nvPr userDrawn="1"/>
        </p:nvCxnSpPr>
        <p:spPr>
          <a:xfrm>
            <a:off x="294090" y="907423"/>
            <a:ext cx="116480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394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F6986-E5FB-2EB7-9105-4281508A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F6CF6-72C3-BAA1-B89C-BF2B0BF8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17483-CA26-4530-ADAD-3401243F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3091-336F-83A8-2DF5-3289117C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13786-0C7E-ED6E-C6D0-6761CD60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1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CB5D08-66C6-5E06-CA06-2CF0E0D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CA49B-687D-429F-0187-3D6742062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FB671-C07A-352F-9D0A-F96D06893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E387-797C-407D-BC95-F0577D6D5D3B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7FBAA-46BD-1520-0E3F-BF4FD0BED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83BE3-19BD-33AC-AA66-9A43F7227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3FED0-5011-49A9-8BA6-91CF7E779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4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68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7089F2-FF4C-45CA-B21A-3EF906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FED0-5011-49A9-8BA6-91CF7E7794F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902D7466-7271-043E-54A5-FB428741CB91}"/>
              </a:ext>
            </a:extLst>
          </p:cNvPr>
          <p:cNvSpPr txBox="1">
            <a:spLocks/>
          </p:cNvSpPr>
          <p:nvPr/>
        </p:nvSpPr>
        <p:spPr>
          <a:xfrm>
            <a:off x="941550" y="459605"/>
            <a:ext cx="473457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>
                <a:solidFill>
                  <a:schemeClr val="bg1"/>
                </a:solidFill>
              </a:rPr>
              <a:t>Capstone</a:t>
            </a:r>
            <a:r>
              <a:rPr lang="ko-KR" altLang="en-US" sz="6600" b="1" dirty="0">
                <a:solidFill>
                  <a:schemeClr val="bg1"/>
                </a:solidFill>
              </a:rPr>
              <a:t> </a:t>
            </a:r>
            <a:r>
              <a:rPr lang="en-US" altLang="ko-KR" sz="6600" b="1" dirty="0">
                <a:solidFill>
                  <a:schemeClr val="bg1"/>
                </a:solidFill>
              </a:rPr>
              <a:t>Project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BAB4E-15C7-208F-C5B8-75A7902CE780}"/>
              </a:ext>
            </a:extLst>
          </p:cNvPr>
          <p:cNvSpPr txBox="1"/>
          <p:nvPr/>
        </p:nvSpPr>
        <p:spPr>
          <a:xfrm>
            <a:off x="4925870" y="1737890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분석설계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8A6D4-BB7A-9F4C-F9AB-EC2EF304BFAF}"/>
              </a:ext>
            </a:extLst>
          </p:cNvPr>
          <p:cNvSpPr txBox="1"/>
          <p:nvPr/>
        </p:nvSpPr>
        <p:spPr>
          <a:xfrm>
            <a:off x="5560666" y="2276982"/>
            <a:ext cx="2747868" cy="1054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조직구성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_Event Storming</a:t>
            </a:r>
          </a:p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헥사고날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아키텍처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83641-884B-9CC7-A4AA-A4BD51FB55F3}"/>
              </a:ext>
            </a:extLst>
          </p:cNvPr>
          <p:cNvSpPr txBox="1"/>
          <p:nvPr/>
        </p:nvSpPr>
        <p:spPr>
          <a:xfrm>
            <a:off x="4925870" y="3266302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7ABC1-15BB-DDF5-ABCC-E4DADD7EF45B}"/>
              </a:ext>
            </a:extLst>
          </p:cNvPr>
          <p:cNvSpPr txBox="1"/>
          <p:nvPr/>
        </p:nvSpPr>
        <p:spPr>
          <a:xfrm>
            <a:off x="5560666" y="3758998"/>
            <a:ext cx="2372765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개념도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구성도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_DB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구현체크포인트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2573B-0531-4CC5-F965-82814FA6774A}"/>
              </a:ext>
            </a:extLst>
          </p:cNvPr>
          <p:cNvSpPr txBox="1"/>
          <p:nvPr/>
        </p:nvSpPr>
        <p:spPr>
          <a:xfrm>
            <a:off x="8611465" y="1743228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EE28A1-6977-8C92-E9DB-28FEA9DE5BDF}"/>
              </a:ext>
            </a:extLst>
          </p:cNvPr>
          <p:cNvSpPr txBox="1"/>
          <p:nvPr/>
        </p:nvSpPr>
        <p:spPr>
          <a:xfrm>
            <a:off x="9246261" y="2236558"/>
            <a:ext cx="2372765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개념도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구성도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_DB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운영체크포인트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018923-C93A-7102-3E08-F275DD3633D0}"/>
              </a:ext>
            </a:extLst>
          </p:cNvPr>
          <p:cNvSpPr txBox="1"/>
          <p:nvPr/>
        </p:nvSpPr>
        <p:spPr>
          <a:xfrm>
            <a:off x="4925870" y="562853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시나리오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4E3DF4-0425-9DD9-DC27-E5FA2B6A5E1C}"/>
              </a:ext>
            </a:extLst>
          </p:cNvPr>
          <p:cNvSpPr txBox="1"/>
          <p:nvPr/>
        </p:nvSpPr>
        <p:spPr>
          <a:xfrm>
            <a:off x="4925870" y="1150372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체크포인트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8EEA399C-B3F0-2509-6EA0-90241FF1F36D}"/>
              </a:ext>
            </a:extLst>
          </p:cNvPr>
          <p:cNvSpPr txBox="1">
            <a:spLocks/>
          </p:cNvSpPr>
          <p:nvPr/>
        </p:nvSpPr>
        <p:spPr>
          <a:xfrm>
            <a:off x="885865" y="2235200"/>
            <a:ext cx="473457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rgbClr val="ED7D31"/>
                </a:solidFill>
              </a:rPr>
              <a:t>Capstone</a:t>
            </a:r>
            <a:r>
              <a:rPr lang="ko-KR" altLang="en-US" sz="5400" b="1" dirty="0">
                <a:solidFill>
                  <a:srgbClr val="ED7D31"/>
                </a:solidFill>
              </a:rPr>
              <a:t> </a:t>
            </a:r>
            <a:r>
              <a:rPr lang="en-US" altLang="ko-KR" sz="5400" b="1" dirty="0">
                <a:solidFill>
                  <a:srgbClr val="ED7D31"/>
                </a:solidFill>
              </a:rPr>
              <a:t>Project</a:t>
            </a:r>
            <a:endParaRPr lang="ko-KR" altLang="en-US" sz="5400" b="1" dirty="0">
              <a:solidFill>
                <a:srgbClr val="ED7D3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9BC302-9E4D-DAD4-AAAD-88D58F6E990B}"/>
              </a:ext>
            </a:extLst>
          </p:cNvPr>
          <p:cNvCxnSpPr>
            <a:cxnSpLocks/>
          </p:cNvCxnSpPr>
          <p:nvPr/>
        </p:nvCxnSpPr>
        <p:spPr>
          <a:xfrm>
            <a:off x="4625793" y="1629000"/>
            <a:ext cx="0" cy="3600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6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2CF6366-17C9-6EAB-0965-6F58ABE824BC}"/>
              </a:ext>
            </a:extLst>
          </p:cNvPr>
          <p:cNvGrpSpPr/>
          <p:nvPr/>
        </p:nvGrpSpPr>
        <p:grpSpPr>
          <a:xfrm>
            <a:off x="991351" y="1694872"/>
            <a:ext cx="10209298" cy="4905170"/>
            <a:chOff x="737433" y="1167033"/>
            <a:chExt cx="10209298" cy="490517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2733583-EAAB-6CDB-1D52-2FB0A304B2EE}"/>
                </a:ext>
              </a:extLst>
            </p:cNvPr>
            <p:cNvGrpSpPr/>
            <p:nvPr/>
          </p:nvGrpSpPr>
          <p:grpSpPr>
            <a:xfrm>
              <a:off x="1245270" y="1167033"/>
              <a:ext cx="2520000" cy="1980000"/>
              <a:chOff x="1575320" y="914400"/>
              <a:chExt cx="2520000" cy="19800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99FA547E-EB4E-30AC-2DD4-15B5BA7968FA}"/>
                  </a:ext>
                </a:extLst>
              </p:cNvPr>
              <p:cNvSpPr/>
              <p:nvPr/>
            </p:nvSpPr>
            <p:spPr>
              <a:xfrm>
                <a:off x="1575320" y="914400"/>
                <a:ext cx="252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 시스템</a:t>
                </a: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81DA649B-72E9-2572-AD7F-97F6A6418ADC}"/>
                  </a:ext>
                </a:extLst>
              </p:cNvPr>
              <p:cNvSpPr/>
              <p:nvPr/>
            </p:nvSpPr>
            <p:spPr>
              <a:xfrm>
                <a:off x="1575320" y="1454400"/>
                <a:ext cx="2520000" cy="144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01B41D6-A1CE-A7AE-44E4-A168B39CCDE9}"/>
                </a:ext>
              </a:extLst>
            </p:cNvPr>
            <p:cNvGrpSpPr/>
            <p:nvPr/>
          </p:nvGrpSpPr>
          <p:grpSpPr>
            <a:xfrm>
              <a:off x="1605270" y="3887305"/>
              <a:ext cx="1800000" cy="2184898"/>
              <a:chOff x="1082349" y="3218702"/>
              <a:chExt cx="1800000" cy="218489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2FFC7E82-4647-3B54-5446-0A090B564B48}"/>
                  </a:ext>
                </a:extLst>
              </p:cNvPr>
              <p:cNvGrpSpPr/>
              <p:nvPr/>
            </p:nvGrpSpPr>
            <p:grpSpPr>
              <a:xfrm>
                <a:off x="1082349" y="3218702"/>
                <a:ext cx="1800000" cy="2184898"/>
                <a:chOff x="1455573" y="3363683"/>
                <a:chExt cx="1800000" cy="2184898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105C078C-9CA2-3BCC-6FB1-DEF5B7B0FD93}"/>
                    </a:ext>
                  </a:extLst>
                </p:cNvPr>
                <p:cNvSpPr/>
                <p:nvPr/>
              </p:nvSpPr>
              <p:spPr>
                <a:xfrm>
                  <a:off x="1455573" y="3621449"/>
                  <a:ext cx="1800000" cy="180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6F5668D3-5E5C-E273-966E-7327422B3E9C}"/>
                    </a:ext>
                  </a:extLst>
                </p:cNvPr>
                <p:cNvGrpSpPr/>
                <p:nvPr/>
              </p:nvGrpSpPr>
              <p:grpSpPr>
                <a:xfrm>
                  <a:off x="1567136" y="3363683"/>
                  <a:ext cx="1576875" cy="2184898"/>
                  <a:chOff x="3116423" y="3362918"/>
                  <a:chExt cx="1576875" cy="2184898"/>
                </a:xfrm>
              </p:grpSpPr>
              <p:pic>
                <p:nvPicPr>
                  <p:cNvPr id="4" name="그림 3">
                    <a:extLst>
                      <a:ext uri="{FF2B5EF4-FFF2-40B4-BE49-F238E27FC236}">
                        <a16:creationId xmlns:a16="http://schemas.microsoft.com/office/drawing/2014/main" id="{EC22A0B1-2756-F211-D995-DB6ADD6A9B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23901" r="39764">
                                <a14:foregroundMark x1="32268" y1="36628" x2="32428" y2="38953"/>
                              </a14:backgroundRemoval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918" r="58253"/>
                  <a:stretch/>
                </p:blipFill>
                <p:spPr>
                  <a:xfrm>
                    <a:off x="3116423" y="3362918"/>
                    <a:ext cx="1576875" cy="2184898"/>
                  </a:xfrm>
                  <a:prstGeom prst="rect">
                    <a:avLst/>
                  </a:prstGeom>
                </p:spPr>
              </p:pic>
              <p:sp>
                <p:nvSpPr>
                  <p:cNvPr id="5" name="타원 4">
                    <a:extLst>
                      <a:ext uri="{FF2B5EF4-FFF2-40B4-BE49-F238E27FC236}">
                        <a16:creationId xmlns:a16="http://schemas.microsoft.com/office/drawing/2014/main" id="{F97275FB-593B-3D7C-67CD-473108629058}"/>
                      </a:ext>
                    </a:extLst>
                  </p:cNvPr>
                  <p:cNvSpPr/>
                  <p:nvPr/>
                </p:nvSpPr>
                <p:spPr>
                  <a:xfrm>
                    <a:off x="3544860" y="378870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1ED29-6517-2DDE-33AB-D49EE1B4EE3F}"/>
                  </a:ext>
                </a:extLst>
              </p:cNvPr>
              <p:cNvSpPr txBox="1"/>
              <p:nvPr/>
            </p:nvSpPr>
            <p:spPr>
              <a:xfrm>
                <a:off x="1543768" y="494446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사용자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8104F1F-0D9E-B96A-5C1B-67155F0F1926}"/>
                </a:ext>
              </a:extLst>
            </p:cNvPr>
            <p:cNvGrpSpPr/>
            <p:nvPr/>
          </p:nvGrpSpPr>
          <p:grpSpPr>
            <a:xfrm>
              <a:off x="4836000" y="3989754"/>
              <a:ext cx="2520000" cy="1980000"/>
              <a:chOff x="1575320" y="914400"/>
              <a:chExt cx="2520000" cy="198000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DAC42CA-A478-57DE-1DFD-666E1672B5EA}"/>
                  </a:ext>
                </a:extLst>
              </p:cNvPr>
              <p:cNvSpPr/>
              <p:nvPr/>
            </p:nvSpPr>
            <p:spPr>
              <a:xfrm>
                <a:off x="1575320" y="914400"/>
                <a:ext cx="252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MyParcel</a:t>
                </a:r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96B33AF-3787-97B4-A3A8-FCBF04EC0682}"/>
                  </a:ext>
                </a:extLst>
              </p:cNvPr>
              <p:cNvSpPr/>
              <p:nvPr/>
            </p:nvSpPr>
            <p:spPr>
              <a:xfrm>
                <a:off x="1575320" y="1454400"/>
                <a:ext cx="2520000" cy="144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660C2B6-51A1-5361-8BCD-35E6701045B8}"/>
                </a:ext>
              </a:extLst>
            </p:cNvPr>
            <p:cNvGrpSpPr/>
            <p:nvPr/>
          </p:nvGrpSpPr>
          <p:grpSpPr>
            <a:xfrm>
              <a:off x="4836000" y="1167033"/>
              <a:ext cx="2520000" cy="1980000"/>
              <a:chOff x="1575320" y="914400"/>
              <a:chExt cx="2520000" cy="19800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2B64C27-15AF-6EA0-E173-CB7396896BAD}"/>
                  </a:ext>
                </a:extLst>
              </p:cNvPr>
              <p:cNvSpPr/>
              <p:nvPr/>
            </p:nvSpPr>
            <p:spPr>
              <a:xfrm>
                <a:off x="1575320" y="914400"/>
                <a:ext cx="252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배달 시스템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25248D9-3A0A-890C-C418-D0DE1D6A810D}"/>
                  </a:ext>
                </a:extLst>
              </p:cNvPr>
              <p:cNvSpPr/>
              <p:nvPr/>
            </p:nvSpPr>
            <p:spPr>
              <a:xfrm>
                <a:off x="1575320" y="1454400"/>
                <a:ext cx="2520000" cy="144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2832B3E-9F20-B617-528E-0119100A2CA1}"/>
                </a:ext>
              </a:extLst>
            </p:cNvPr>
            <p:cNvGrpSpPr/>
            <p:nvPr/>
          </p:nvGrpSpPr>
          <p:grpSpPr>
            <a:xfrm>
              <a:off x="8426731" y="1167033"/>
              <a:ext cx="2520000" cy="1980000"/>
              <a:chOff x="1575320" y="914400"/>
              <a:chExt cx="2520000" cy="198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3E100A8-AD4E-93C1-F4EF-F9FB63A77FF3}"/>
                  </a:ext>
                </a:extLst>
              </p:cNvPr>
              <p:cNvSpPr/>
              <p:nvPr/>
            </p:nvSpPr>
            <p:spPr>
              <a:xfrm>
                <a:off x="1575320" y="914400"/>
                <a:ext cx="252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물류 시스템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319FCD2-1EAA-8D5C-8352-BE18E79289BE}"/>
                  </a:ext>
                </a:extLst>
              </p:cNvPr>
              <p:cNvSpPr/>
              <p:nvPr/>
            </p:nvSpPr>
            <p:spPr>
              <a:xfrm>
                <a:off x="1575320" y="1454400"/>
                <a:ext cx="2520000" cy="144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492EF8-405F-267C-2CEA-EB25B8F723A1}"/>
                </a:ext>
              </a:extLst>
            </p:cNvPr>
            <p:cNvGrpSpPr/>
            <p:nvPr/>
          </p:nvGrpSpPr>
          <p:grpSpPr>
            <a:xfrm>
              <a:off x="8786731" y="3887305"/>
              <a:ext cx="1800000" cy="2184898"/>
              <a:chOff x="1082349" y="3218702"/>
              <a:chExt cx="1800000" cy="2184898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A911055D-AB88-76EB-7FF2-2B5FD3E87DF0}"/>
                  </a:ext>
                </a:extLst>
              </p:cNvPr>
              <p:cNvGrpSpPr/>
              <p:nvPr/>
            </p:nvGrpSpPr>
            <p:grpSpPr>
              <a:xfrm>
                <a:off x="1082349" y="3218702"/>
                <a:ext cx="1800000" cy="2184898"/>
                <a:chOff x="1455573" y="3363683"/>
                <a:chExt cx="1800000" cy="2184898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835E1C4A-6DC6-AA33-F589-EEB1B418333E}"/>
                    </a:ext>
                  </a:extLst>
                </p:cNvPr>
                <p:cNvSpPr/>
                <p:nvPr/>
              </p:nvSpPr>
              <p:spPr>
                <a:xfrm>
                  <a:off x="1455573" y="3621449"/>
                  <a:ext cx="1800000" cy="180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71F6274-9C85-B1D3-DC55-AEB0FC545168}"/>
                    </a:ext>
                  </a:extLst>
                </p:cNvPr>
                <p:cNvGrpSpPr/>
                <p:nvPr/>
              </p:nvGrpSpPr>
              <p:grpSpPr>
                <a:xfrm>
                  <a:off x="1567136" y="3363683"/>
                  <a:ext cx="1576875" cy="2184898"/>
                  <a:chOff x="3116423" y="3362918"/>
                  <a:chExt cx="1576875" cy="2184898"/>
                </a:xfrm>
              </p:grpSpPr>
              <p:pic>
                <p:nvPicPr>
                  <p:cNvPr id="27" name="그림 26">
                    <a:extLst>
                      <a:ext uri="{FF2B5EF4-FFF2-40B4-BE49-F238E27FC236}">
                        <a16:creationId xmlns:a16="http://schemas.microsoft.com/office/drawing/2014/main" id="{C2577657-DF75-9BEB-1503-FE616F91F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23901" r="39764">
                                <a14:foregroundMark x1="32268" y1="36628" x2="32428" y2="38953"/>
                              </a14:backgroundRemoval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918" r="58253"/>
                  <a:stretch/>
                </p:blipFill>
                <p:spPr>
                  <a:xfrm>
                    <a:off x="3116423" y="3362918"/>
                    <a:ext cx="1576875" cy="2184898"/>
                  </a:xfrm>
                  <a:prstGeom prst="rect">
                    <a:avLst/>
                  </a:prstGeom>
                </p:spPr>
              </p:pic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39493D7D-2883-9E52-AF09-A4D63A7A3D01}"/>
                      </a:ext>
                    </a:extLst>
                  </p:cNvPr>
                  <p:cNvSpPr/>
                  <p:nvPr/>
                </p:nvSpPr>
                <p:spPr>
                  <a:xfrm>
                    <a:off x="3544860" y="378870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F01F01-83E3-A950-902F-01B1A4405208}"/>
                  </a:ext>
                </a:extLst>
              </p:cNvPr>
              <p:cNvSpPr txBox="1"/>
              <p:nvPr/>
            </p:nvSpPr>
            <p:spPr>
              <a:xfrm>
                <a:off x="1543768" y="494446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관리자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22916F-A071-02D4-8632-BF7F1D58D6EF}"/>
                </a:ext>
              </a:extLst>
            </p:cNvPr>
            <p:cNvSpPr txBox="1"/>
            <p:nvPr/>
          </p:nvSpPr>
          <p:spPr>
            <a:xfrm>
              <a:off x="1274669" y="1953102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택배예약</a:t>
              </a:r>
              <a:r>
                <a:rPr lang="en-US" altLang="ko-KR" dirty="0"/>
                <a:t>/</a:t>
              </a:r>
              <a:r>
                <a:rPr lang="ko-KR" altLang="en-US" dirty="0"/>
                <a:t>취소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고객정보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송장상태</a:t>
              </a:r>
              <a:endParaRPr lang="en-US" altLang="ko-KR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3200FA-DF72-8F05-55CD-5779FCA49C54}"/>
                </a:ext>
              </a:extLst>
            </p:cNvPr>
            <p:cNvSpPr txBox="1"/>
            <p:nvPr/>
          </p:nvSpPr>
          <p:spPr>
            <a:xfrm>
              <a:off x="4869409" y="1953102"/>
              <a:ext cx="18582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택배배송상태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배달원배송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직원수취</a:t>
              </a:r>
              <a:endParaRPr lang="en-US" altLang="ko-KR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B4EFD4-07CB-BEDB-D7C8-0A951A2E96BA}"/>
                </a:ext>
              </a:extLst>
            </p:cNvPr>
            <p:cNvSpPr txBox="1"/>
            <p:nvPr/>
          </p:nvSpPr>
          <p:spPr>
            <a:xfrm>
              <a:off x="8458181" y="1953102"/>
              <a:ext cx="18582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택배위치확인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택배상</a:t>
              </a:r>
              <a:r>
                <a:rPr lang="en-US" altLang="ko-KR" dirty="0"/>
                <a:t>/</a:t>
              </a:r>
              <a:r>
                <a:rPr lang="ko-KR" altLang="en-US" dirty="0"/>
                <a:t>하차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지역별분배</a:t>
              </a:r>
              <a:endParaRPr lang="en-US" altLang="ko-KR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CB0604B-85C4-9CA4-27AD-84EBDC3DC828}"/>
                </a:ext>
              </a:extLst>
            </p:cNvPr>
            <p:cNvGrpSpPr/>
            <p:nvPr/>
          </p:nvGrpSpPr>
          <p:grpSpPr>
            <a:xfrm>
              <a:off x="2395231" y="3323802"/>
              <a:ext cx="220079" cy="648000"/>
              <a:chOff x="1973434" y="3069771"/>
              <a:chExt cx="220079" cy="648000"/>
            </a:xfrm>
          </p:grpSpPr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4E06B023-9CBF-D837-4479-0FDB4FC23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434" y="3069771"/>
                <a:ext cx="0" cy="6480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2BC4F234-D65B-F98B-6C86-E1AF5D0E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3513" y="3069771"/>
                <a:ext cx="0" cy="648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A65D77-0AC7-EC9F-195A-308BFDF565A0}"/>
                </a:ext>
              </a:extLst>
            </p:cNvPr>
            <p:cNvSpPr txBox="1"/>
            <p:nvPr/>
          </p:nvSpPr>
          <p:spPr>
            <a:xfrm>
              <a:off x="3786698" y="163240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택배전달</a:t>
              </a:r>
              <a:endParaRPr lang="en-US" altLang="ko-K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775678-8649-CBAB-01AC-7920FB776C45}"/>
                </a:ext>
              </a:extLst>
            </p:cNvPr>
            <p:cNvSpPr txBox="1"/>
            <p:nvPr/>
          </p:nvSpPr>
          <p:spPr>
            <a:xfrm>
              <a:off x="2687407" y="333135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택배배송</a:t>
              </a:r>
              <a:endParaRPr lang="en-US" altLang="ko-KR" dirty="0"/>
            </a:p>
            <a:p>
              <a:r>
                <a:rPr lang="ko-KR" altLang="en-US" dirty="0"/>
                <a:t>수취확인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9A08AE2-1A6B-E287-775C-53F0ACEE225C}"/>
                </a:ext>
              </a:extLst>
            </p:cNvPr>
            <p:cNvGrpSpPr/>
            <p:nvPr/>
          </p:nvGrpSpPr>
          <p:grpSpPr>
            <a:xfrm rot="5400000">
              <a:off x="4190595" y="1833033"/>
              <a:ext cx="220079" cy="648000"/>
              <a:chOff x="1973434" y="3069771"/>
              <a:chExt cx="220079" cy="648000"/>
            </a:xfrm>
          </p:grpSpPr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97F162D4-9DD4-48B4-A9B4-C47F644AF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434" y="3069771"/>
                <a:ext cx="0" cy="6480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952E62EA-3C31-8165-39BE-C65ADD99D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3513" y="3069771"/>
                <a:ext cx="0" cy="648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B03706A-B8A1-90E7-1A3F-B58886339270}"/>
                </a:ext>
              </a:extLst>
            </p:cNvPr>
            <p:cNvGrpSpPr/>
            <p:nvPr/>
          </p:nvGrpSpPr>
          <p:grpSpPr>
            <a:xfrm rot="5400000">
              <a:off x="7781325" y="1833033"/>
              <a:ext cx="220079" cy="648000"/>
              <a:chOff x="1973434" y="3069771"/>
              <a:chExt cx="220079" cy="648000"/>
            </a:xfrm>
          </p:grpSpPr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D9FAAE92-4EE6-01CF-833F-41FB914ACD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434" y="3069771"/>
                <a:ext cx="0" cy="6480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34B0A4B1-CB6B-7EA6-DD40-F908B808D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3513" y="3069771"/>
                <a:ext cx="0" cy="648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ABF0B9-BBD8-FF6B-EB77-EF3D07F821D4}"/>
                </a:ext>
              </a:extLst>
            </p:cNvPr>
            <p:cNvSpPr txBox="1"/>
            <p:nvPr/>
          </p:nvSpPr>
          <p:spPr>
            <a:xfrm>
              <a:off x="3795403" y="23462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택배배송</a:t>
              </a:r>
              <a:endParaRPr lang="en-US" altLang="ko-K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9DF17A-F9C8-66A7-1237-45AAF5F82445}"/>
                </a:ext>
              </a:extLst>
            </p:cNvPr>
            <p:cNvSpPr txBox="1"/>
            <p:nvPr/>
          </p:nvSpPr>
          <p:spPr>
            <a:xfrm>
              <a:off x="737433" y="3454653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택배예약</a:t>
              </a:r>
              <a:r>
                <a:rPr lang="en-US" altLang="ko-KR" dirty="0"/>
                <a:t>/</a:t>
              </a:r>
              <a:r>
                <a:rPr lang="ko-KR" altLang="en-US" dirty="0"/>
                <a:t>전달</a:t>
              </a:r>
              <a:endParaRPr lang="en-US" altLang="ko-KR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ED1660-CBF4-B7D7-4A74-94651F531275}"/>
                </a:ext>
              </a:extLst>
            </p:cNvPr>
            <p:cNvSpPr txBox="1"/>
            <p:nvPr/>
          </p:nvSpPr>
          <p:spPr>
            <a:xfrm>
              <a:off x="7356000" y="16520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택배전달</a:t>
              </a:r>
              <a:endParaRPr lang="en-US" altLang="ko-KR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22C9C4A-7824-720E-8FED-7026A1B5161C}"/>
                </a:ext>
              </a:extLst>
            </p:cNvPr>
            <p:cNvSpPr txBox="1"/>
            <p:nvPr/>
          </p:nvSpPr>
          <p:spPr>
            <a:xfrm>
              <a:off x="7316569" y="23462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택배배송</a:t>
              </a:r>
              <a:endParaRPr lang="en-US" altLang="ko-KR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10AE2A-00EB-63C5-88A3-B3FD556D6952}"/>
                </a:ext>
              </a:extLst>
            </p:cNvPr>
            <p:cNvSpPr txBox="1"/>
            <p:nvPr/>
          </p:nvSpPr>
          <p:spPr>
            <a:xfrm>
              <a:off x="4416613" y="339186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상태확인요청</a:t>
              </a:r>
              <a:endParaRPr lang="en-US" altLang="ko-KR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BE7014-DADE-B3AC-F705-4389FC3AD109}"/>
                </a:ext>
              </a:extLst>
            </p:cNvPr>
            <p:cNvGrpSpPr/>
            <p:nvPr/>
          </p:nvGrpSpPr>
          <p:grpSpPr>
            <a:xfrm>
              <a:off x="5960602" y="3282283"/>
              <a:ext cx="220079" cy="648000"/>
              <a:chOff x="1973434" y="3069771"/>
              <a:chExt cx="220079" cy="64800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0913B660-D93A-8FA6-3447-E88BDCCB2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434" y="3069771"/>
                <a:ext cx="0" cy="6480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559015E3-CE9D-4D3B-0E44-8BD00640A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3513" y="3069771"/>
                <a:ext cx="0" cy="648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5AAFC8-1AD0-913B-8078-59310B8648EA}"/>
                </a:ext>
              </a:extLst>
            </p:cNvPr>
            <p:cNvSpPr txBox="1"/>
            <p:nvPr/>
          </p:nvSpPr>
          <p:spPr>
            <a:xfrm>
              <a:off x="6206351" y="3236951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택배위치전송</a:t>
              </a:r>
              <a:endParaRPr lang="en-US" altLang="ko-KR" dirty="0"/>
            </a:p>
            <a:p>
              <a:r>
                <a:rPr lang="ko-KR" altLang="en-US" dirty="0"/>
                <a:t>상태전송</a:t>
              </a:r>
              <a:endParaRPr lang="en-US" altLang="ko-KR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33A96FD-B0B4-5F83-2CC3-B26D81C9CEDC}"/>
                </a:ext>
              </a:extLst>
            </p:cNvPr>
            <p:cNvSpPr txBox="1"/>
            <p:nvPr/>
          </p:nvSpPr>
          <p:spPr>
            <a:xfrm>
              <a:off x="4869409" y="4763327"/>
              <a:ext cx="25523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택배위치확인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택배상태</a:t>
              </a:r>
              <a:r>
                <a:rPr lang="en-US" altLang="ko-KR" dirty="0"/>
                <a:t>(</a:t>
              </a:r>
              <a:r>
                <a:rPr lang="ko-KR" altLang="en-US" dirty="0"/>
                <a:t>예약</a:t>
              </a:r>
              <a:r>
                <a:rPr lang="en-US" altLang="ko-KR" dirty="0"/>
                <a:t>/</a:t>
              </a:r>
              <a:r>
                <a:rPr lang="ko-KR" altLang="en-US" dirty="0"/>
                <a:t>취소</a:t>
              </a:r>
              <a:r>
                <a:rPr lang="en-US" altLang="ko-KR" dirty="0"/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사용자이력</a:t>
              </a:r>
              <a:endParaRPr lang="en-US" altLang="ko-KR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507656F-0B36-8E34-CC9D-1CAD2C867E1D}"/>
                </a:ext>
              </a:extLst>
            </p:cNvPr>
            <p:cNvGrpSpPr/>
            <p:nvPr/>
          </p:nvGrpSpPr>
          <p:grpSpPr>
            <a:xfrm rot="5400000">
              <a:off x="7781325" y="4655754"/>
              <a:ext cx="220079" cy="648000"/>
              <a:chOff x="1973434" y="3069771"/>
              <a:chExt cx="220079" cy="648000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21151BCB-90B2-5CD9-B853-46A49D9F2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434" y="3069771"/>
                <a:ext cx="0" cy="6480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C5430C78-01DE-51E5-6AA6-E373E94447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3513" y="3069771"/>
                <a:ext cx="0" cy="648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BF3B0AB-5CAB-97A6-D775-2265CDA413FE}"/>
                </a:ext>
              </a:extLst>
            </p:cNvPr>
            <p:cNvSpPr txBox="1"/>
            <p:nvPr/>
          </p:nvSpPr>
          <p:spPr>
            <a:xfrm>
              <a:off x="7403049" y="44966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장애알림</a:t>
              </a:r>
              <a:endParaRPr lang="en-US" altLang="ko-KR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C4543F-B64C-CA1E-6A50-00D12B003D45}"/>
                </a:ext>
              </a:extLst>
            </p:cNvPr>
            <p:cNvSpPr txBox="1"/>
            <p:nvPr/>
          </p:nvSpPr>
          <p:spPr>
            <a:xfrm>
              <a:off x="7403049" y="51080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모니터링</a:t>
              </a:r>
              <a:endParaRPr lang="en-US" altLang="ko-KR" dirty="0"/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8B51136-9E2B-BED7-D5F7-D6381AD03058}"/>
                </a:ext>
              </a:extLst>
            </p:cNvPr>
            <p:cNvGrpSpPr/>
            <p:nvPr/>
          </p:nvGrpSpPr>
          <p:grpSpPr>
            <a:xfrm>
              <a:off x="3615759" y="4489357"/>
              <a:ext cx="1107996" cy="980794"/>
              <a:chOff x="3615759" y="4606234"/>
              <a:chExt cx="1107996" cy="980794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8974DD50-D468-D122-8805-8D1B8098DEBF}"/>
                  </a:ext>
                </a:extLst>
              </p:cNvPr>
              <p:cNvGrpSpPr/>
              <p:nvPr/>
            </p:nvGrpSpPr>
            <p:grpSpPr>
              <a:xfrm rot="5400000">
                <a:off x="3994035" y="4765353"/>
                <a:ext cx="220079" cy="648000"/>
                <a:chOff x="1973434" y="3069771"/>
                <a:chExt cx="220079" cy="648000"/>
              </a:xfrm>
            </p:grpSpPr>
            <p:cxnSp>
              <p:nvCxnSpPr>
                <p:cNvPr id="131" name="직선 화살표 연결선 130">
                  <a:extLst>
                    <a:ext uri="{FF2B5EF4-FFF2-40B4-BE49-F238E27FC236}">
                      <a16:creationId xmlns:a16="http://schemas.microsoft.com/office/drawing/2014/main" id="{6358598C-B002-F5E8-0B7E-B1EA33185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73434" y="3069771"/>
                  <a:ext cx="0" cy="648000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화살표 연결선 131">
                  <a:extLst>
                    <a:ext uri="{FF2B5EF4-FFF2-40B4-BE49-F238E27FC236}">
                      <a16:creationId xmlns:a16="http://schemas.microsoft.com/office/drawing/2014/main" id="{A86B6D23-9832-214C-8AB4-2513CAE3C9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3513" y="3069771"/>
                  <a:ext cx="0" cy="648000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71681A1-EC77-519F-86B9-0014467058D7}"/>
                  </a:ext>
                </a:extLst>
              </p:cNvPr>
              <p:cNvSpPr txBox="1"/>
              <p:nvPr/>
            </p:nvSpPr>
            <p:spPr>
              <a:xfrm>
                <a:off x="3615759" y="460623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상태확인</a:t>
                </a:r>
                <a:endParaRPr lang="en-US" altLang="ko-KR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F00CF3C-A207-CE40-19FB-70461E855E41}"/>
                  </a:ext>
                </a:extLst>
              </p:cNvPr>
              <p:cNvSpPr txBox="1"/>
              <p:nvPr/>
            </p:nvSpPr>
            <p:spPr>
              <a:xfrm>
                <a:off x="3615759" y="521769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현황제공</a:t>
                </a:r>
                <a:endParaRPr lang="en-US" altLang="ko-KR" dirty="0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282520" cy="1005806"/>
            <a:chOff x="504168" y="79330"/>
            <a:chExt cx="4282520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628108" cy="769441"/>
              <a:chOff x="1158580" y="315695"/>
              <a:chExt cx="3628108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34676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ko-KR" altLang="en-US" sz="2400" b="1" dirty="0"/>
                  <a:t>서비스 개념도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318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282520" cy="1005806"/>
            <a:chOff x="504168" y="79330"/>
            <a:chExt cx="4282520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628108" cy="769441"/>
              <a:chOff x="1158580" y="315695"/>
              <a:chExt cx="3628108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34676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ko-KR" altLang="en-US" sz="2400" b="1" dirty="0"/>
                  <a:t>서비스 구성도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CB74DD6-9B94-077F-0522-0A8587C72B77}"/>
              </a:ext>
            </a:extLst>
          </p:cNvPr>
          <p:cNvGrpSpPr/>
          <p:nvPr/>
        </p:nvGrpSpPr>
        <p:grpSpPr>
          <a:xfrm>
            <a:off x="1635482" y="1256574"/>
            <a:ext cx="8921037" cy="5313489"/>
            <a:chOff x="1962537" y="686085"/>
            <a:chExt cx="7688425" cy="531348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174DAC8-E501-4213-D0BD-3D492D8ED0E8}"/>
                </a:ext>
              </a:extLst>
            </p:cNvPr>
            <p:cNvGrpSpPr/>
            <p:nvPr/>
          </p:nvGrpSpPr>
          <p:grpSpPr>
            <a:xfrm>
              <a:off x="6357245" y="4947559"/>
              <a:ext cx="1004595" cy="942389"/>
              <a:chOff x="6232849" y="872414"/>
              <a:chExt cx="1004595" cy="942389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2E9D4EC9-ADFD-8374-A46C-3185F7C8995A}"/>
                  </a:ext>
                </a:extLst>
              </p:cNvPr>
              <p:cNvSpPr/>
              <p:nvPr/>
            </p:nvSpPr>
            <p:spPr>
              <a:xfrm>
                <a:off x="6232849" y="872414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585D98D2-292C-D78F-F297-C71433C9B498}"/>
                  </a:ext>
                </a:extLst>
              </p:cNvPr>
              <p:cNvSpPr/>
              <p:nvPr/>
            </p:nvSpPr>
            <p:spPr>
              <a:xfrm>
                <a:off x="6232849" y="1495233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67FE4C99-D5B4-ABBA-4E9D-531B0828750C}"/>
                </a:ext>
              </a:extLst>
            </p:cNvPr>
            <p:cNvGrpSpPr/>
            <p:nvPr/>
          </p:nvGrpSpPr>
          <p:grpSpPr>
            <a:xfrm>
              <a:off x="6375909" y="3755569"/>
              <a:ext cx="1004595" cy="942389"/>
              <a:chOff x="6232849" y="872414"/>
              <a:chExt cx="1004595" cy="942389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3B6F147E-3980-3051-E446-BAE20EC4E7A5}"/>
                  </a:ext>
                </a:extLst>
              </p:cNvPr>
              <p:cNvSpPr/>
              <p:nvPr/>
            </p:nvSpPr>
            <p:spPr>
              <a:xfrm>
                <a:off x="6232849" y="872414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5617446C-9FA3-7FE6-8655-09081AC6D157}"/>
                  </a:ext>
                </a:extLst>
              </p:cNvPr>
              <p:cNvSpPr/>
              <p:nvPr/>
            </p:nvSpPr>
            <p:spPr>
              <a:xfrm>
                <a:off x="6232849" y="1495233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52136F81-B26F-DDB3-6C55-A76BF5E7F506}"/>
                </a:ext>
              </a:extLst>
            </p:cNvPr>
            <p:cNvGrpSpPr/>
            <p:nvPr/>
          </p:nvGrpSpPr>
          <p:grpSpPr>
            <a:xfrm>
              <a:off x="6375909" y="2579911"/>
              <a:ext cx="1004595" cy="942389"/>
              <a:chOff x="6232849" y="872414"/>
              <a:chExt cx="1004595" cy="942389"/>
            </a:xfrm>
          </p:grpSpPr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C26E4F7D-C43D-01AB-63CB-04C10D2ED60D}"/>
                  </a:ext>
                </a:extLst>
              </p:cNvPr>
              <p:cNvSpPr/>
              <p:nvPr/>
            </p:nvSpPr>
            <p:spPr>
              <a:xfrm>
                <a:off x="6232849" y="872414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346A666B-5366-1F43-BBCB-AB6E9191FDC8}"/>
                  </a:ext>
                </a:extLst>
              </p:cNvPr>
              <p:cNvSpPr/>
              <p:nvPr/>
            </p:nvSpPr>
            <p:spPr>
              <a:xfrm>
                <a:off x="6232849" y="1495233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10A0FAA-D370-549A-D597-10637216FD91}"/>
                </a:ext>
              </a:extLst>
            </p:cNvPr>
            <p:cNvSpPr/>
            <p:nvPr/>
          </p:nvSpPr>
          <p:spPr>
            <a:xfrm>
              <a:off x="1962537" y="3352022"/>
              <a:ext cx="1110342" cy="70912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Istio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Ingress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Gateway</a:t>
              </a:r>
              <a:endParaRPr lang="ko-KR" altLang="en-US" sz="1300" dirty="0"/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2B6BF563-C22D-956A-976F-82543062FF65}"/>
                </a:ext>
              </a:extLst>
            </p:cNvPr>
            <p:cNvGrpSpPr/>
            <p:nvPr/>
          </p:nvGrpSpPr>
          <p:grpSpPr>
            <a:xfrm>
              <a:off x="6288828" y="2659221"/>
              <a:ext cx="1004595" cy="930731"/>
              <a:chOff x="6232849" y="2160035"/>
              <a:chExt cx="1004595" cy="930731"/>
            </a:xfrm>
          </p:grpSpPr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760EFB2F-739D-DA12-4A2C-E387261206E7}"/>
                  </a:ext>
                </a:extLst>
              </p:cNvPr>
              <p:cNvSpPr/>
              <p:nvPr/>
            </p:nvSpPr>
            <p:spPr>
              <a:xfrm>
                <a:off x="6232849" y="2160035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Delivery</a:t>
                </a:r>
                <a:br>
                  <a:rPr lang="en-US" altLang="ko-KR" sz="1200" dirty="0"/>
                </a:br>
                <a:r>
                  <a:rPr lang="en-US" altLang="ko-KR" sz="1200" dirty="0"/>
                  <a:t>V1</a:t>
                </a:r>
                <a:endParaRPr lang="ko-KR" altLang="en-US" sz="1200" dirty="0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06E479A4-0DED-1BAC-7E16-E785BCEC409C}"/>
                  </a:ext>
                </a:extLst>
              </p:cNvPr>
              <p:cNvSpPr/>
              <p:nvPr/>
            </p:nvSpPr>
            <p:spPr>
              <a:xfrm>
                <a:off x="6232849" y="2771196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sidecar</a:t>
                </a:r>
                <a:endParaRPr lang="ko-KR" altLang="en-US" sz="1200" dirty="0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1AE506D-8557-9160-B5DB-DC0F55101BF3}"/>
                </a:ext>
              </a:extLst>
            </p:cNvPr>
            <p:cNvGrpSpPr/>
            <p:nvPr/>
          </p:nvGrpSpPr>
          <p:grpSpPr>
            <a:xfrm>
              <a:off x="6288828" y="3851207"/>
              <a:ext cx="1004595" cy="926062"/>
              <a:chOff x="6232849" y="3149078"/>
              <a:chExt cx="1004595" cy="926062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864C3569-A00E-10B4-2629-A93DC743B737}"/>
                  </a:ext>
                </a:extLst>
              </p:cNvPr>
              <p:cNvSpPr/>
              <p:nvPr/>
            </p:nvSpPr>
            <p:spPr>
              <a:xfrm>
                <a:off x="6232849" y="3149078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Warehouse</a:t>
                </a:r>
                <a:br>
                  <a:rPr lang="en-US" altLang="ko-KR" sz="1200" dirty="0"/>
                </a:br>
                <a:r>
                  <a:rPr lang="en-US" altLang="ko-KR" sz="1200" dirty="0"/>
                  <a:t>V1</a:t>
                </a:r>
                <a:endParaRPr lang="ko-KR" altLang="en-US" sz="1200" dirty="0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735AAB82-619B-C774-2673-A9778B6FAD5E}"/>
                  </a:ext>
                </a:extLst>
              </p:cNvPr>
              <p:cNvSpPr/>
              <p:nvPr/>
            </p:nvSpPr>
            <p:spPr>
              <a:xfrm>
                <a:off x="6232849" y="3755570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sidecar</a:t>
                </a:r>
                <a:endParaRPr lang="ko-KR" altLang="en-US" sz="1200" dirty="0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2E400C43-8D9E-176F-7EB1-46A031541820}"/>
                </a:ext>
              </a:extLst>
            </p:cNvPr>
            <p:cNvGrpSpPr/>
            <p:nvPr/>
          </p:nvGrpSpPr>
          <p:grpSpPr>
            <a:xfrm>
              <a:off x="6288828" y="5038524"/>
              <a:ext cx="1004595" cy="930731"/>
              <a:chOff x="6232849" y="4474023"/>
              <a:chExt cx="1004595" cy="930731"/>
            </a:xfrm>
          </p:grpSpPr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94C2DB1E-D575-1FB7-9FBC-858DBB5771C9}"/>
                  </a:ext>
                </a:extLst>
              </p:cNvPr>
              <p:cNvSpPr/>
              <p:nvPr/>
            </p:nvSpPr>
            <p:spPr>
              <a:xfrm>
                <a:off x="6232849" y="4474023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My Parcel</a:t>
                </a:r>
                <a:br>
                  <a:rPr lang="en-US" altLang="ko-KR" sz="1200" dirty="0"/>
                </a:br>
                <a:r>
                  <a:rPr lang="en-US" altLang="ko-KR" sz="1200" dirty="0"/>
                  <a:t>V1</a:t>
                </a:r>
                <a:endParaRPr lang="ko-KR" altLang="en-US" sz="1200" dirty="0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38567F62-9094-B516-7D0C-62B3AAC4FEE4}"/>
                  </a:ext>
                </a:extLst>
              </p:cNvPr>
              <p:cNvSpPr/>
              <p:nvPr/>
            </p:nvSpPr>
            <p:spPr>
              <a:xfrm>
                <a:off x="6232849" y="5085184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sidecar</a:t>
                </a:r>
                <a:endParaRPr lang="ko-KR" altLang="en-US" sz="1200" dirty="0"/>
              </a:p>
            </p:txBody>
          </p:sp>
        </p:grp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FF826C7-C99F-A72E-6E88-4ED9A38369AF}"/>
                </a:ext>
              </a:extLst>
            </p:cNvPr>
            <p:cNvSpPr/>
            <p:nvPr/>
          </p:nvSpPr>
          <p:spPr>
            <a:xfrm>
              <a:off x="5218919" y="1455577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Reservation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Service</a:t>
              </a:r>
              <a:br>
                <a:rPr lang="en-US" altLang="ko-KR" sz="1000" b="1" dirty="0"/>
              </a:br>
              <a:r>
                <a:rPr lang="en-US" altLang="ko-KR" sz="1000" b="1" dirty="0"/>
                <a:t>V1</a:t>
              </a:r>
              <a:endParaRPr lang="ko-KR" altLang="en-US" sz="1000" b="1" dirty="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02283EE-94F1-786B-5A44-45D959FB9826}"/>
                </a:ext>
              </a:extLst>
            </p:cNvPr>
            <p:cNvSpPr/>
            <p:nvPr/>
          </p:nvSpPr>
          <p:spPr>
            <a:xfrm>
              <a:off x="5218919" y="2724536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Delivery Service</a:t>
              </a:r>
              <a:br>
                <a:rPr lang="en-US" altLang="ko-KR" sz="1000" b="1" dirty="0"/>
              </a:br>
              <a:r>
                <a:rPr lang="en-US" altLang="ko-KR" sz="1000" b="1" dirty="0"/>
                <a:t>V1</a:t>
              </a:r>
              <a:endParaRPr lang="ko-KR" altLang="en-US" sz="1000" b="1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E52D3B7-99DC-513A-D341-ABC9F86870D0}"/>
                </a:ext>
              </a:extLst>
            </p:cNvPr>
            <p:cNvSpPr/>
            <p:nvPr/>
          </p:nvSpPr>
          <p:spPr>
            <a:xfrm>
              <a:off x="5218919" y="3834880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/>
                <a:t>Warehouse</a:t>
              </a:r>
              <a:r>
                <a:rPr lang="ko-KR" altLang="en-US" sz="800" b="1" dirty="0"/>
                <a:t> </a:t>
              </a:r>
              <a:r>
                <a:rPr lang="en-US" altLang="ko-KR" sz="800" b="1" dirty="0"/>
                <a:t>Service</a:t>
              </a:r>
              <a:br>
                <a:rPr lang="en-US" altLang="ko-KR" sz="800" b="1" dirty="0"/>
              </a:br>
              <a:r>
                <a:rPr lang="en-US" altLang="ko-KR" sz="900" b="1" dirty="0"/>
                <a:t>V1</a:t>
              </a:r>
              <a:endParaRPr lang="ko-KR" altLang="en-US" sz="900" b="1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23A42D1-B323-1231-07B8-364E9D67C3ED}"/>
                </a:ext>
              </a:extLst>
            </p:cNvPr>
            <p:cNvSpPr/>
            <p:nvPr/>
          </p:nvSpPr>
          <p:spPr>
            <a:xfrm>
              <a:off x="5218919" y="5057185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/>
                <a:t>MyParcel</a:t>
              </a:r>
              <a:r>
                <a:rPr lang="ko-KR" altLang="en-US" sz="800" b="1" dirty="0"/>
                <a:t> </a:t>
              </a:r>
              <a:r>
                <a:rPr lang="en-US" altLang="ko-KR" sz="800" b="1" dirty="0"/>
                <a:t>Service</a:t>
              </a:r>
              <a:endParaRPr lang="ko-KR" altLang="en-US" sz="800" b="1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AFE8826B-7260-44A6-E0CC-D9779E66A104}"/>
                </a:ext>
              </a:extLst>
            </p:cNvPr>
            <p:cNvGrpSpPr/>
            <p:nvPr/>
          </p:nvGrpSpPr>
          <p:grpSpPr>
            <a:xfrm>
              <a:off x="6366580" y="1384037"/>
              <a:ext cx="1004595" cy="942389"/>
              <a:chOff x="6232849" y="872414"/>
              <a:chExt cx="1004595" cy="942389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4768920D-F363-6CA7-FBE6-019E35C4B28F}"/>
                  </a:ext>
                </a:extLst>
              </p:cNvPr>
              <p:cNvSpPr/>
              <p:nvPr/>
            </p:nvSpPr>
            <p:spPr>
              <a:xfrm>
                <a:off x="6232849" y="872414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C07483B8-C487-31AA-5466-40016DA9F8E2}"/>
                  </a:ext>
                </a:extLst>
              </p:cNvPr>
              <p:cNvSpPr/>
              <p:nvPr/>
            </p:nvSpPr>
            <p:spPr>
              <a:xfrm>
                <a:off x="6232849" y="1495233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72F59688-C9F5-1F78-1682-392FA19D2C0B}"/>
                </a:ext>
              </a:extLst>
            </p:cNvPr>
            <p:cNvGrpSpPr/>
            <p:nvPr/>
          </p:nvGrpSpPr>
          <p:grpSpPr>
            <a:xfrm>
              <a:off x="6288828" y="1455577"/>
              <a:ext cx="1004595" cy="942389"/>
              <a:chOff x="6232849" y="872414"/>
              <a:chExt cx="1004595" cy="94238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B141E403-55D4-8E6D-2FFA-43FD20138B35}"/>
                  </a:ext>
                </a:extLst>
              </p:cNvPr>
              <p:cNvSpPr/>
              <p:nvPr/>
            </p:nvSpPr>
            <p:spPr>
              <a:xfrm>
                <a:off x="6232849" y="872414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Reservation V1</a:t>
                </a:r>
                <a:endParaRPr lang="ko-KR" altLang="en-US" sz="1200" dirty="0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90F924F8-3738-1AFE-5F86-B789AA2DC7F5}"/>
                  </a:ext>
                </a:extLst>
              </p:cNvPr>
              <p:cNvSpPr/>
              <p:nvPr/>
            </p:nvSpPr>
            <p:spPr>
              <a:xfrm>
                <a:off x="6232849" y="1495233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sidecar</a:t>
                </a:r>
                <a:endParaRPr lang="ko-KR" altLang="en-US" sz="1200" dirty="0"/>
              </a:p>
            </p:txBody>
          </p:sp>
        </p:grp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E5EBB06-EF7F-2974-347B-95D6FCEDF20F}"/>
                </a:ext>
              </a:extLst>
            </p:cNvPr>
            <p:cNvSpPr/>
            <p:nvPr/>
          </p:nvSpPr>
          <p:spPr>
            <a:xfrm>
              <a:off x="7896801" y="1455577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Replica</a:t>
              </a:r>
              <a:br>
                <a:rPr lang="en-US" altLang="ko-KR" sz="1000" b="1" dirty="0"/>
              </a:br>
              <a:r>
                <a:rPr lang="en-US" altLang="ko-KR" sz="1000" b="1" dirty="0"/>
                <a:t>Set</a:t>
              </a:r>
              <a:endParaRPr lang="ko-KR" altLang="en-US" sz="1000" b="1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C744850-0CE1-E439-9559-811A2E748B02}"/>
                </a:ext>
              </a:extLst>
            </p:cNvPr>
            <p:cNvSpPr/>
            <p:nvPr/>
          </p:nvSpPr>
          <p:spPr>
            <a:xfrm>
              <a:off x="7896801" y="2625004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Replica</a:t>
              </a:r>
              <a:br>
                <a:rPr lang="en-US" altLang="ko-KR" sz="1000" b="1" dirty="0"/>
              </a:br>
              <a:r>
                <a:rPr lang="en-US" altLang="ko-KR" sz="1000" b="1" dirty="0"/>
                <a:t>Set</a:t>
              </a:r>
              <a:endParaRPr lang="ko-KR" altLang="en-US" sz="1000" b="1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7D8B8242-37A8-A71E-041B-CCB929D8986C}"/>
                </a:ext>
              </a:extLst>
            </p:cNvPr>
            <p:cNvSpPr/>
            <p:nvPr/>
          </p:nvSpPr>
          <p:spPr>
            <a:xfrm>
              <a:off x="7896801" y="3853536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Replica</a:t>
              </a:r>
              <a:br>
                <a:rPr lang="en-US" altLang="ko-KR" sz="1000" b="1" dirty="0"/>
              </a:br>
              <a:r>
                <a:rPr lang="en-US" altLang="ko-KR" sz="1000" b="1" dirty="0"/>
                <a:t>Set</a:t>
              </a:r>
              <a:endParaRPr lang="ko-KR" altLang="en-US" sz="1000" b="1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C95020CE-B6CE-279E-2D3F-5A0CA50F26F4}"/>
                </a:ext>
              </a:extLst>
            </p:cNvPr>
            <p:cNvSpPr/>
            <p:nvPr/>
          </p:nvSpPr>
          <p:spPr>
            <a:xfrm>
              <a:off x="7896801" y="5026866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Replica</a:t>
              </a:r>
              <a:br>
                <a:rPr lang="en-US" altLang="ko-KR" sz="1000" b="1" dirty="0"/>
              </a:br>
              <a:r>
                <a:rPr lang="en-US" altLang="ko-KR" sz="1000" b="1" dirty="0"/>
                <a:t>Set</a:t>
              </a:r>
              <a:endParaRPr lang="ko-KR" altLang="en-US" sz="1000" b="1" dirty="0"/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DCD492E3-7AA9-18DE-2650-8AF8658C4F04}"/>
                </a:ext>
              </a:extLst>
            </p:cNvPr>
            <p:cNvCxnSpPr/>
            <p:nvPr/>
          </p:nvCxnSpPr>
          <p:spPr>
            <a:xfrm>
              <a:off x="5817159" y="2216026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4966411C-7934-F117-E553-CB02A9A563C5}"/>
                </a:ext>
              </a:extLst>
            </p:cNvPr>
            <p:cNvCxnSpPr/>
            <p:nvPr/>
          </p:nvCxnSpPr>
          <p:spPr>
            <a:xfrm>
              <a:off x="5817159" y="3430167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C84F3EA0-2CDB-FA21-8C1C-1746D64BB5E7}"/>
                </a:ext>
              </a:extLst>
            </p:cNvPr>
            <p:cNvCxnSpPr/>
            <p:nvPr/>
          </p:nvCxnSpPr>
          <p:spPr>
            <a:xfrm>
              <a:off x="5817159" y="4617484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4C527908-6ADD-F493-FF37-D40D4450CE70}"/>
                </a:ext>
              </a:extLst>
            </p:cNvPr>
            <p:cNvCxnSpPr/>
            <p:nvPr/>
          </p:nvCxnSpPr>
          <p:spPr>
            <a:xfrm>
              <a:off x="5817159" y="5809470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E03971D4-7A58-FD5C-40DA-6CB0D8A1AB29}"/>
                </a:ext>
              </a:extLst>
            </p:cNvPr>
            <p:cNvSpPr/>
            <p:nvPr/>
          </p:nvSpPr>
          <p:spPr>
            <a:xfrm>
              <a:off x="3987559" y="1455577"/>
              <a:ext cx="609600" cy="942389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Virtual</a:t>
              </a:r>
              <a:br>
                <a:rPr lang="en-US" altLang="ko-KR" sz="1000" dirty="0"/>
              </a:br>
              <a:r>
                <a:rPr lang="en-US" altLang="ko-KR" sz="1000" dirty="0"/>
                <a:t>Service</a:t>
              </a:r>
              <a:endParaRPr lang="ko-KR" altLang="en-US" sz="1000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F5FE94A-B428-0886-A869-46158E3701D0}"/>
                </a:ext>
              </a:extLst>
            </p:cNvPr>
            <p:cNvSpPr/>
            <p:nvPr/>
          </p:nvSpPr>
          <p:spPr>
            <a:xfrm>
              <a:off x="3987559" y="2724536"/>
              <a:ext cx="609600" cy="942389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Virtual</a:t>
              </a:r>
              <a:br>
                <a:rPr lang="en-US" altLang="ko-KR" sz="1000" dirty="0"/>
              </a:br>
              <a:r>
                <a:rPr lang="en-US" altLang="ko-KR" sz="1000" dirty="0"/>
                <a:t>Service</a:t>
              </a:r>
              <a:endParaRPr lang="ko-KR" altLang="en-US" sz="1000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2A07B57-14D9-CFAC-8A04-E9E0906E6383}"/>
                </a:ext>
              </a:extLst>
            </p:cNvPr>
            <p:cNvSpPr/>
            <p:nvPr/>
          </p:nvSpPr>
          <p:spPr>
            <a:xfrm>
              <a:off x="3987559" y="3834880"/>
              <a:ext cx="609600" cy="942389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Virtual</a:t>
              </a:r>
              <a:br>
                <a:rPr lang="en-US" altLang="ko-KR" sz="1000" dirty="0"/>
              </a:br>
              <a:r>
                <a:rPr lang="en-US" altLang="ko-KR" sz="1000" dirty="0"/>
                <a:t>Service</a:t>
              </a:r>
              <a:endParaRPr lang="ko-KR" altLang="en-US" sz="1000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5955A32-7660-47AC-A736-E3209493827B}"/>
                </a:ext>
              </a:extLst>
            </p:cNvPr>
            <p:cNvSpPr/>
            <p:nvPr/>
          </p:nvSpPr>
          <p:spPr>
            <a:xfrm>
              <a:off x="3987559" y="5104261"/>
              <a:ext cx="609600" cy="848238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Virtual</a:t>
              </a:r>
              <a:br>
                <a:rPr lang="en-US" altLang="ko-KR" sz="1000" dirty="0"/>
              </a:br>
              <a:r>
                <a:rPr lang="en-US" altLang="ko-KR" sz="1000" dirty="0"/>
                <a:t>Service</a:t>
              </a:r>
              <a:endParaRPr lang="ko-KR" altLang="en-US" sz="1000" dirty="0"/>
            </a:p>
          </p:txBody>
        </p: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A204223E-B10B-E52F-F6DC-D2B9E9A847F7}"/>
                </a:ext>
              </a:extLst>
            </p:cNvPr>
            <p:cNvCxnSpPr>
              <a:cxnSpLocks/>
              <a:stCxn id="156" idx="3"/>
              <a:endCxn id="142" idx="1"/>
            </p:cNvCxnSpPr>
            <p:nvPr/>
          </p:nvCxnSpPr>
          <p:spPr>
            <a:xfrm>
              <a:off x="4597159" y="1926772"/>
              <a:ext cx="621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D294EDD2-7E0D-6888-856D-9E51E5E850DC}"/>
                </a:ext>
              </a:extLst>
            </p:cNvPr>
            <p:cNvCxnSpPr>
              <a:cxnSpLocks/>
              <a:stCxn id="157" idx="3"/>
              <a:endCxn id="143" idx="1"/>
            </p:cNvCxnSpPr>
            <p:nvPr/>
          </p:nvCxnSpPr>
          <p:spPr>
            <a:xfrm>
              <a:off x="4597159" y="3195731"/>
              <a:ext cx="621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C37F03E4-E8CF-DACA-9D14-4F67FF61FA9A}"/>
                </a:ext>
              </a:extLst>
            </p:cNvPr>
            <p:cNvCxnSpPr>
              <a:cxnSpLocks/>
              <a:stCxn id="158" idx="3"/>
              <a:endCxn id="144" idx="1"/>
            </p:cNvCxnSpPr>
            <p:nvPr/>
          </p:nvCxnSpPr>
          <p:spPr>
            <a:xfrm>
              <a:off x="4597159" y="4306075"/>
              <a:ext cx="621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6D273EEC-95F4-FA13-8535-CAF72F2778E0}"/>
                </a:ext>
              </a:extLst>
            </p:cNvPr>
            <p:cNvCxnSpPr>
              <a:cxnSpLocks/>
              <a:stCxn id="159" idx="3"/>
              <a:endCxn id="145" idx="1"/>
            </p:cNvCxnSpPr>
            <p:nvPr/>
          </p:nvCxnSpPr>
          <p:spPr>
            <a:xfrm>
              <a:off x="4597159" y="5528380"/>
              <a:ext cx="621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511C6BF1-5DCB-D129-4719-29C57EB94CDD}"/>
                </a:ext>
              </a:extLst>
            </p:cNvPr>
            <p:cNvSpPr/>
            <p:nvPr/>
          </p:nvSpPr>
          <p:spPr>
            <a:xfrm>
              <a:off x="5218919" y="951723"/>
              <a:ext cx="609600" cy="385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V2</a:t>
              </a:r>
              <a:endParaRPr lang="ko-KR" altLang="en-US" sz="1000" b="1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5F4EE96-2585-7EE9-A636-A5CC58D9BB97}"/>
                </a:ext>
              </a:extLst>
            </p:cNvPr>
            <p:cNvSpPr/>
            <p:nvPr/>
          </p:nvSpPr>
          <p:spPr>
            <a:xfrm>
              <a:off x="6346354" y="951723"/>
              <a:ext cx="1034150" cy="385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Reservation V2</a:t>
              </a:r>
              <a:endParaRPr lang="ko-KR" altLang="en-US" sz="1000" b="1" dirty="0"/>
            </a:p>
          </p:txBody>
        </p: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46E5B965-0978-A4AB-28E2-81124A51DD5B}"/>
                </a:ext>
              </a:extLst>
            </p:cNvPr>
            <p:cNvCxnSpPr>
              <a:cxnSpLocks/>
              <a:stCxn id="156" idx="3"/>
              <a:endCxn id="165" idx="1"/>
            </p:cNvCxnSpPr>
            <p:nvPr/>
          </p:nvCxnSpPr>
          <p:spPr>
            <a:xfrm flipV="1">
              <a:off x="4597159" y="1144553"/>
              <a:ext cx="621760" cy="782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0195B35-67B8-A9FC-E27D-FF242DBB1AE0}"/>
                </a:ext>
              </a:extLst>
            </p:cNvPr>
            <p:cNvSpPr/>
            <p:nvPr/>
          </p:nvSpPr>
          <p:spPr>
            <a:xfrm>
              <a:off x="7896801" y="951723"/>
              <a:ext cx="609600" cy="3856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Replica</a:t>
              </a:r>
              <a:br>
                <a:rPr lang="en-US" altLang="ko-KR" sz="1000" b="1" dirty="0"/>
              </a:br>
              <a:r>
                <a:rPr lang="en-US" altLang="ko-KR" sz="1000" b="1" dirty="0"/>
                <a:t>Set</a:t>
              </a:r>
              <a:endParaRPr lang="ko-KR" altLang="en-US" sz="1000" b="1" dirty="0"/>
            </a:p>
          </p:txBody>
        </p: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E512C8B5-D4A8-88CC-8084-D172CCC64976}"/>
                </a:ext>
              </a:extLst>
            </p:cNvPr>
            <p:cNvCxnSpPr>
              <a:cxnSpLocks/>
              <a:stCxn id="137" idx="3"/>
              <a:endCxn id="156" idx="1"/>
            </p:cNvCxnSpPr>
            <p:nvPr/>
          </p:nvCxnSpPr>
          <p:spPr>
            <a:xfrm flipV="1">
              <a:off x="3072879" y="1926772"/>
              <a:ext cx="914680" cy="1779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AC2C23A6-16BE-C122-562D-678D963AEED6}"/>
                </a:ext>
              </a:extLst>
            </p:cNvPr>
            <p:cNvCxnSpPr>
              <a:cxnSpLocks/>
              <a:stCxn id="137" idx="3"/>
              <a:endCxn id="157" idx="1"/>
            </p:cNvCxnSpPr>
            <p:nvPr/>
          </p:nvCxnSpPr>
          <p:spPr>
            <a:xfrm flipV="1">
              <a:off x="3072879" y="3195731"/>
              <a:ext cx="914680" cy="510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DC6BB6F4-AFE0-23C5-83F9-05520176E24D}"/>
                </a:ext>
              </a:extLst>
            </p:cNvPr>
            <p:cNvCxnSpPr>
              <a:cxnSpLocks/>
              <a:stCxn id="137" idx="3"/>
              <a:endCxn id="158" idx="1"/>
            </p:cNvCxnSpPr>
            <p:nvPr/>
          </p:nvCxnSpPr>
          <p:spPr>
            <a:xfrm>
              <a:off x="3072879" y="3706586"/>
              <a:ext cx="914680" cy="5994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62E12E00-5889-6ED1-CFE0-7EE455BC4676}"/>
                </a:ext>
              </a:extLst>
            </p:cNvPr>
            <p:cNvCxnSpPr>
              <a:cxnSpLocks/>
              <a:stCxn id="137" idx="3"/>
              <a:endCxn id="159" idx="1"/>
            </p:cNvCxnSpPr>
            <p:nvPr/>
          </p:nvCxnSpPr>
          <p:spPr>
            <a:xfrm>
              <a:off x="3072879" y="3706586"/>
              <a:ext cx="914680" cy="182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33F33D1-00CC-7506-AA86-79979A841CBE}"/>
                </a:ext>
              </a:extLst>
            </p:cNvPr>
            <p:cNvSpPr txBox="1"/>
            <p:nvPr/>
          </p:nvSpPr>
          <p:spPr>
            <a:xfrm>
              <a:off x="2426468" y="2457742"/>
              <a:ext cx="1237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/>
                <a:t>/reservation/v1</a:t>
              </a:r>
              <a:endParaRPr lang="ko-KR" altLang="en-US" sz="1200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0BC928E-723D-FF5C-9208-6F3780BBB607}"/>
                </a:ext>
              </a:extLst>
            </p:cNvPr>
            <p:cNvSpPr txBox="1"/>
            <p:nvPr/>
          </p:nvSpPr>
          <p:spPr>
            <a:xfrm>
              <a:off x="2519778" y="4734405"/>
              <a:ext cx="1092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/>
                <a:t>/</a:t>
              </a:r>
              <a:r>
                <a:rPr lang="en-US" altLang="ko-KR" sz="1200" dirty="0" err="1"/>
                <a:t>myparcel</a:t>
              </a:r>
              <a:r>
                <a:rPr lang="en-US" altLang="ko-KR" sz="1200" dirty="0"/>
                <a:t>/v1</a:t>
              </a:r>
              <a:endParaRPr lang="ko-KR" altLang="en-US" sz="1200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E0780CC-D27F-721B-D281-543DFB7D6C1C}"/>
                </a:ext>
              </a:extLst>
            </p:cNvPr>
            <p:cNvSpPr txBox="1"/>
            <p:nvPr/>
          </p:nvSpPr>
          <p:spPr>
            <a:xfrm>
              <a:off x="2677862" y="4129093"/>
              <a:ext cx="12548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/warehouse/v1</a:t>
              </a:r>
              <a:endParaRPr lang="ko-KR" altLang="en-US" sz="12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4913BF1-C93A-9C49-500D-AB7FD6996BF7}"/>
                </a:ext>
              </a:extLst>
            </p:cNvPr>
            <p:cNvSpPr txBox="1"/>
            <p:nvPr/>
          </p:nvSpPr>
          <p:spPr>
            <a:xfrm>
              <a:off x="2874400" y="3005469"/>
              <a:ext cx="1011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/delivery/v1</a:t>
              </a:r>
              <a:endParaRPr lang="ko-KR" altLang="en-US" sz="1200" dirty="0"/>
            </a:p>
          </p:txBody>
        </p: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DFC324E3-7EA1-E0DC-D25A-E7B2DC18BC96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flipH="1">
              <a:off x="7380504" y="1144552"/>
              <a:ext cx="51629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0FBA3130-C710-B9F4-2D3A-3BA2B065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423" y="1817140"/>
              <a:ext cx="6033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8F84DFD1-BBAB-3E63-EF15-60E19154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423" y="3084935"/>
              <a:ext cx="6033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8716988F-233E-110E-F91F-2BFF5E9DA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423" y="4304904"/>
              <a:ext cx="6033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813356E2-BF6B-2CF3-479A-64F15F76F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423" y="5370141"/>
              <a:ext cx="6033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F294A0D-8BB8-D0C6-2D73-D5E4059465A6}"/>
                </a:ext>
              </a:extLst>
            </p:cNvPr>
            <p:cNvSpPr txBox="1"/>
            <p:nvPr/>
          </p:nvSpPr>
          <p:spPr>
            <a:xfrm>
              <a:off x="7223054" y="686085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manage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B29474F-4E4B-0531-AB4B-F713D989DAA0}"/>
                </a:ext>
              </a:extLst>
            </p:cNvPr>
            <p:cNvSpPr txBox="1"/>
            <p:nvPr/>
          </p:nvSpPr>
          <p:spPr>
            <a:xfrm>
              <a:off x="7223054" y="1460327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manage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DDB389B-7963-DD23-275C-55AF32FB2870}"/>
                </a:ext>
              </a:extLst>
            </p:cNvPr>
            <p:cNvSpPr txBox="1"/>
            <p:nvPr/>
          </p:nvSpPr>
          <p:spPr>
            <a:xfrm>
              <a:off x="7223054" y="2710834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manage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EF5169A-2625-91C0-4288-78F6DFAAA7FE}"/>
                </a:ext>
              </a:extLst>
            </p:cNvPr>
            <p:cNvSpPr txBox="1"/>
            <p:nvPr/>
          </p:nvSpPr>
          <p:spPr>
            <a:xfrm>
              <a:off x="7223054" y="3967549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manage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A18A0EC-F2C2-3EC6-639A-360E8C9C1EE9}"/>
                </a:ext>
              </a:extLst>
            </p:cNvPr>
            <p:cNvSpPr txBox="1"/>
            <p:nvPr/>
          </p:nvSpPr>
          <p:spPr>
            <a:xfrm>
              <a:off x="7223054" y="5039409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manage</a:t>
              </a:r>
              <a:endParaRPr lang="ko-KR" altLang="en-US" sz="1200" dirty="0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97FDD979-235C-CECC-08A5-FFEF600443F6}"/>
                </a:ext>
              </a:extLst>
            </p:cNvPr>
            <p:cNvSpPr/>
            <p:nvPr/>
          </p:nvSpPr>
          <p:spPr>
            <a:xfrm>
              <a:off x="9038245" y="951723"/>
              <a:ext cx="609600" cy="14462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Deployment</a:t>
              </a:r>
              <a:endParaRPr lang="ko-KR" altLang="en-US" sz="1000" b="1" dirty="0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6BD08F1-4002-7EFD-06E5-B31E5BB48E21}"/>
                </a:ext>
              </a:extLst>
            </p:cNvPr>
            <p:cNvSpPr/>
            <p:nvPr/>
          </p:nvSpPr>
          <p:spPr>
            <a:xfrm>
              <a:off x="9041362" y="2625004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Deployment</a:t>
              </a:r>
              <a:endParaRPr lang="ko-KR" altLang="en-US" sz="1000" b="1" dirty="0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9ABD1D1-76A9-4AD1-B651-5D90A692C072}"/>
                </a:ext>
              </a:extLst>
            </p:cNvPr>
            <p:cNvSpPr/>
            <p:nvPr/>
          </p:nvSpPr>
          <p:spPr>
            <a:xfrm>
              <a:off x="9041362" y="3853536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Deployment</a:t>
              </a:r>
              <a:endParaRPr lang="ko-KR" altLang="en-US" sz="1000" b="1" dirty="0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68A964F3-AD17-2ED2-B0E9-6DD8F8791A9A}"/>
                </a:ext>
              </a:extLst>
            </p:cNvPr>
            <p:cNvSpPr/>
            <p:nvPr/>
          </p:nvSpPr>
          <p:spPr>
            <a:xfrm>
              <a:off x="9041362" y="5026866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Deployment</a:t>
              </a:r>
              <a:endParaRPr lang="ko-KR" altLang="en-US" sz="1000" b="1" dirty="0"/>
            </a:p>
          </p:txBody>
        </p: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5F001DF7-7E64-F8FD-C08A-E6E635455A0B}"/>
                </a:ext>
              </a:extLst>
            </p:cNvPr>
            <p:cNvCxnSpPr>
              <a:cxnSpLocks/>
              <a:stCxn id="188" idx="1"/>
              <a:endCxn id="169" idx="3"/>
            </p:cNvCxnSpPr>
            <p:nvPr/>
          </p:nvCxnSpPr>
          <p:spPr>
            <a:xfrm flipH="1" flipV="1">
              <a:off x="8506401" y="1144552"/>
              <a:ext cx="531844" cy="530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41827ED4-5811-DC17-5BB9-99EEC20402EE}"/>
                </a:ext>
              </a:extLst>
            </p:cNvPr>
            <p:cNvCxnSpPr>
              <a:cxnSpLocks/>
              <a:stCxn id="188" idx="1"/>
              <a:endCxn id="148" idx="3"/>
            </p:cNvCxnSpPr>
            <p:nvPr/>
          </p:nvCxnSpPr>
          <p:spPr>
            <a:xfrm flipH="1">
              <a:off x="8506401" y="1674845"/>
              <a:ext cx="531844" cy="251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F0284AC5-F07D-467F-AA10-D1F926CB940F}"/>
                </a:ext>
              </a:extLst>
            </p:cNvPr>
            <p:cNvCxnSpPr>
              <a:cxnSpLocks/>
              <a:stCxn id="189" idx="1"/>
              <a:endCxn id="149" idx="3"/>
            </p:cNvCxnSpPr>
            <p:nvPr/>
          </p:nvCxnSpPr>
          <p:spPr>
            <a:xfrm flipH="1">
              <a:off x="8506401" y="3096199"/>
              <a:ext cx="534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6FD76561-96F6-54AF-90DD-F7784D2722E8}"/>
                </a:ext>
              </a:extLst>
            </p:cNvPr>
            <p:cNvCxnSpPr>
              <a:cxnSpLocks/>
              <a:stCxn id="190" idx="1"/>
              <a:endCxn id="150" idx="3"/>
            </p:cNvCxnSpPr>
            <p:nvPr/>
          </p:nvCxnSpPr>
          <p:spPr>
            <a:xfrm flipH="1">
              <a:off x="8506401" y="4324731"/>
              <a:ext cx="534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A2D74F81-8ADB-1CA7-A1B4-6CAC7510F0CA}"/>
                </a:ext>
              </a:extLst>
            </p:cNvPr>
            <p:cNvCxnSpPr>
              <a:cxnSpLocks/>
              <a:stCxn id="191" idx="1"/>
              <a:endCxn id="151" idx="3"/>
            </p:cNvCxnSpPr>
            <p:nvPr/>
          </p:nvCxnSpPr>
          <p:spPr>
            <a:xfrm flipH="1">
              <a:off x="8506401" y="5498061"/>
              <a:ext cx="534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F0AD805-B570-2E2B-E085-A92CEDDAD966}"/>
                </a:ext>
              </a:extLst>
            </p:cNvPr>
            <p:cNvSpPr txBox="1"/>
            <p:nvPr/>
          </p:nvSpPr>
          <p:spPr>
            <a:xfrm>
              <a:off x="3045323" y="920673"/>
              <a:ext cx="1836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/>
                <a:t>For Canary deployment</a:t>
              </a:r>
              <a:endParaRPr lang="ko-KR" altLang="en-US" sz="1200" dirty="0"/>
            </a:p>
          </p:txBody>
        </p: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4CDFF1B5-80F2-EF2E-AA3C-FFF260C8B660}"/>
                </a:ext>
              </a:extLst>
            </p:cNvPr>
            <p:cNvCxnSpPr/>
            <p:nvPr/>
          </p:nvCxnSpPr>
          <p:spPr>
            <a:xfrm>
              <a:off x="4687075" y="1161566"/>
              <a:ext cx="220964" cy="31806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7C0DFC74-6319-ECCE-E57B-0B7CCE256EE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911" y="1175663"/>
              <a:ext cx="159964" cy="75852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32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3783987" cy="1005806"/>
            <a:chOff x="504168" y="79330"/>
            <a:chExt cx="378398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129575" cy="769441"/>
              <a:chOff x="1158580" y="315695"/>
              <a:chExt cx="312957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29690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DB </a:t>
                </a:r>
                <a:r>
                  <a:rPr lang="ko-KR" altLang="en-US" sz="2400" b="1" dirty="0"/>
                  <a:t>구성도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9DE9B3-D4EA-EB9B-8F11-683D89F2DAAD}"/>
              </a:ext>
            </a:extLst>
          </p:cNvPr>
          <p:cNvSpPr/>
          <p:nvPr/>
        </p:nvSpPr>
        <p:spPr>
          <a:xfrm>
            <a:off x="1058940" y="2943821"/>
            <a:ext cx="1004595" cy="611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Reservation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17F5F8-5EB3-F036-A359-F949E18D44BB}"/>
              </a:ext>
            </a:extLst>
          </p:cNvPr>
          <p:cNvSpPr/>
          <p:nvPr/>
        </p:nvSpPr>
        <p:spPr>
          <a:xfrm>
            <a:off x="2747781" y="2943821"/>
            <a:ext cx="1004595" cy="611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Warehouse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6D23F5-23D2-4731-2564-86451D826625}"/>
              </a:ext>
            </a:extLst>
          </p:cNvPr>
          <p:cNvSpPr/>
          <p:nvPr/>
        </p:nvSpPr>
        <p:spPr>
          <a:xfrm>
            <a:off x="4436622" y="2943821"/>
            <a:ext cx="1004595" cy="611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Delivery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B06D8F-ED06-A92D-B153-F33959B49A18}"/>
              </a:ext>
            </a:extLst>
          </p:cNvPr>
          <p:cNvSpPr/>
          <p:nvPr/>
        </p:nvSpPr>
        <p:spPr>
          <a:xfrm>
            <a:off x="2747781" y="5043213"/>
            <a:ext cx="1004595" cy="611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MyParcel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FC23D87-C585-81C5-27B3-319020EC9397}"/>
              </a:ext>
            </a:extLst>
          </p:cNvPr>
          <p:cNvCxnSpPr/>
          <p:nvPr/>
        </p:nvCxnSpPr>
        <p:spPr>
          <a:xfrm>
            <a:off x="1561237" y="3554981"/>
            <a:ext cx="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286D7CE-4117-A5A8-EB48-8D4B9F19BFB1}"/>
              </a:ext>
            </a:extLst>
          </p:cNvPr>
          <p:cNvCxnSpPr/>
          <p:nvPr/>
        </p:nvCxnSpPr>
        <p:spPr>
          <a:xfrm>
            <a:off x="3250078" y="3554981"/>
            <a:ext cx="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72CA14-5C9C-A638-A2B5-8CF146C6783A}"/>
              </a:ext>
            </a:extLst>
          </p:cNvPr>
          <p:cNvCxnSpPr/>
          <p:nvPr/>
        </p:nvCxnSpPr>
        <p:spPr>
          <a:xfrm>
            <a:off x="4938919" y="3554981"/>
            <a:ext cx="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0CF794-FD37-AE32-8CF3-CC2565FC8674}"/>
              </a:ext>
            </a:extLst>
          </p:cNvPr>
          <p:cNvCxnSpPr/>
          <p:nvPr/>
        </p:nvCxnSpPr>
        <p:spPr>
          <a:xfrm>
            <a:off x="3250078" y="4628009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5C13F2-9E7B-7A2E-FD05-FE2565290C33}"/>
              </a:ext>
            </a:extLst>
          </p:cNvPr>
          <p:cNvSpPr txBox="1"/>
          <p:nvPr/>
        </p:nvSpPr>
        <p:spPr>
          <a:xfrm>
            <a:off x="1310871" y="3638580"/>
            <a:ext cx="3816217" cy="2923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Publish and Subscribe</a:t>
            </a:r>
            <a:endParaRPr lang="ko-KR" altLang="en-US" sz="13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82D286-F0C6-8060-C8E1-45B65C094966}"/>
              </a:ext>
            </a:extLst>
          </p:cNvPr>
          <p:cNvSpPr/>
          <p:nvPr/>
        </p:nvSpPr>
        <p:spPr>
          <a:xfrm>
            <a:off x="1058940" y="4016849"/>
            <a:ext cx="4382277" cy="611161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Event Bus (Kafka)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701AD-22BA-3E82-D339-D7AECCF82BBB}"/>
              </a:ext>
            </a:extLst>
          </p:cNvPr>
          <p:cNvSpPr txBox="1"/>
          <p:nvPr/>
        </p:nvSpPr>
        <p:spPr>
          <a:xfrm>
            <a:off x="1320202" y="4699145"/>
            <a:ext cx="3816217" cy="2923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Data synchronization using CDC (Kafka connect)</a:t>
            </a:r>
            <a:endParaRPr lang="ko-KR" altLang="en-US" sz="1300" dirty="0"/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839D1BEA-A7A0-F323-CFD5-FA783D93C501}"/>
              </a:ext>
            </a:extLst>
          </p:cNvPr>
          <p:cNvSpPr/>
          <p:nvPr/>
        </p:nvSpPr>
        <p:spPr>
          <a:xfrm>
            <a:off x="1058939" y="2263231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endParaRPr lang="ko-KR" altLang="en-US" sz="1200" dirty="0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EFADAFE2-9F6F-1223-07DC-ECDC2075DC70}"/>
              </a:ext>
            </a:extLst>
          </p:cNvPr>
          <p:cNvSpPr/>
          <p:nvPr/>
        </p:nvSpPr>
        <p:spPr>
          <a:xfrm>
            <a:off x="2747780" y="2263231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2C5F7FA0-6631-4D1F-97EB-63719FD45C90}"/>
              </a:ext>
            </a:extLst>
          </p:cNvPr>
          <p:cNvSpPr/>
          <p:nvPr/>
        </p:nvSpPr>
        <p:spPr>
          <a:xfrm>
            <a:off x="4436621" y="2263231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05D02A3D-3BD7-74CC-F640-1D08479E918C}"/>
              </a:ext>
            </a:extLst>
          </p:cNvPr>
          <p:cNvSpPr/>
          <p:nvPr/>
        </p:nvSpPr>
        <p:spPr>
          <a:xfrm>
            <a:off x="2747780" y="5902170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D3350A3-7385-37C7-A08F-FF3C970CEB78}"/>
              </a:ext>
            </a:extLst>
          </p:cNvPr>
          <p:cNvCxnSpPr>
            <a:stCxn id="6" idx="0"/>
            <a:endCxn id="17" idx="3"/>
          </p:cNvCxnSpPr>
          <p:nvPr/>
        </p:nvCxnSpPr>
        <p:spPr>
          <a:xfrm flipH="1" flipV="1">
            <a:off x="4938919" y="2700676"/>
            <a:ext cx="1" cy="24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40BB8F7-99FD-20BB-ACDF-0DBA0E30A05B}"/>
              </a:ext>
            </a:extLst>
          </p:cNvPr>
          <p:cNvCxnSpPr>
            <a:cxnSpLocks/>
            <a:stCxn id="5" idx="0"/>
            <a:endCxn id="16" idx="3"/>
          </p:cNvCxnSpPr>
          <p:nvPr/>
        </p:nvCxnSpPr>
        <p:spPr>
          <a:xfrm flipH="1" flipV="1">
            <a:off x="3250078" y="2700676"/>
            <a:ext cx="1" cy="24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6569595-E839-6C60-0DE0-C5FE527BC801}"/>
              </a:ext>
            </a:extLst>
          </p:cNvPr>
          <p:cNvCxnSpPr>
            <a:cxnSpLocks/>
            <a:stCxn id="4" idx="0"/>
            <a:endCxn id="15" idx="3"/>
          </p:cNvCxnSpPr>
          <p:nvPr/>
        </p:nvCxnSpPr>
        <p:spPr>
          <a:xfrm flipH="1" flipV="1">
            <a:off x="1561237" y="2700676"/>
            <a:ext cx="1" cy="24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159587-5F98-06F4-11B9-22DB29177A84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 flipH="1">
            <a:off x="3250078" y="5654374"/>
            <a:ext cx="1" cy="247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B609BC-62FF-7E1C-F4E6-39C690A61165}"/>
              </a:ext>
            </a:extLst>
          </p:cNvPr>
          <p:cNvSpPr txBox="1"/>
          <p:nvPr/>
        </p:nvSpPr>
        <p:spPr>
          <a:xfrm>
            <a:off x="529578" y="1345693"/>
            <a:ext cx="56941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</a:t>
            </a:r>
            <a:r>
              <a:rPr lang="ko-KR" altLang="en-US" sz="1300" dirty="0"/>
              <a:t> </a:t>
            </a:r>
            <a:r>
              <a:rPr lang="en-US" altLang="ko-KR" sz="1300" dirty="0"/>
              <a:t>MySQL</a:t>
            </a:r>
            <a:r>
              <a:rPr lang="ko-KR" altLang="en-US" sz="1300" dirty="0"/>
              <a:t>은 마이크로 서비스별로 별도 인스턴스를 구성하는 것으로 표현</a:t>
            </a:r>
            <a:endParaRPr lang="en-US" altLang="ko-KR" sz="1300" dirty="0"/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실제 구현은 하나의</a:t>
            </a:r>
            <a:r>
              <a:rPr lang="en-US" altLang="ko-KR" sz="1300" dirty="0"/>
              <a:t> POD (No</a:t>
            </a:r>
            <a:r>
              <a:rPr lang="ko-KR" altLang="en-US" sz="1300" dirty="0"/>
              <a:t> 이중화</a:t>
            </a:r>
            <a:r>
              <a:rPr lang="en-US" altLang="ko-KR" sz="1300" dirty="0"/>
              <a:t>)</a:t>
            </a:r>
            <a:r>
              <a:rPr lang="ko-KR" altLang="en-US" sz="1300" dirty="0"/>
              <a:t>에</a:t>
            </a:r>
            <a:r>
              <a:rPr lang="en-US" altLang="ko-KR" sz="1300" dirty="0"/>
              <a:t> MySQL </a:t>
            </a:r>
            <a:r>
              <a:rPr lang="ko-KR" altLang="en-US" sz="1300" dirty="0"/>
              <a:t>설치하고 </a:t>
            </a:r>
            <a:r>
              <a:rPr lang="en-US" altLang="ko-KR" sz="1300" dirty="0"/>
              <a:t>App</a:t>
            </a:r>
            <a:r>
              <a:rPr lang="ko-KR" altLang="en-US" sz="1300" dirty="0"/>
              <a:t>에서 사용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A7A62E10-B26D-EA5A-DFB1-7BA46C905453}"/>
              </a:ext>
            </a:extLst>
          </p:cNvPr>
          <p:cNvSpPr/>
          <p:nvPr/>
        </p:nvSpPr>
        <p:spPr>
          <a:xfrm>
            <a:off x="10505421" y="4131557"/>
            <a:ext cx="1157002" cy="689913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EFS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8FA1FE-1EFB-5986-DE14-A476C3CCB9EE}"/>
              </a:ext>
            </a:extLst>
          </p:cNvPr>
          <p:cNvSpPr/>
          <p:nvPr/>
        </p:nvSpPr>
        <p:spPr>
          <a:xfrm>
            <a:off x="6896031" y="4028648"/>
            <a:ext cx="1464911" cy="8957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MySQL</a:t>
            </a:r>
            <a:br>
              <a:rPr lang="en-US" altLang="ko-KR" sz="1600" dirty="0"/>
            </a:br>
            <a:r>
              <a:rPr lang="en-US" altLang="ko-KR" sz="1600" dirty="0"/>
              <a:t>POD</a:t>
            </a:r>
            <a:endParaRPr lang="ko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85A8218-3DC7-440B-E68D-5540547D6166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>
            <a:off x="8360942" y="4476514"/>
            <a:ext cx="2144479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E9A88D-7562-81B8-FC10-36EC42527A96}"/>
              </a:ext>
            </a:extLst>
          </p:cNvPr>
          <p:cNvSpPr/>
          <p:nvPr/>
        </p:nvSpPr>
        <p:spPr>
          <a:xfrm>
            <a:off x="8099678" y="2678044"/>
            <a:ext cx="1004595" cy="6111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PVC</a:t>
            </a:r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BA613A-6684-6802-0949-A47B1CD085E2}"/>
              </a:ext>
            </a:extLst>
          </p:cNvPr>
          <p:cNvSpPr/>
          <p:nvPr/>
        </p:nvSpPr>
        <p:spPr>
          <a:xfrm>
            <a:off x="9340651" y="2684363"/>
            <a:ext cx="1004595" cy="611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PV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2FE029-A362-A938-CD7E-733EA260C9D4}"/>
              </a:ext>
            </a:extLst>
          </p:cNvPr>
          <p:cNvSpPr/>
          <p:nvPr/>
        </p:nvSpPr>
        <p:spPr>
          <a:xfrm>
            <a:off x="10581625" y="2684363"/>
            <a:ext cx="1004595" cy="611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Storage</a:t>
            </a:r>
            <a:br>
              <a:rPr lang="en-US" altLang="ko-KR" sz="1200" dirty="0"/>
            </a:br>
            <a:r>
              <a:rPr lang="en-US" altLang="ko-KR" sz="1200" dirty="0"/>
              <a:t>(EFS)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9F2227-8F95-8F3F-2E4A-7413E0940496}"/>
              </a:ext>
            </a:extLst>
          </p:cNvPr>
          <p:cNvSpPr/>
          <p:nvPr/>
        </p:nvSpPr>
        <p:spPr>
          <a:xfrm>
            <a:off x="6858705" y="2678044"/>
            <a:ext cx="1004595" cy="6111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POD</a:t>
            </a:r>
            <a:br>
              <a:rPr lang="en-US" altLang="ko-KR" sz="1200" dirty="0"/>
            </a:br>
            <a:r>
              <a:rPr lang="en-US" altLang="ko-KR" sz="1200" dirty="0"/>
              <a:t>(Volume)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F36629B-C8C8-2E1C-F8D5-4F0FEFC54498}"/>
              </a:ext>
            </a:extLst>
          </p:cNvPr>
          <p:cNvCxnSpPr>
            <a:cxnSpLocks/>
            <a:stCxn id="39" idx="1"/>
            <a:endCxn id="42" idx="3"/>
          </p:cNvCxnSpPr>
          <p:nvPr/>
        </p:nvCxnSpPr>
        <p:spPr>
          <a:xfrm flipH="1">
            <a:off x="7863300" y="2983625"/>
            <a:ext cx="23637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10E1D3-39A4-D908-88FC-22ECC6405AFF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9104273" y="2983625"/>
            <a:ext cx="236378" cy="63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2392B84-D7DC-4E05-E872-4A6FFB6AEF19}"/>
              </a:ext>
            </a:extLst>
          </p:cNvPr>
          <p:cNvCxnSpPr>
            <a:cxnSpLocks/>
            <a:stCxn id="41" idx="1"/>
            <a:endCxn id="40" idx="3"/>
          </p:cNvCxnSpPr>
          <p:nvPr/>
        </p:nvCxnSpPr>
        <p:spPr>
          <a:xfrm flipH="1">
            <a:off x="10345246" y="2989944"/>
            <a:ext cx="236379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28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7B56B6CC-1F60-3DD7-D093-0F17DFEE2474}"/>
              </a:ext>
            </a:extLst>
          </p:cNvPr>
          <p:cNvSpPr/>
          <p:nvPr/>
        </p:nvSpPr>
        <p:spPr>
          <a:xfrm>
            <a:off x="5435848" y="1923337"/>
            <a:ext cx="630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B1D654-0AD8-848F-76AC-66E23C4AEBC2}"/>
              </a:ext>
            </a:extLst>
          </p:cNvPr>
          <p:cNvSpPr/>
          <p:nvPr/>
        </p:nvSpPr>
        <p:spPr>
          <a:xfrm>
            <a:off x="571501" y="1945681"/>
            <a:ext cx="468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648278" cy="1005806"/>
            <a:chOff x="504168" y="79330"/>
            <a:chExt cx="5648278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993866" cy="769441"/>
              <a:chOff x="1158580" y="315695"/>
              <a:chExt cx="4993866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8333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1.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saga (</a:t>
                </a:r>
                <a:r>
                  <a:rPr lang="ko-KR" altLang="en-US" sz="2400" b="1" dirty="0"/>
                  <a:t>비동기식 호출</a:t>
                </a:r>
                <a:r>
                  <a:rPr lang="en-US" altLang="ko-KR" sz="2400" b="1" dirty="0"/>
                  <a:t>)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CD2E757-3E98-2D4D-0C62-2F9470F71B72}"/>
              </a:ext>
            </a:extLst>
          </p:cNvPr>
          <p:cNvSpPr txBox="1"/>
          <p:nvPr/>
        </p:nvSpPr>
        <p:spPr>
          <a:xfrm>
            <a:off x="664810" y="1945681"/>
            <a:ext cx="41917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package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fooddelivery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@Entity</a:t>
            </a:r>
          </a:p>
          <a:p>
            <a:r>
              <a:rPr lang="ko-KR" altLang="en-US" sz="1200" dirty="0"/>
              <a:t>@Table(name="결제이력_table")</a:t>
            </a:r>
          </a:p>
          <a:p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결제이력 {</a:t>
            </a:r>
          </a:p>
          <a:p>
            <a:endParaRPr lang="ko-KR" altLang="en-US" sz="1200" dirty="0"/>
          </a:p>
          <a:p>
            <a:r>
              <a:rPr lang="ko-KR" altLang="en-US" sz="1200" dirty="0"/>
              <a:t> ...</a:t>
            </a:r>
          </a:p>
          <a:p>
            <a:r>
              <a:rPr lang="ko-KR" altLang="en-US" sz="1200" dirty="0"/>
              <a:t>    @PrePersist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onPrePersist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      결제승인됨 </a:t>
            </a:r>
            <a:r>
              <a:rPr lang="ko-KR" altLang="en-US" sz="1200" dirty="0" err="1"/>
              <a:t>결제승인됨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new</a:t>
            </a:r>
            <a:r>
              <a:rPr lang="ko-KR" altLang="en-US" sz="1200" dirty="0"/>
              <a:t> 결제승인됨();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BeanUtils.copyProperties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this</a:t>
            </a:r>
            <a:r>
              <a:rPr lang="ko-KR" altLang="en-US" sz="1200" dirty="0"/>
              <a:t>, 결제승인됨);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결제승인됨.publish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}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F298A2B-BC10-3EE2-B3B6-055747418EB1}"/>
              </a:ext>
            </a:extLst>
          </p:cNvPr>
          <p:cNvGrpSpPr/>
          <p:nvPr/>
        </p:nvGrpSpPr>
        <p:grpSpPr>
          <a:xfrm>
            <a:off x="664810" y="1285146"/>
            <a:ext cx="10840236" cy="369332"/>
            <a:chOff x="664810" y="1238491"/>
            <a:chExt cx="10840236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6FD77F-E3F1-26F5-F4A6-88387E22ECEF}"/>
                </a:ext>
              </a:extLst>
            </p:cNvPr>
            <p:cNvSpPr txBox="1"/>
            <p:nvPr/>
          </p:nvSpPr>
          <p:spPr>
            <a:xfrm>
              <a:off x="726133" y="1238491"/>
              <a:ext cx="10778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결제 후 예약시스템으로 전달되는 행위는 비동기식으로 처리하여 결제주문이 블로킹 되지 않도록 한다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6B96F98-003A-D259-BB48-6B76AB9805DF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FD74E78-E1A7-EB9E-5B9C-3112452EE8EC}"/>
              </a:ext>
            </a:extLst>
          </p:cNvPr>
          <p:cNvSpPr txBox="1"/>
          <p:nvPr/>
        </p:nvSpPr>
        <p:spPr>
          <a:xfrm>
            <a:off x="5546279" y="1945681"/>
            <a:ext cx="609755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package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fooddelivery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...</a:t>
            </a:r>
          </a:p>
          <a:p>
            <a:endParaRPr lang="ko-KR" altLang="en-US" sz="1200" dirty="0"/>
          </a:p>
          <a:p>
            <a:r>
              <a:rPr lang="ko-KR" altLang="en-US" sz="1200" dirty="0"/>
              <a:t>@Service</a:t>
            </a:r>
          </a:p>
          <a:p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PolicyHandler</a:t>
            </a:r>
            <a:r>
              <a:rPr lang="ko-KR" altLang="en-US" sz="1200" dirty="0"/>
              <a:t>{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@StreamListener(KafkaProcessor.INPUT)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whenever결제승인됨_주문정보받음</a:t>
            </a:r>
            <a:r>
              <a:rPr lang="ko-KR" altLang="en-US" sz="1200" dirty="0"/>
              <a:t>(@Payload 결제승인됨 결제승인됨){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결제승인됨.isMe</a:t>
            </a:r>
            <a:r>
              <a:rPr lang="ko-KR" altLang="en-US" sz="1200" dirty="0"/>
              <a:t>()){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System.out.println</a:t>
            </a:r>
            <a:r>
              <a:rPr lang="ko-KR" altLang="en-US" sz="1200" dirty="0"/>
              <a:t>("##### </a:t>
            </a:r>
            <a:r>
              <a:rPr lang="ko-KR" altLang="en-US" sz="1200" dirty="0" err="1"/>
              <a:t>listener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주문정보받음</a:t>
            </a:r>
            <a:r>
              <a:rPr lang="ko-KR" altLang="en-US" sz="1200" dirty="0"/>
              <a:t> : " + </a:t>
            </a:r>
            <a:r>
              <a:rPr lang="ko-KR" altLang="en-US" sz="1200" dirty="0" err="1"/>
              <a:t>결제승인됨.toJson</a:t>
            </a:r>
            <a:r>
              <a:rPr lang="ko-KR" altLang="en-US" sz="1200" dirty="0"/>
              <a:t>());</a:t>
            </a:r>
          </a:p>
          <a:p>
            <a:r>
              <a:rPr lang="ko-KR" altLang="en-US" sz="1200" dirty="0"/>
              <a:t>            // 주문 정보를 받았으니, 요리를 슬슬 </a:t>
            </a:r>
            <a:r>
              <a:rPr lang="ko-KR" altLang="en-US" sz="1200" dirty="0" err="1"/>
              <a:t>시작해야지</a:t>
            </a:r>
            <a:r>
              <a:rPr lang="ko-KR" altLang="en-US" sz="1200" dirty="0"/>
              <a:t>..</a:t>
            </a:r>
          </a:p>
          <a:p>
            <a:r>
              <a:rPr lang="ko-KR" altLang="en-US" sz="1200" dirty="0"/>
              <a:t>            </a:t>
            </a:r>
          </a:p>
          <a:p>
            <a:r>
              <a:rPr lang="ko-KR" altLang="en-US" sz="1200" dirty="0"/>
              <a:t>        }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93A9E7-D62C-EEF4-4883-C28999054AB8}"/>
              </a:ext>
            </a:extLst>
          </p:cNvPr>
          <p:cNvSpPr txBox="1"/>
          <p:nvPr/>
        </p:nvSpPr>
        <p:spPr>
          <a:xfrm>
            <a:off x="571501" y="5395040"/>
            <a:ext cx="46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결제가 완료되면 결제 이력 테이블에 기록한 뒤 곧바로 결제가 승인되었다는 도메인 이벤트를 카프카로 송출</a:t>
            </a:r>
          </a:p>
        </p:txBody>
      </p:sp>
    </p:spTree>
    <p:extLst>
      <p:ext uri="{BB962C8B-B14F-4D97-AF65-F5344CB8AC3E}">
        <p14:creationId xmlns:p14="http://schemas.microsoft.com/office/powerpoint/2010/main" val="405704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3499165" cy="1005806"/>
            <a:chOff x="504168" y="79330"/>
            <a:chExt cx="349916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2844753" cy="769441"/>
              <a:chOff x="1158580" y="315695"/>
              <a:chExt cx="284475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26842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2. CQRS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F298A2B-BC10-3EE2-B3B6-055747418EB1}"/>
              </a:ext>
            </a:extLst>
          </p:cNvPr>
          <p:cNvGrpSpPr/>
          <p:nvPr/>
        </p:nvGrpSpPr>
        <p:grpSpPr>
          <a:xfrm>
            <a:off x="664810" y="1285146"/>
            <a:ext cx="2459480" cy="369332"/>
            <a:chOff x="664810" y="1238491"/>
            <a:chExt cx="2459480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6FD77F-E3F1-26F5-F4A6-88387E22ECEF}"/>
                </a:ext>
              </a:extLst>
            </p:cNvPr>
            <p:cNvSpPr txBox="1"/>
            <p:nvPr/>
          </p:nvSpPr>
          <p:spPr>
            <a:xfrm>
              <a:off x="726133" y="1238491"/>
              <a:ext cx="239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CQRS</a:t>
              </a:r>
              <a:r>
                <a:rPr lang="ko-KR" altLang="en-US" dirty="0"/>
                <a:t> 관련 코드 </a:t>
              </a:r>
              <a:r>
                <a:rPr lang="ko-KR" altLang="en-US" dirty="0" err="1"/>
                <a:t>증적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6B96F98-003A-D259-BB48-6B76AB9805DF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03AC9A-9871-FB70-44FC-40735D6BD737}"/>
              </a:ext>
            </a:extLst>
          </p:cNvPr>
          <p:cNvSpPr txBox="1"/>
          <p:nvPr/>
        </p:nvSpPr>
        <p:spPr>
          <a:xfrm>
            <a:off x="652585" y="2038711"/>
            <a:ext cx="130676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</a:t>
            </a:r>
            <a:r>
              <a:rPr lang="ko-KR" altLang="en-US" sz="1300" dirty="0"/>
              <a:t>    </a:t>
            </a:r>
            <a:r>
              <a:rPr lang="en-US" altLang="ko-KR" sz="1300" dirty="0"/>
              <a:t>Table </a:t>
            </a:r>
            <a:r>
              <a:rPr lang="ko-KR" altLang="en-US" sz="1300" dirty="0"/>
              <a:t>구성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조회페이지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ko-KR" altLang="en-US" sz="1300" dirty="0"/>
              <a:t>구성 코드</a:t>
            </a:r>
          </a:p>
        </p:txBody>
      </p:sp>
    </p:spTree>
    <p:extLst>
      <p:ext uri="{BB962C8B-B14F-4D97-AF65-F5344CB8AC3E}">
        <p14:creationId xmlns:p14="http://schemas.microsoft.com/office/powerpoint/2010/main" val="226897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6792951" cy="1005806"/>
            <a:chOff x="504168" y="79330"/>
            <a:chExt cx="6792951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138539" cy="769441"/>
              <a:chOff x="1158580" y="315695"/>
              <a:chExt cx="6138539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597804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3. Compensation / Correlation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FBBE84-33D8-E74A-E0D8-A7A1A81B1BB1}"/>
              </a:ext>
            </a:extLst>
          </p:cNvPr>
          <p:cNvSpPr txBox="1"/>
          <p:nvPr/>
        </p:nvSpPr>
        <p:spPr>
          <a:xfrm>
            <a:off x="529578" y="1345693"/>
            <a:ext cx="27366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300" dirty="0" err="1"/>
              <a:t>보상트랜잭션</a:t>
            </a:r>
            <a:r>
              <a:rPr lang="ko-KR" altLang="en-US" sz="1300" dirty="0"/>
              <a:t> </a:t>
            </a:r>
            <a:r>
              <a:rPr lang="en-US" altLang="ko-KR" sz="1300" dirty="0"/>
              <a:t>– </a:t>
            </a:r>
            <a:r>
              <a:rPr lang="ko-KR" altLang="en-US" sz="1300" dirty="0"/>
              <a:t>취소 시나리오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ko-KR" altLang="en-US" sz="1300" dirty="0"/>
              <a:t>관련 코드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증적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6154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392632" cy="1005806"/>
            <a:chOff x="504168" y="79330"/>
            <a:chExt cx="5392632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738220" cy="769441"/>
              <a:chOff x="1158580" y="315695"/>
              <a:chExt cx="4738220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57772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4. Request/Response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BC3AB1F-6C27-EB98-61F0-C5EC8835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32" y="2234484"/>
            <a:ext cx="8017817" cy="37707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1C1FAF-E43A-5620-9235-AAD517BDBC93}"/>
              </a:ext>
            </a:extLst>
          </p:cNvPr>
          <p:cNvSpPr txBox="1"/>
          <p:nvPr/>
        </p:nvSpPr>
        <p:spPr>
          <a:xfrm>
            <a:off x="726133" y="1285146"/>
            <a:ext cx="912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예약 이전에 해당 지역과 </a:t>
            </a:r>
            <a:r>
              <a:rPr lang="en-US" altLang="ko-KR" dirty="0"/>
              <a:t>Due Date</a:t>
            </a:r>
            <a:r>
              <a:rPr lang="ko-KR" altLang="en-US" dirty="0"/>
              <a:t>를 받아서 </a:t>
            </a:r>
            <a:r>
              <a:rPr lang="en-US" altLang="ko-KR" dirty="0"/>
              <a:t>Delivery</a:t>
            </a:r>
            <a:r>
              <a:rPr lang="ko-KR" altLang="en-US" dirty="0"/>
              <a:t> 가능한지를 체크하는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  <a:p>
            <a:r>
              <a:rPr lang="en-US" altLang="ko-KR" dirty="0"/>
              <a:t>- Delivery </a:t>
            </a:r>
            <a:r>
              <a:rPr lang="ko-KR" altLang="en-US" dirty="0"/>
              <a:t>가능 시 </a:t>
            </a:r>
            <a:r>
              <a:rPr lang="en-US" altLang="ko-KR" dirty="0"/>
              <a:t>(True) -&gt; </a:t>
            </a:r>
            <a:r>
              <a:rPr lang="ko-KR" altLang="en-US" dirty="0"/>
              <a:t>예약 진행 하는 시나리오로 구성</a:t>
            </a:r>
          </a:p>
        </p:txBody>
      </p:sp>
    </p:spTree>
    <p:extLst>
      <p:ext uri="{BB962C8B-B14F-4D97-AF65-F5344CB8AC3E}">
        <p14:creationId xmlns:p14="http://schemas.microsoft.com/office/powerpoint/2010/main" val="23268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392632" cy="1005806"/>
            <a:chOff x="504168" y="79330"/>
            <a:chExt cx="5392632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738220" cy="769441"/>
              <a:chOff x="1158580" y="315695"/>
              <a:chExt cx="4738220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57772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4. Request/Response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B0A4B19-41AC-BD1E-936E-E97FA9C02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3" y="2143125"/>
            <a:ext cx="10417443" cy="41905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5EFB49-2952-0DAB-0246-0624AFEF6020}"/>
              </a:ext>
            </a:extLst>
          </p:cNvPr>
          <p:cNvSpPr txBox="1"/>
          <p:nvPr/>
        </p:nvSpPr>
        <p:spPr>
          <a:xfrm>
            <a:off x="726133" y="1285146"/>
            <a:ext cx="416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deliveryService.getDeliveryPossibility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95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858255" cy="1005806"/>
            <a:chOff x="504168" y="79330"/>
            <a:chExt cx="485825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203843" cy="769441"/>
              <a:chOff x="1158580" y="315695"/>
              <a:chExt cx="420384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0433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5. Circuit Breaker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0F6B23-A4AE-75E9-F7BC-03F40EC2B4F9}"/>
              </a:ext>
            </a:extLst>
          </p:cNvPr>
          <p:cNvSpPr txBox="1"/>
          <p:nvPr/>
        </p:nvSpPr>
        <p:spPr>
          <a:xfrm>
            <a:off x="726133" y="1403789"/>
            <a:ext cx="3709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이벤트 </a:t>
            </a:r>
            <a:r>
              <a:rPr lang="ko-KR" altLang="en-US" sz="1300" dirty="0" err="1"/>
              <a:t>스토밍</a:t>
            </a:r>
            <a:r>
              <a:rPr lang="ko-KR" altLang="en-US" sz="1300" dirty="0"/>
              <a:t> 과정에서 </a:t>
            </a:r>
            <a:r>
              <a:rPr lang="en-US" altLang="ko-KR" sz="1300" dirty="0"/>
              <a:t>Circuit Breaker </a:t>
            </a:r>
            <a:r>
              <a:rPr lang="ko-KR" altLang="en-US" sz="1300" dirty="0"/>
              <a:t>적용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A0B6BAC-A294-99B4-938E-4E0EB59A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16" y="1990950"/>
            <a:ext cx="10174269" cy="41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3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858255" cy="1005806"/>
            <a:chOff x="504168" y="79330"/>
            <a:chExt cx="485825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203843" cy="769441"/>
              <a:chOff x="1158580" y="315695"/>
              <a:chExt cx="420384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0433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5. Circuit Breaker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A49544C-4420-D010-9E01-8F7016ADC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2" y="2419901"/>
            <a:ext cx="4247819" cy="32343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6278F5-B4F2-B38B-A75D-9792413E5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58" y="2419901"/>
            <a:ext cx="6642123" cy="39627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242BD09-812B-EA6C-7310-D4D19904F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58" y="2969105"/>
            <a:ext cx="3939881" cy="317781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37E0E27-386A-0E47-572D-2554CCDC9971}"/>
              </a:ext>
            </a:extLst>
          </p:cNvPr>
          <p:cNvGrpSpPr/>
          <p:nvPr/>
        </p:nvGrpSpPr>
        <p:grpSpPr>
          <a:xfrm>
            <a:off x="664810" y="1285146"/>
            <a:ext cx="6300275" cy="369332"/>
            <a:chOff x="664810" y="1238491"/>
            <a:chExt cx="6300275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9B231F-FC0A-F3F4-2F25-C1987E0BB59D}"/>
                </a:ext>
              </a:extLst>
            </p:cNvPr>
            <p:cNvSpPr txBox="1"/>
            <p:nvPr/>
          </p:nvSpPr>
          <p:spPr>
            <a:xfrm>
              <a:off x="726133" y="1238491"/>
              <a:ext cx="6238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Circuit Breaker </a:t>
              </a:r>
              <a:r>
                <a:rPr lang="ko-KR" altLang="en-US" dirty="0"/>
                <a:t>설정 후 </a:t>
              </a:r>
              <a:r>
                <a:rPr lang="en-US" altLang="ko-KR" dirty="0"/>
                <a:t>Size</a:t>
              </a:r>
              <a:r>
                <a:rPr lang="ko-KR" altLang="en-US" dirty="0"/>
                <a:t>접속</a:t>
              </a:r>
              <a:r>
                <a:rPr lang="en-US" altLang="ko-KR" dirty="0"/>
                <a:t>, </a:t>
              </a:r>
              <a:r>
                <a:rPr lang="ko-KR" altLang="en-US" dirty="0"/>
                <a:t>서비스 확인을 수행한다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36735E-B70B-F7E4-24DA-4A3F459EF2E7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35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B71765B-8BFE-B955-D5EA-CE7EA160712B}"/>
              </a:ext>
            </a:extLst>
          </p:cNvPr>
          <p:cNvGrpSpPr/>
          <p:nvPr/>
        </p:nvGrpSpPr>
        <p:grpSpPr>
          <a:xfrm>
            <a:off x="726133" y="303265"/>
            <a:ext cx="5007525" cy="998906"/>
            <a:chOff x="504168" y="79330"/>
            <a:chExt cx="5007525" cy="9989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59BD15-81B7-5E5E-4BD6-D88425B2416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01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9F3943F-907A-BDFC-D783-3BA146E207EF}"/>
                </a:ext>
              </a:extLst>
            </p:cNvPr>
            <p:cNvGrpSpPr/>
            <p:nvPr/>
          </p:nvGrpSpPr>
          <p:grpSpPr>
            <a:xfrm>
              <a:off x="1083932" y="308795"/>
              <a:ext cx="4427761" cy="769441"/>
              <a:chOff x="1083932" y="308795"/>
              <a:chExt cx="4427761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03ADF6-8BFA-68D0-A31A-82853F41135E}"/>
                  </a:ext>
                </a:extLst>
              </p:cNvPr>
              <p:cNvSpPr txBox="1"/>
              <p:nvPr/>
            </p:nvSpPr>
            <p:spPr>
              <a:xfrm>
                <a:off x="1178455" y="308795"/>
                <a:ext cx="433323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서비스 시나리오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0318C39-CF6D-1FBB-3B18-093BD6C75817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540000"/>
                <a:chOff x="1074601" y="325026"/>
                <a:chExt cx="540000" cy="540000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48180609-62AD-754B-B645-C5939AAF6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7C9B149B-1C29-0B18-7293-80F22A4E7212}"/>
                    </a:ext>
                  </a:extLst>
                </p:cNvPr>
                <p:cNvSpPr/>
                <p:nvPr/>
              </p:nvSpPr>
              <p:spPr>
                <a:xfrm rot="1370505">
                  <a:off x="1173613" y="666646"/>
                  <a:ext cx="148884" cy="17609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6F17CDE0-E3DF-78DF-551A-FB8E5088A993}"/>
                  </a:ext>
                </a:extLst>
              </p:cNvPr>
              <p:cNvSpPr/>
              <p:nvPr/>
            </p:nvSpPr>
            <p:spPr>
              <a:xfrm rot="12626200">
                <a:off x="1283328" y="406930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5583B15-9437-E9A0-CD25-8D9F5181B66B}"/>
              </a:ext>
            </a:extLst>
          </p:cNvPr>
          <p:cNvGrpSpPr/>
          <p:nvPr/>
        </p:nvGrpSpPr>
        <p:grpSpPr>
          <a:xfrm>
            <a:off x="664810" y="1639708"/>
            <a:ext cx="5896140" cy="3153548"/>
            <a:chOff x="664810" y="1285146"/>
            <a:chExt cx="5896140" cy="315354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6B73285-328C-B1B6-D2F9-993D29177492}"/>
                </a:ext>
              </a:extLst>
            </p:cNvPr>
            <p:cNvGrpSpPr/>
            <p:nvPr/>
          </p:nvGrpSpPr>
          <p:grpSpPr>
            <a:xfrm>
              <a:off x="664810" y="1285146"/>
              <a:ext cx="1943570" cy="369332"/>
              <a:chOff x="664810" y="1238491"/>
              <a:chExt cx="1943570" cy="36933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F43CE9-8B9F-8FB3-BA1D-80EBB862F85C}"/>
                  </a:ext>
                </a:extLst>
              </p:cNvPr>
              <p:cNvSpPr txBox="1"/>
              <p:nvPr/>
            </p:nvSpPr>
            <p:spPr>
              <a:xfrm>
                <a:off x="726133" y="1238491"/>
                <a:ext cx="1882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기능적 요구사항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B93B262-C4CA-23A1-D5C9-D558D0CF5589}"/>
                  </a:ext>
                </a:extLst>
              </p:cNvPr>
              <p:cNvSpPr/>
              <p:nvPr/>
            </p:nvSpPr>
            <p:spPr>
              <a:xfrm>
                <a:off x="664810" y="1396157"/>
                <a:ext cx="54000" cy="54000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C767D2-E57D-707C-8F63-4D525456D8F3}"/>
                </a:ext>
              </a:extLst>
            </p:cNvPr>
            <p:cNvSpPr/>
            <p:nvPr/>
          </p:nvSpPr>
          <p:spPr>
            <a:xfrm>
              <a:off x="687963" y="1738694"/>
              <a:ext cx="5400000" cy="27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2FA8C7-70EF-B9F7-67F3-90B212211BC0}"/>
                </a:ext>
              </a:extLst>
            </p:cNvPr>
            <p:cNvSpPr txBox="1"/>
            <p:nvPr/>
          </p:nvSpPr>
          <p:spPr>
            <a:xfrm>
              <a:off x="754977" y="1871534"/>
              <a:ext cx="5805973" cy="2141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 고객이 배송할 편의점을 선택하여 배송예약을 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.</a:t>
              </a:r>
            </a:p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 가까운 편의점을 방문하여 송장을 발급한다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.</a:t>
              </a:r>
            </a:p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 송장발급 동시에 결제가 진행된다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.</a:t>
              </a:r>
            </a:p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 결제가 되면 배송요청 내역이 배송업체로 전달된다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.</a:t>
              </a:r>
            </a:p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 배송업체가 확인하여 택배를 수거해서 배송한다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.</a:t>
              </a:r>
            </a:p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 고객이 배송 취소할 수 있다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.</a:t>
              </a:r>
            </a:p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 택배배송에 대한 정보 및 상태는 한 화면에서 확인 할 수 있다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.</a:t>
              </a:r>
            </a:p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 배송상태가 바뀔 때 마다 카카오톡으로 알림을 보낸다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2F8DEE-93F7-1339-2D44-5B68DE57CDF1}"/>
              </a:ext>
            </a:extLst>
          </p:cNvPr>
          <p:cNvGrpSpPr/>
          <p:nvPr/>
        </p:nvGrpSpPr>
        <p:grpSpPr>
          <a:xfrm>
            <a:off x="6237292" y="1639708"/>
            <a:ext cx="5423154" cy="3153548"/>
            <a:chOff x="817210" y="1437546"/>
            <a:chExt cx="5423154" cy="315354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0206701-B4FA-C2A9-5F28-58F4BEA43FD2}"/>
                </a:ext>
              </a:extLst>
            </p:cNvPr>
            <p:cNvGrpSpPr/>
            <p:nvPr/>
          </p:nvGrpSpPr>
          <p:grpSpPr>
            <a:xfrm>
              <a:off x="817210" y="1437546"/>
              <a:ext cx="2174402" cy="369332"/>
              <a:chOff x="664810" y="1238491"/>
              <a:chExt cx="2174402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CA3638-B00A-D034-89DA-4E982805D8A0}"/>
                  </a:ext>
                </a:extLst>
              </p:cNvPr>
              <p:cNvSpPr txBox="1"/>
              <p:nvPr/>
            </p:nvSpPr>
            <p:spPr>
              <a:xfrm>
                <a:off x="726133" y="1238491"/>
                <a:ext cx="2113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비기능적 요구사항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AF3F74E-D787-FC60-5957-372716CA7D6B}"/>
                  </a:ext>
                </a:extLst>
              </p:cNvPr>
              <p:cNvSpPr/>
              <p:nvPr/>
            </p:nvSpPr>
            <p:spPr>
              <a:xfrm>
                <a:off x="664810" y="1396157"/>
                <a:ext cx="54000" cy="54000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FBFE7F-60B2-0F1A-ECCC-D112413175A0}"/>
                </a:ext>
              </a:extLst>
            </p:cNvPr>
            <p:cNvSpPr/>
            <p:nvPr/>
          </p:nvSpPr>
          <p:spPr>
            <a:xfrm>
              <a:off x="840363" y="1891094"/>
              <a:ext cx="5400000" cy="27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D0C693-790D-733B-FC0C-77AD28874CD3}"/>
                </a:ext>
              </a:extLst>
            </p:cNvPr>
            <p:cNvSpPr txBox="1"/>
            <p:nvPr/>
          </p:nvSpPr>
          <p:spPr>
            <a:xfrm>
              <a:off x="907378" y="2023934"/>
              <a:ext cx="5332986" cy="18766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트랜잭션</a:t>
              </a:r>
            </a:p>
            <a:p>
              <a:pPr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결제가 되지 않은 건은 성립되지 않아야 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. (Sync </a:t>
              </a: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호출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)</a:t>
              </a:r>
            </a:p>
            <a:p>
              <a:pPr algn="l">
                <a:lnSpc>
                  <a:spcPct val="120000"/>
                </a:lnSpc>
                <a:buFont typeface="+mj-lt"/>
                <a:buAutoNum type="arabicPeriod" startAt="2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장애격리</a:t>
              </a:r>
            </a:p>
            <a:p>
              <a:pPr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배송 기능이 수행되지 않더라도 배송예약은 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365</a:t>
              </a: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일 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24</a:t>
              </a: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시간 받을 수 있어야 한다 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(Async, Eventual Consistency)</a:t>
              </a:r>
            </a:p>
            <a:p>
              <a:pPr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예약 시스템이 </a:t>
              </a:r>
              <a:r>
                <a:rPr lang="ko-KR" altLang="en-US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과중되면</a:t>
              </a: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 사용자를 잠시동안 받지 않고 잠시 후에 하도록 유도한다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. (Circuit Breaker, Fallback)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598794-DF72-50F1-EE98-FE693B6A6E48}"/>
              </a:ext>
            </a:extLst>
          </p:cNvPr>
          <p:cNvGrpSpPr/>
          <p:nvPr/>
        </p:nvGrpSpPr>
        <p:grpSpPr>
          <a:xfrm>
            <a:off x="664810" y="4977961"/>
            <a:ext cx="10995635" cy="1173548"/>
            <a:chOff x="664810" y="1285146"/>
            <a:chExt cx="10995635" cy="117354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E8951BB-F981-AC98-3B56-83A1BD5BC135}"/>
                </a:ext>
              </a:extLst>
            </p:cNvPr>
            <p:cNvGrpSpPr/>
            <p:nvPr/>
          </p:nvGrpSpPr>
          <p:grpSpPr>
            <a:xfrm>
              <a:off x="664810" y="1285146"/>
              <a:ext cx="707654" cy="369332"/>
              <a:chOff x="664810" y="1238491"/>
              <a:chExt cx="707654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2E2672-745C-BF18-9506-84F2C56A88EE}"/>
                  </a:ext>
                </a:extLst>
              </p:cNvPr>
              <p:cNvSpPr txBox="1"/>
              <p:nvPr/>
            </p:nvSpPr>
            <p:spPr>
              <a:xfrm>
                <a:off x="726133" y="123849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성능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EDF89BB-95CC-AA39-DF28-605A1107A3E5}"/>
                  </a:ext>
                </a:extLst>
              </p:cNvPr>
              <p:cNvSpPr/>
              <p:nvPr/>
            </p:nvSpPr>
            <p:spPr>
              <a:xfrm>
                <a:off x="664810" y="1396157"/>
                <a:ext cx="54000" cy="54000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6FD3AF5-E92C-A3BE-2D59-9D27EB99CC55}"/>
                </a:ext>
              </a:extLst>
            </p:cNvPr>
            <p:cNvSpPr/>
            <p:nvPr/>
          </p:nvSpPr>
          <p:spPr>
            <a:xfrm>
              <a:off x="687963" y="1738694"/>
              <a:ext cx="10972482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C5D4B0-54EF-0F8F-4BEC-100AF29BAC72}"/>
                </a:ext>
              </a:extLst>
            </p:cNvPr>
            <p:cNvSpPr txBox="1"/>
            <p:nvPr/>
          </p:nvSpPr>
          <p:spPr>
            <a:xfrm>
              <a:off x="754977" y="1806723"/>
              <a:ext cx="7316003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모든 배송 관련 정보 및 예약 상태 등을 한번에 확인할 수 있어야 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. (CQRS)</a:t>
              </a:r>
            </a:p>
            <a:p>
              <a:pPr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배송 상태가 바뀔 때마다 카카오톡 알림을 줄 수 있어야한다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. (Event driven)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43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073634" cy="1005806"/>
            <a:chOff x="504168" y="79330"/>
            <a:chExt cx="5073634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419222" cy="769441"/>
              <a:chOff x="1158580" y="315695"/>
              <a:chExt cx="4419222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25873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8. </a:t>
                </a:r>
                <a:r>
                  <a:rPr lang="en-US" altLang="ko-KR" sz="2400" b="1" dirty="0" err="1"/>
                  <a:t>Autoscale</a:t>
                </a:r>
                <a:r>
                  <a:rPr lang="en-US" altLang="ko-KR" sz="2400" b="1" dirty="0"/>
                  <a:t> (HPA)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00E88BB-C758-F34C-D86F-DEFE0CF27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2047875"/>
            <a:ext cx="8477250" cy="4191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FE511CA-0EF4-F1AC-8B53-59459088A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2738437"/>
            <a:ext cx="5610225" cy="375285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F385B14-3EBA-4D38-67C5-8452BC376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62" y="4529137"/>
            <a:ext cx="3705225" cy="196215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2C29C48-A6BF-0236-9AA1-929A437CCFAA}"/>
              </a:ext>
            </a:extLst>
          </p:cNvPr>
          <p:cNvGrpSpPr/>
          <p:nvPr/>
        </p:nvGrpSpPr>
        <p:grpSpPr>
          <a:xfrm>
            <a:off x="664810" y="1285146"/>
            <a:ext cx="6434799" cy="369332"/>
            <a:chOff x="664810" y="1238491"/>
            <a:chExt cx="6434799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FC123-9471-7E68-E90D-4356EAF97DBB}"/>
                </a:ext>
              </a:extLst>
            </p:cNvPr>
            <p:cNvSpPr txBox="1"/>
            <p:nvPr/>
          </p:nvSpPr>
          <p:spPr>
            <a:xfrm>
              <a:off x="726133" y="1238491"/>
              <a:ext cx="637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Autoscale</a:t>
              </a:r>
              <a:r>
                <a:rPr lang="en-US" altLang="ko-KR" dirty="0"/>
                <a:t>(HPA)</a:t>
              </a:r>
              <a:r>
                <a:rPr lang="ko-KR" altLang="en-US" dirty="0"/>
                <a:t>을 설정하고 모니터링</a:t>
              </a:r>
              <a:r>
                <a:rPr lang="en-US" altLang="ko-KR" dirty="0"/>
                <a:t>, Seize</a:t>
              </a:r>
              <a:r>
                <a:rPr lang="ko-KR" altLang="en-US" dirty="0"/>
                <a:t>결과를 확인한다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3DDDE4-B309-3061-1ED9-7FBA846775FC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467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8627620" cy="1005806"/>
            <a:chOff x="504168" y="79330"/>
            <a:chExt cx="8627620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7973208" cy="769441"/>
              <a:chOff x="1158580" y="315695"/>
              <a:chExt cx="7973208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78127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10. Persistence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Volume,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 err="1"/>
                  <a:t>ConfigMap</a:t>
                </a:r>
                <a:r>
                  <a:rPr lang="en-US" altLang="ko-KR" sz="2400" b="1" dirty="0"/>
                  <a:t>,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Secret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3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075027" cy="1005806"/>
            <a:chOff x="504168" y="79330"/>
            <a:chExt cx="407502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420615" cy="769441"/>
              <a:chOff x="1158580" y="315695"/>
              <a:chExt cx="342061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32601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11. Polyglot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6448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585033" cy="1005806"/>
            <a:chOff x="504168" y="79330"/>
            <a:chExt cx="4585033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930621" cy="769441"/>
              <a:chOff x="1158580" y="315695"/>
              <a:chExt cx="3930621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38074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CI-CD </a:t>
                </a:r>
                <a:r>
                  <a:rPr lang="ko-KR" altLang="en-US" sz="2400" b="1" dirty="0"/>
                  <a:t>환경 구성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20A1EF2-3FAE-7726-DAC4-8DCD0F711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0" y="1471322"/>
            <a:ext cx="10291499" cy="48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70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492717" cy="1005806"/>
            <a:chOff x="504168" y="79330"/>
            <a:chExt cx="549271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838305" cy="769441"/>
              <a:chOff x="1158580" y="315695"/>
              <a:chExt cx="483830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71513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6. Gateway / Ingress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9D5158-E116-9CFA-11E5-95EDC47A44F2}"/>
              </a:ext>
            </a:extLst>
          </p:cNvPr>
          <p:cNvGrpSpPr/>
          <p:nvPr/>
        </p:nvGrpSpPr>
        <p:grpSpPr>
          <a:xfrm>
            <a:off x="1136847" y="1696554"/>
            <a:ext cx="9918306" cy="4925394"/>
            <a:chOff x="802759" y="1696554"/>
            <a:chExt cx="9918306" cy="4925394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D8CDDF1B-6F60-06CB-B1EB-1D3676BD2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759" y="1696554"/>
              <a:ext cx="4557155" cy="4913912"/>
            </a:xfrm>
            <a:prstGeom prst="rect">
              <a:avLst/>
            </a:prstGeom>
          </p:spPr>
        </p:pic>
        <p:pic>
          <p:nvPicPr>
            <p:cNvPr id="15" name="그림 14" descr="텍스트이(가) 표시된 사진&#10;&#10;자동 생성된 설명">
              <a:extLst>
                <a:ext uri="{FF2B5EF4-FFF2-40B4-BE49-F238E27FC236}">
                  <a16:creationId xmlns:a16="http://schemas.microsoft.com/office/drawing/2014/main" id="{BEA705EF-CB4B-2998-F9E0-75F676012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081" y="1696554"/>
              <a:ext cx="4355984" cy="492539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65D196-2867-2A1D-9522-F1004D6A4199}"/>
              </a:ext>
            </a:extLst>
          </p:cNvPr>
          <p:cNvGrpSpPr/>
          <p:nvPr/>
        </p:nvGrpSpPr>
        <p:grpSpPr>
          <a:xfrm>
            <a:off x="664810" y="1285146"/>
            <a:ext cx="4260229" cy="369332"/>
            <a:chOff x="664810" y="1238491"/>
            <a:chExt cx="4260229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E32DFF-60A5-8402-9CFB-460EB8662717}"/>
                </a:ext>
              </a:extLst>
            </p:cNvPr>
            <p:cNvSpPr txBox="1"/>
            <p:nvPr/>
          </p:nvSpPr>
          <p:spPr>
            <a:xfrm>
              <a:off x="726133" y="1238491"/>
              <a:ext cx="4198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Ingress</a:t>
              </a:r>
              <a:r>
                <a:rPr lang="ko-KR" altLang="en-US" dirty="0"/>
                <a:t>를 </a:t>
              </a:r>
              <a:r>
                <a:rPr lang="en-US" altLang="ko-KR" dirty="0"/>
                <a:t>Canary</a:t>
              </a:r>
              <a:r>
                <a:rPr lang="ko-KR" altLang="en-US" dirty="0"/>
                <a:t> 수행하도록 설정한다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C24758C-2B31-A1CE-607F-A534F5BB5744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156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492717" cy="1005806"/>
            <a:chOff x="504168" y="79330"/>
            <a:chExt cx="549271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838305" cy="769441"/>
              <a:chOff x="1158580" y="315695"/>
              <a:chExt cx="483830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71513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6. Gateway / Ingress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01CE5D8-FDF0-5CEE-D56C-C9EE5E5E4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28" y="1962067"/>
            <a:ext cx="8596105" cy="190516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9A9AB3E-542C-0DDE-FB59-04C620E8D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28" y="4274288"/>
            <a:ext cx="8443692" cy="129551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2BCEE5E-EABB-DD1F-61C9-361F87AB1FA0}"/>
              </a:ext>
            </a:extLst>
          </p:cNvPr>
          <p:cNvGrpSpPr/>
          <p:nvPr/>
        </p:nvGrpSpPr>
        <p:grpSpPr>
          <a:xfrm>
            <a:off x="664810" y="1285146"/>
            <a:ext cx="3222701" cy="369332"/>
            <a:chOff x="664810" y="1238491"/>
            <a:chExt cx="322270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3C83BF-3146-8FC2-6241-DF42354B816F}"/>
                </a:ext>
              </a:extLst>
            </p:cNvPr>
            <p:cNvSpPr txBox="1"/>
            <p:nvPr/>
          </p:nvSpPr>
          <p:spPr>
            <a:xfrm>
              <a:off x="726133" y="1238491"/>
              <a:ext cx="316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Ingress</a:t>
              </a:r>
              <a:r>
                <a:rPr lang="ko-KR" altLang="en-US" dirty="0"/>
                <a:t>수행 결과를 확인한다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27F7EC-18FC-D74E-8AF2-DF8E65746F37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1163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205395" cy="1005806"/>
            <a:chOff x="504168" y="79330"/>
            <a:chExt cx="520539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550983" cy="769441"/>
              <a:chOff x="1158580" y="315695"/>
              <a:chExt cx="455098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42781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7. Deploy / Pipeline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76D9B4-786D-12AA-C453-A5F8F9EC3A43}"/>
              </a:ext>
            </a:extLst>
          </p:cNvPr>
          <p:cNvGrpSpPr/>
          <p:nvPr/>
        </p:nvGrpSpPr>
        <p:grpSpPr>
          <a:xfrm>
            <a:off x="664810" y="1285146"/>
            <a:ext cx="3440710" cy="369332"/>
            <a:chOff x="664810" y="1238491"/>
            <a:chExt cx="3440710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2DE82D-AE71-20DF-960D-A9E3FF6E04A8}"/>
                </a:ext>
              </a:extLst>
            </p:cNvPr>
            <p:cNvSpPr txBox="1"/>
            <p:nvPr/>
          </p:nvSpPr>
          <p:spPr>
            <a:xfrm>
              <a:off x="726133" y="1238491"/>
              <a:ext cx="337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ArgoCD</a:t>
              </a:r>
              <a:r>
                <a:rPr lang="ko-KR" altLang="en-US" dirty="0"/>
                <a:t>를 통해 </a:t>
              </a:r>
              <a:r>
                <a:rPr lang="en-US" altLang="ko-KR" dirty="0"/>
                <a:t>Jenkins</a:t>
              </a:r>
              <a:r>
                <a:rPr lang="ko-KR" altLang="en-US" dirty="0"/>
                <a:t>를 설치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9AA368-A203-0B81-22E7-A011749C9DF7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09CC37D4-5201-F6ED-F711-1D242B16D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55" y="1801652"/>
            <a:ext cx="9919143" cy="44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62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205395" cy="1005806"/>
            <a:chOff x="504168" y="79330"/>
            <a:chExt cx="520539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550983" cy="769441"/>
              <a:chOff x="1158580" y="315695"/>
              <a:chExt cx="455098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42781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7. Deploy / Pipeline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72EE2D-6B49-3FB2-D9E6-BEE47E23C06D}"/>
              </a:ext>
            </a:extLst>
          </p:cNvPr>
          <p:cNvGrpSpPr/>
          <p:nvPr/>
        </p:nvGrpSpPr>
        <p:grpSpPr>
          <a:xfrm>
            <a:off x="664810" y="1328010"/>
            <a:ext cx="5084108" cy="369332"/>
            <a:chOff x="664810" y="1281355"/>
            <a:chExt cx="5084108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864551-2EF4-96F9-F9C7-9A49988E72DC}"/>
                </a:ext>
              </a:extLst>
            </p:cNvPr>
            <p:cNvSpPr txBox="1"/>
            <p:nvPr/>
          </p:nvSpPr>
          <p:spPr>
            <a:xfrm>
              <a:off x="726133" y="1281355"/>
              <a:ext cx="502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Convenience Store delivery </a:t>
              </a:r>
              <a:r>
                <a:rPr lang="ko-KR" altLang="en-US" dirty="0"/>
                <a:t>배포</a:t>
              </a:r>
              <a:r>
                <a:rPr lang="en-US" altLang="ko-KR" dirty="0"/>
                <a:t>/ </a:t>
              </a:r>
              <a:r>
                <a:rPr lang="en-US" altLang="ko-KR" dirty="0" err="1"/>
                <a:t>Pileline</a:t>
              </a:r>
              <a:r>
                <a:rPr lang="en-US" altLang="ko-KR" dirty="0"/>
                <a:t> </a:t>
              </a:r>
              <a:r>
                <a:rPr lang="ko-KR" altLang="en-US" dirty="0"/>
                <a:t>구성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7BEEF9-9D86-A0AC-813F-9C9BFBE3FA93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C0BCDDB-6777-2779-32AF-99CF213AF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07" y="5139213"/>
            <a:ext cx="9484519" cy="15952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D33E1D3-FCE5-E53D-1882-81DDE6031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3" y="1817696"/>
            <a:ext cx="9775180" cy="31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76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8784772" cy="1005806"/>
            <a:chOff x="504168" y="79330"/>
            <a:chExt cx="8784772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8130360" cy="769441"/>
              <a:chOff x="1158580" y="315695"/>
              <a:chExt cx="8130360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80071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9. Zero-downtime deploy (Readiness probe)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D5DF64D-3804-41EC-87F1-63E72F812761}"/>
              </a:ext>
            </a:extLst>
          </p:cNvPr>
          <p:cNvSpPr txBox="1"/>
          <p:nvPr/>
        </p:nvSpPr>
        <p:spPr>
          <a:xfrm>
            <a:off x="726133" y="1403789"/>
            <a:ext cx="1598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구성 및 동작화면</a:t>
            </a:r>
          </a:p>
        </p:txBody>
      </p:sp>
    </p:spTree>
    <p:extLst>
      <p:ext uri="{BB962C8B-B14F-4D97-AF65-F5344CB8AC3E}">
        <p14:creationId xmlns:p14="http://schemas.microsoft.com/office/powerpoint/2010/main" val="2694688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7015954" cy="1005806"/>
            <a:chOff x="504168" y="79330"/>
            <a:chExt cx="7015954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361542" cy="769441"/>
              <a:chOff x="1158580" y="315695"/>
              <a:chExt cx="6361542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62383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12. Self-healing (liveness probe)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C7E8820-EA76-63B2-4869-72CB0EAF3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14" y="1939451"/>
            <a:ext cx="4762913" cy="453336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DFABBA9-3844-5A04-5371-6CFC34295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56" y="1927392"/>
            <a:ext cx="5044877" cy="458763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5D8DA75-E4F3-ECA5-4219-A82EC7B7D431}"/>
              </a:ext>
            </a:extLst>
          </p:cNvPr>
          <p:cNvGrpSpPr/>
          <p:nvPr/>
        </p:nvGrpSpPr>
        <p:grpSpPr>
          <a:xfrm>
            <a:off x="664810" y="1285146"/>
            <a:ext cx="4006827" cy="369332"/>
            <a:chOff x="664810" y="1238491"/>
            <a:chExt cx="400682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A619E3-39CA-6B3B-B651-9CE0C12FBA34}"/>
                </a:ext>
              </a:extLst>
            </p:cNvPr>
            <p:cNvSpPr txBox="1"/>
            <p:nvPr/>
          </p:nvSpPr>
          <p:spPr>
            <a:xfrm>
              <a:off x="726133" y="1238491"/>
              <a:ext cx="394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Liveness Probe</a:t>
              </a:r>
              <a:r>
                <a:rPr lang="ko-KR" altLang="en-US" dirty="0"/>
                <a:t>를 구성하고 확인한다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A4BDE1-6512-1AB3-FCA5-969626A798C0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66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B71765B-8BFE-B955-D5EA-CE7EA160712B}"/>
              </a:ext>
            </a:extLst>
          </p:cNvPr>
          <p:cNvGrpSpPr/>
          <p:nvPr/>
        </p:nvGrpSpPr>
        <p:grpSpPr>
          <a:xfrm>
            <a:off x="726133" y="303265"/>
            <a:ext cx="3782877" cy="998906"/>
            <a:chOff x="504168" y="79330"/>
            <a:chExt cx="3782877" cy="9989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59BD15-81B7-5E5E-4BD6-D88425B2416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02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9F3943F-907A-BDFC-D783-3BA146E207EF}"/>
                </a:ext>
              </a:extLst>
            </p:cNvPr>
            <p:cNvGrpSpPr/>
            <p:nvPr/>
          </p:nvGrpSpPr>
          <p:grpSpPr>
            <a:xfrm>
              <a:off x="1083932" y="308795"/>
              <a:ext cx="3203113" cy="769441"/>
              <a:chOff x="1083932" y="308795"/>
              <a:chExt cx="320311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03ADF6-8BFA-68D0-A31A-82853F41135E}"/>
                  </a:ext>
                </a:extLst>
              </p:cNvPr>
              <p:cNvSpPr txBox="1"/>
              <p:nvPr/>
            </p:nvSpPr>
            <p:spPr>
              <a:xfrm>
                <a:off x="1281094" y="308795"/>
                <a:ext cx="30059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체크포인트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0318C39-CF6D-1FBB-3B18-093BD6C75817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15026"/>
                <a:chOff x="1074601" y="325026"/>
                <a:chExt cx="540000" cy="61502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48180609-62AD-754B-B645-C5939AAF6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7C9B149B-1C29-0B18-7293-80F22A4E7212}"/>
                    </a:ext>
                  </a:extLst>
                </p:cNvPr>
                <p:cNvSpPr/>
                <p:nvPr/>
              </p:nvSpPr>
              <p:spPr>
                <a:xfrm rot="1370505">
                  <a:off x="1149418" y="599760"/>
                  <a:ext cx="276374" cy="34029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6F17CDE0-E3DF-78DF-551A-FB8E5088A993}"/>
                  </a:ext>
                </a:extLst>
              </p:cNvPr>
              <p:cNvSpPr/>
              <p:nvPr/>
            </p:nvSpPr>
            <p:spPr>
              <a:xfrm rot="12626200">
                <a:off x="1283328" y="406930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1536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7363037" cy="1005806"/>
            <a:chOff x="504168" y="79330"/>
            <a:chExt cx="736303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708625" cy="769441"/>
              <a:chOff x="1158580" y="315695"/>
              <a:chExt cx="670862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658545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Istio Ingress Gateway &amp; Key Clock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685B25F8-113E-C5F9-3808-5CE4D2F33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99" y="1352064"/>
            <a:ext cx="8415602" cy="47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315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7363037" cy="1005806"/>
            <a:chOff x="504168" y="79330"/>
            <a:chExt cx="736303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708625" cy="769441"/>
              <a:chOff x="1158580" y="315695"/>
              <a:chExt cx="670862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658545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Istio Ingress Gateway &amp; Key Clock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254F8EDA-E49A-24B5-0C54-916B2193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47" y="1508838"/>
            <a:ext cx="6988906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50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B71765B-8BFE-B955-D5EA-CE7EA160712B}"/>
              </a:ext>
            </a:extLst>
          </p:cNvPr>
          <p:cNvGrpSpPr/>
          <p:nvPr/>
        </p:nvGrpSpPr>
        <p:grpSpPr>
          <a:xfrm>
            <a:off x="726133" y="303265"/>
            <a:ext cx="8437620" cy="1005806"/>
            <a:chOff x="504168" y="79330"/>
            <a:chExt cx="8437620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59BD15-81B7-5E5E-4BD6-D88425B2416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03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9F3943F-907A-BDFC-D783-3BA146E207EF}"/>
                </a:ext>
              </a:extLst>
            </p:cNvPr>
            <p:cNvGrpSpPr/>
            <p:nvPr/>
          </p:nvGrpSpPr>
          <p:grpSpPr>
            <a:xfrm>
              <a:off x="1083932" y="315695"/>
              <a:ext cx="7857856" cy="769441"/>
              <a:chOff x="1083932" y="315695"/>
              <a:chExt cx="7857856" cy="769441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0318C39-CF6D-1FBB-3B18-093BD6C75817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05766"/>
                <a:chOff x="1074601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48180609-62AD-754B-B645-C5939AAF6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7C9B149B-1C29-0B18-7293-80F22A4E7212}"/>
                    </a:ext>
                  </a:extLst>
                </p:cNvPr>
                <p:cNvSpPr/>
                <p:nvPr/>
              </p:nvSpPr>
              <p:spPr>
                <a:xfrm rot="1195881">
                  <a:off x="1134078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03ADF6-8BFA-68D0-A31A-82853F41135E}"/>
                  </a:ext>
                </a:extLst>
              </p:cNvPr>
              <p:cNvSpPr txBox="1"/>
              <p:nvPr/>
            </p:nvSpPr>
            <p:spPr>
              <a:xfrm>
                <a:off x="1244424" y="315695"/>
                <a:ext cx="769736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분석설계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As-is </a:t>
                </a:r>
                <a:r>
                  <a:rPr lang="ko-KR" altLang="en-US" sz="2400" b="1" dirty="0"/>
                  <a:t>조직 </a:t>
                </a:r>
                <a:r>
                  <a:rPr lang="en-US" altLang="ko-KR" sz="2400" b="1" dirty="0"/>
                  <a:t>(Horizontally – Aligned)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6F17CDE0-E3DF-78DF-551A-FB8E5088A993}"/>
                  </a:ext>
                </a:extLst>
              </p:cNvPr>
              <p:cNvSpPr/>
              <p:nvPr/>
            </p:nvSpPr>
            <p:spPr>
              <a:xfrm rot="12626200">
                <a:off x="1328603" y="353704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A951B2-2CE9-8597-64AB-0D700B9BC567}"/>
              </a:ext>
            </a:extLst>
          </p:cNvPr>
          <p:cNvGrpSpPr/>
          <p:nvPr/>
        </p:nvGrpSpPr>
        <p:grpSpPr>
          <a:xfrm>
            <a:off x="940908" y="1558035"/>
            <a:ext cx="10310185" cy="4886006"/>
            <a:chOff x="670095" y="1027812"/>
            <a:chExt cx="10310185" cy="488600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567CCB5-6B32-65CA-297F-23D2A84AF2FA}"/>
                </a:ext>
              </a:extLst>
            </p:cNvPr>
            <p:cNvGrpSpPr/>
            <p:nvPr/>
          </p:nvGrpSpPr>
          <p:grpSpPr>
            <a:xfrm>
              <a:off x="670095" y="1027812"/>
              <a:ext cx="10310185" cy="1080000"/>
              <a:chOff x="670095" y="430652"/>
              <a:chExt cx="10310185" cy="108000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E332823-9C30-7A2E-FC8F-3471EECFBBD3}"/>
                  </a:ext>
                </a:extLst>
              </p:cNvPr>
              <p:cNvSpPr/>
              <p:nvPr/>
            </p:nvSpPr>
            <p:spPr>
              <a:xfrm>
                <a:off x="670095" y="430652"/>
                <a:ext cx="6480000" cy="10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CF4372-F909-9B13-98A5-AD506CD12BD1}"/>
                  </a:ext>
                </a:extLst>
              </p:cNvPr>
              <p:cNvSpPr txBox="1"/>
              <p:nvPr/>
            </p:nvSpPr>
            <p:spPr>
              <a:xfrm>
                <a:off x="816678" y="709042"/>
                <a:ext cx="26733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ED7D31"/>
                    </a:solidFill>
                  </a:rPr>
                  <a:t>Business</a:t>
                </a:r>
                <a:endParaRPr lang="ko-KR" altLang="en-US" sz="2800" b="1" dirty="0">
                  <a:solidFill>
                    <a:srgbClr val="ED7D31"/>
                  </a:solidFill>
                </a:endParaRPr>
              </a:p>
            </p:txBody>
          </p:sp>
          <p:sp>
            <p:nvSpPr>
              <p:cNvPr id="29" name="말풍선: 모서리가 둥근 사각형 28">
                <a:extLst>
                  <a:ext uri="{FF2B5EF4-FFF2-40B4-BE49-F238E27FC236}">
                    <a16:creationId xmlns:a16="http://schemas.microsoft.com/office/drawing/2014/main" id="{C9B998D0-B65A-40F2-66B4-DADED7B0F8B8}"/>
                  </a:ext>
                </a:extLst>
              </p:cNvPr>
              <p:cNvSpPr/>
              <p:nvPr/>
            </p:nvSpPr>
            <p:spPr>
              <a:xfrm>
                <a:off x="7577237" y="520652"/>
                <a:ext cx="3403043" cy="900000"/>
              </a:xfrm>
              <a:prstGeom prst="wedgeRoundRectCallout">
                <a:avLst>
                  <a:gd name="adj1" fmla="val -84975"/>
                  <a:gd name="adj2" fmla="val -21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서비스 이익률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신규 고객창출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편의점 택배 서비스 활성화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….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7F4445-AE5A-DC7B-3780-95E9759E03D4}"/>
                  </a:ext>
                </a:extLst>
              </p:cNvPr>
              <p:cNvSpPr txBox="1"/>
              <p:nvPr/>
            </p:nvSpPr>
            <p:spPr>
              <a:xfrm>
                <a:off x="6169937" y="1008268"/>
                <a:ext cx="827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ED7D31"/>
                    </a:solidFill>
                  </a:rPr>
                  <a:t>CEO</a:t>
                </a:r>
                <a:endParaRPr lang="ko-KR" altLang="en-US" sz="2400" b="1" dirty="0">
                  <a:solidFill>
                    <a:srgbClr val="ED7D31"/>
                  </a:solidFill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91F89CE-609A-F5D6-E833-CDCB02A08478}"/>
                  </a:ext>
                </a:extLst>
              </p:cNvPr>
              <p:cNvGrpSpPr/>
              <p:nvPr/>
            </p:nvGrpSpPr>
            <p:grpSpPr>
              <a:xfrm>
                <a:off x="5117409" y="520652"/>
                <a:ext cx="900000" cy="900000"/>
                <a:chOff x="5597806" y="3166511"/>
                <a:chExt cx="900000" cy="90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D53B2539-3D4A-5DD5-C40D-800D635DC6BE}"/>
                    </a:ext>
                  </a:extLst>
                </p:cNvPr>
                <p:cNvSpPr/>
                <p:nvPr/>
              </p:nvSpPr>
              <p:spPr>
                <a:xfrm>
                  <a:off x="5597806" y="316651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94E8246C-FFC9-D8BF-E365-EF61538D6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5656372" y="321716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8B4907B-042D-7F83-5F70-CFF3D02BB5D1}"/>
                </a:ext>
              </a:extLst>
            </p:cNvPr>
            <p:cNvGrpSpPr/>
            <p:nvPr/>
          </p:nvGrpSpPr>
          <p:grpSpPr>
            <a:xfrm>
              <a:off x="670095" y="2296481"/>
              <a:ext cx="10310185" cy="1080000"/>
              <a:chOff x="670095" y="1994207"/>
              <a:chExt cx="10310185" cy="108000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67CFF64-0A5E-F7A4-21F2-3DE2FCF98766}"/>
                  </a:ext>
                </a:extLst>
              </p:cNvPr>
              <p:cNvSpPr/>
              <p:nvPr/>
            </p:nvSpPr>
            <p:spPr>
              <a:xfrm>
                <a:off x="670095" y="1994207"/>
                <a:ext cx="6480000" cy="10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C966E9-9A25-67C6-6C08-FDBA36770F66}"/>
                  </a:ext>
                </a:extLst>
              </p:cNvPr>
              <p:cNvSpPr txBox="1"/>
              <p:nvPr/>
            </p:nvSpPr>
            <p:spPr>
              <a:xfrm>
                <a:off x="816678" y="2272597"/>
                <a:ext cx="26733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ED7D31"/>
                    </a:solidFill>
                  </a:rPr>
                  <a:t>UI Developer</a:t>
                </a:r>
                <a:endParaRPr lang="ko-KR" altLang="en-US" sz="2800" b="1" dirty="0">
                  <a:solidFill>
                    <a:srgbClr val="ED7D31"/>
                  </a:solidFill>
                </a:endParaRPr>
              </a:p>
            </p:txBody>
          </p:sp>
          <p:sp>
            <p:nvSpPr>
              <p:cNvPr id="23" name="말풍선: 모서리가 둥근 사각형 22">
                <a:extLst>
                  <a:ext uri="{FF2B5EF4-FFF2-40B4-BE49-F238E27FC236}">
                    <a16:creationId xmlns:a16="http://schemas.microsoft.com/office/drawing/2014/main" id="{68751C4C-4BC9-9528-0EDB-28E417FBDC60}"/>
                  </a:ext>
                </a:extLst>
              </p:cNvPr>
              <p:cNvSpPr/>
              <p:nvPr/>
            </p:nvSpPr>
            <p:spPr>
              <a:xfrm>
                <a:off x="7577237" y="2084207"/>
                <a:ext cx="3403043" cy="900000"/>
              </a:xfrm>
              <a:prstGeom prst="wedgeRoundRectCallout">
                <a:avLst>
                  <a:gd name="adj1" fmla="val -84975"/>
                  <a:gd name="adj2" fmla="val -21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간편하고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, </a:t>
                </a:r>
              </a:p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누구나 쉽게 이용가능한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UI/UX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ADFAACB3-E4E7-0B55-97EB-420DB59A2693}"/>
                  </a:ext>
                </a:extLst>
              </p:cNvPr>
              <p:cNvGrpSpPr/>
              <p:nvPr/>
            </p:nvGrpSpPr>
            <p:grpSpPr>
              <a:xfrm>
                <a:off x="5124834" y="2084207"/>
                <a:ext cx="900000" cy="900000"/>
                <a:chOff x="5597806" y="3166511"/>
                <a:chExt cx="900000" cy="90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6FF307B1-6DB3-4F1C-7E5B-17DE582E4D61}"/>
                    </a:ext>
                  </a:extLst>
                </p:cNvPr>
                <p:cNvSpPr/>
                <p:nvPr/>
              </p:nvSpPr>
              <p:spPr>
                <a:xfrm>
                  <a:off x="5597806" y="316651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F38E3C8B-F3EE-4398-BBAF-5FFF2A0B9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5656372" y="321716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5D10738-323B-CBFC-D90A-E71E8F452AD9}"/>
                </a:ext>
              </a:extLst>
            </p:cNvPr>
            <p:cNvGrpSpPr/>
            <p:nvPr/>
          </p:nvGrpSpPr>
          <p:grpSpPr>
            <a:xfrm>
              <a:off x="670095" y="3565150"/>
              <a:ext cx="10310185" cy="1080000"/>
              <a:chOff x="670095" y="3557762"/>
              <a:chExt cx="10310185" cy="108000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3641D3-3841-7346-B5C7-ACE37FB36662}"/>
                  </a:ext>
                </a:extLst>
              </p:cNvPr>
              <p:cNvSpPr/>
              <p:nvPr/>
            </p:nvSpPr>
            <p:spPr>
              <a:xfrm>
                <a:off x="670095" y="3557762"/>
                <a:ext cx="6480000" cy="10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D0DBEE-3DC1-9D7F-2736-E87ACD113F63}"/>
                  </a:ext>
                </a:extLst>
              </p:cNvPr>
              <p:cNvSpPr txBox="1"/>
              <p:nvPr/>
            </p:nvSpPr>
            <p:spPr>
              <a:xfrm>
                <a:off x="816678" y="3836152"/>
                <a:ext cx="37343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ED7D31"/>
                    </a:solidFill>
                  </a:rPr>
                  <a:t>Backend Developer</a:t>
                </a:r>
                <a:endParaRPr lang="ko-KR" altLang="en-US" sz="2800" b="1" dirty="0">
                  <a:solidFill>
                    <a:srgbClr val="ED7D31"/>
                  </a:solidFill>
                </a:endParaRPr>
              </a:p>
            </p:txBody>
          </p:sp>
          <p:sp>
            <p:nvSpPr>
              <p:cNvPr id="16" name="말풍선: 모서리가 둥근 사각형 15">
                <a:extLst>
                  <a:ext uri="{FF2B5EF4-FFF2-40B4-BE49-F238E27FC236}">
                    <a16:creationId xmlns:a16="http://schemas.microsoft.com/office/drawing/2014/main" id="{86775536-6C25-E172-0997-6FA73B46462E}"/>
                  </a:ext>
                </a:extLst>
              </p:cNvPr>
              <p:cNvSpPr/>
              <p:nvPr/>
            </p:nvSpPr>
            <p:spPr>
              <a:xfrm>
                <a:off x="7577237" y="3647762"/>
                <a:ext cx="3403043" cy="900000"/>
              </a:xfrm>
              <a:prstGeom prst="wedgeRoundRectCallout">
                <a:avLst>
                  <a:gd name="adj1" fmla="val -84975"/>
                  <a:gd name="adj2" fmla="val -21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안정적인 서버 시스템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D76E1CC-AA6B-F092-1505-7F8E8085D3A7}"/>
                  </a:ext>
                </a:extLst>
              </p:cNvPr>
              <p:cNvGrpSpPr/>
              <p:nvPr/>
            </p:nvGrpSpPr>
            <p:grpSpPr>
              <a:xfrm>
                <a:off x="5124834" y="3647762"/>
                <a:ext cx="900000" cy="900000"/>
                <a:chOff x="5597806" y="3166511"/>
                <a:chExt cx="900000" cy="90000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A374D3D4-1D0A-882A-916C-B4D14071F53A}"/>
                    </a:ext>
                  </a:extLst>
                </p:cNvPr>
                <p:cNvSpPr/>
                <p:nvPr/>
              </p:nvSpPr>
              <p:spPr>
                <a:xfrm>
                  <a:off x="5597806" y="316651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8234817E-D039-A76C-D65F-8FB8BB9CE3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5656372" y="321716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CF20576-DA63-4543-C66F-5C9FA275CCBF}"/>
                </a:ext>
              </a:extLst>
            </p:cNvPr>
            <p:cNvGrpSpPr/>
            <p:nvPr/>
          </p:nvGrpSpPr>
          <p:grpSpPr>
            <a:xfrm>
              <a:off x="670095" y="4833818"/>
              <a:ext cx="10310185" cy="1080000"/>
              <a:chOff x="670095" y="5123067"/>
              <a:chExt cx="10310185" cy="1080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FCB961B-DEF7-6C4E-09AB-D102BBF9745C}"/>
                  </a:ext>
                </a:extLst>
              </p:cNvPr>
              <p:cNvSpPr/>
              <p:nvPr/>
            </p:nvSpPr>
            <p:spPr>
              <a:xfrm>
                <a:off x="670095" y="5123067"/>
                <a:ext cx="6480000" cy="10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904B47-5D3A-316B-D67C-4F2E83003723}"/>
                  </a:ext>
                </a:extLst>
              </p:cNvPr>
              <p:cNvSpPr txBox="1"/>
              <p:nvPr/>
            </p:nvSpPr>
            <p:spPr>
              <a:xfrm>
                <a:off x="816678" y="5399707"/>
                <a:ext cx="26733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ED7D31"/>
                    </a:solidFill>
                  </a:rPr>
                  <a:t>DBA</a:t>
                </a:r>
                <a:endParaRPr lang="ko-KR" altLang="en-US" sz="2800" b="1" dirty="0">
                  <a:solidFill>
                    <a:srgbClr val="ED7D31"/>
                  </a:solidFill>
                </a:endParaRPr>
              </a:p>
            </p:txBody>
          </p:sp>
          <p:sp>
            <p:nvSpPr>
              <p:cNvPr id="10" name="말풍선: 모서리가 둥근 사각형 9">
                <a:extLst>
                  <a:ext uri="{FF2B5EF4-FFF2-40B4-BE49-F238E27FC236}">
                    <a16:creationId xmlns:a16="http://schemas.microsoft.com/office/drawing/2014/main" id="{6390AE6E-14A9-A34A-6DD4-D270D4FD3155}"/>
                  </a:ext>
                </a:extLst>
              </p:cNvPr>
              <p:cNvSpPr/>
              <p:nvPr/>
            </p:nvSpPr>
            <p:spPr>
              <a:xfrm>
                <a:off x="7577237" y="5213067"/>
                <a:ext cx="3403043" cy="900000"/>
              </a:xfrm>
              <a:prstGeom prst="wedgeRoundRectCallout">
                <a:avLst>
                  <a:gd name="adj1" fmla="val -84975"/>
                  <a:gd name="adj2" fmla="val -21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안정된 데이터베이스 시스템</a:t>
                </a: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831BCB8-0612-FDFA-5DC0-D4E810F90473}"/>
                  </a:ext>
                </a:extLst>
              </p:cNvPr>
              <p:cNvGrpSpPr/>
              <p:nvPr/>
            </p:nvGrpSpPr>
            <p:grpSpPr>
              <a:xfrm>
                <a:off x="5081119" y="5211317"/>
                <a:ext cx="900000" cy="900000"/>
                <a:chOff x="5597806" y="3166511"/>
                <a:chExt cx="900000" cy="900000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B4B8FE4E-B31B-DD67-11F7-3E0C79F7A722}"/>
                    </a:ext>
                  </a:extLst>
                </p:cNvPr>
                <p:cNvSpPr/>
                <p:nvPr/>
              </p:nvSpPr>
              <p:spPr>
                <a:xfrm>
                  <a:off x="5597806" y="316651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B84DBAD6-8B7B-CF1E-728E-5EA8B4D473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5656372" y="321716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18705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A9F3943F-907A-BDFC-D783-3BA146E207EF}"/>
              </a:ext>
            </a:extLst>
          </p:cNvPr>
          <p:cNvGrpSpPr/>
          <p:nvPr/>
        </p:nvGrpSpPr>
        <p:grpSpPr>
          <a:xfrm>
            <a:off x="1305897" y="539630"/>
            <a:ext cx="7535588" cy="769441"/>
            <a:chOff x="1083932" y="315695"/>
            <a:chExt cx="7535588" cy="769441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8180609-62AD-754B-B645-C5939AAF6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932" y="315695"/>
              <a:ext cx="540000" cy="540000"/>
            </a:xfrm>
            <a:prstGeom prst="line">
              <a:avLst/>
            </a:prstGeom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03ADF6-8BFA-68D0-A31A-82853F41135E}"/>
                </a:ext>
              </a:extLst>
            </p:cNvPr>
            <p:cNvSpPr txBox="1"/>
            <p:nvPr/>
          </p:nvSpPr>
          <p:spPr>
            <a:xfrm>
              <a:off x="1244424" y="315695"/>
              <a:ext cx="73750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분석설계</a:t>
              </a:r>
              <a:r>
                <a:rPr lang="en-US" altLang="ko-KR" sz="4400" dirty="0"/>
                <a:t> </a:t>
              </a:r>
              <a:r>
                <a:rPr lang="en-US" altLang="ko-KR" sz="2400" b="1" dirty="0"/>
                <a:t>To-Be </a:t>
              </a:r>
              <a:r>
                <a:rPr lang="ko-KR" altLang="en-US" sz="2400" b="1" dirty="0"/>
                <a:t>조직 </a:t>
              </a:r>
              <a:r>
                <a:rPr lang="en-US" altLang="ko-KR" sz="2400" b="1" dirty="0"/>
                <a:t>(Vertically – Aligned)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C0E768E-3ECE-3CAE-0626-A56ED2DEDAEE}"/>
              </a:ext>
            </a:extLst>
          </p:cNvPr>
          <p:cNvGrpSpPr/>
          <p:nvPr/>
        </p:nvGrpSpPr>
        <p:grpSpPr>
          <a:xfrm>
            <a:off x="2136000" y="1234066"/>
            <a:ext cx="7920000" cy="5523957"/>
            <a:chOff x="2136000" y="916826"/>
            <a:chExt cx="7920000" cy="5523957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36A37AF-9F7C-5077-80A4-86F133BAD154}"/>
                </a:ext>
              </a:extLst>
            </p:cNvPr>
            <p:cNvSpPr/>
            <p:nvPr/>
          </p:nvSpPr>
          <p:spPr>
            <a:xfrm>
              <a:off x="5327806" y="1940783"/>
              <a:ext cx="1440000" cy="450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A4487C4-C9DD-520B-F5AA-C583D2977F8B}"/>
                </a:ext>
              </a:extLst>
            </p:cNvPr>
            <p:cNvSpPr/>
            <p:nvPr/>
          </p:nvSpPr>
          <p:spPr>
            <a:xfrm>
              <a:off x="6887312" y="1940783"/>
              <a:ext cx="1440000" cy="450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CDDECB6-F031-2F67-5A82-DED092D4FCCB}"/>
                </a:ext>
              </a:extLst>
            </p:cNvPr>
            <p:cNvSpPr/>
            <p:nvPr/>
          </p:nvSpPr>
          <p:spPr>
            <a:xfrm>
              <a:off x="8446818" y="1940783"/>
              <a:ext cx="1440000" cy="450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0B120F0E-5A18-919C-68EF-10311E6DA101}"/>
                </a:ext>
              </a:extLst>
            </p:cNvPr>
            <p:cNvGrpSpPr/>
            <p:nvPr/>
          </p:nvGrpSpPr>
          <p:grpSpPr>
            <a:xfrm>
              <a:off x="2136000" y="2354113"/>
              <a:ext cx="7920000" cy="900000"/>
              <a:chOff x="2136000" y="2354113"/>
              <a:chExt cx="7920000" cy="900000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968BF9-A4EA-2952-AD91-37BE3BBB1A87}"/>
                  </a:ext>
                </a:extLst>
              </p:cNvPr>
              <p:cNvGrpSpPr/>
              <p:nvPr/>
            </p:nvGrpSpPr>
            <p:grpSpPr>
              <a:xfrm>
                <a:off x="5651806" y="2408113"/>
                <a:ext cx="792000" cy="792000"/>
                <a:chOff x="5597806" y="2005361"/>
                <a:chExt cx="900000" cy="900000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F6C79FB6-4316-8D03-F6BE-0C34D4AEA278}"/>
                    </a:ext>
                  </a:extLst>
                </p:cNvPr>
                <p:cNvSpPr/>
                <p:nvPr/>
              </p:nvSpPr>
              <p:spPr>
                <a:xfrm>
                  <a:off x="5597806" y="200536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71076095-083A-028D-5E51-149E8630DE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5656372" y="204699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9B479247-2B25-42C1-1B69-9A8D84F6761C}"/>
                  </a:ext>
                </a:extLst>
              </p:cNvPr>
              <p:cNvGrpSpPr/>
              <p:nvPr/>
            </p:nvGrpSpPr>
            <p:grpSpPr>
              <a:xfrm>
                <a:off x="7211312" y="2408113"/>
                <a:ext cx="792000" cy="792000"/>
                <a:chOff x="7157312" y="2005361"/>
                <a:chExt cx="900000" cy="900000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378B01C-716C-8D37-8E00-1E56E06A9C6F}"/>
                    </a:ext>
                  </a:extLst>
                </p:cNvPr>
                <p:cNvSpPr/>
                <p:nvPr/>
              </p:nvSpPr>
              <p:spPr>
                <a:xfrm>
                  <a:off x="7157312" y="200536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7E3E98D9-0DB3-46BE-C155-01A1B519B2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7215878" y="204699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F1C7D42A-CE24-6BC3-02EA-F4D411E58D78}"/>
                  </a:ext>
                </a:extLst>
              </p:cNvPr>
              <p:cNvGrpSpPr/>
              <p:nvPr/>
            </p:nvGrpSpPr>
            <p:grpSpPr>
              <a:xfrm>
                <a:off x="8770818" y="2408113"/>
                <a:ext cx="792000" cy="792000"/>
                <a:chOff x="8716818" y="2005361"/>
                <a:chExt cx="900000" cy="900000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F7C37EB1-973B-62EA-3F72-00D1C69E4BEE}"/>
                    </a:ext>
                  </a:extLst>
                </p:cNvPr>
                <p:cNvSpPr/>
                <p:nvPr/>
              </p:nvSpPr>
              <p:spPr>
                <a:xfrm>
                  <a:off x="8716818" y="200536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DB51C286-044C-7981-AE2F-2C0F577CAE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8775384" y="204699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DCD27B2-F139-EFFA-2E62-A60EACAE45AB}"/>
                  </a:ext>
                </a:extLst>
              </p:cNvPr>
              <p:cNvSpPr/>
              <p:nvPr/>
            </p:nvSpPr>
            <p:spPr>
              <a:xfrm>
                <a:off x="2136000" y="2354113"/>
                <a:ext cx="7920000" cy="90000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3D4A30-1962-CDB8-87D8-3DD68FA573D1}"/>
                  </a:ext>
                </a:extLst>
              </p:cNvPr>
              <p:cNvSpPr txBox="1"/>
              <p:nvPr/>
            </p:nvSpPr>
            <p:spPr>
              <a:xfrm>
                <a:off x="2249729" y="2573281"/>
                <a:ext cx="599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PO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8BD3A9AF-3618-B768-D552-35118ADB7486}"/>
                </a:ext>
              </a:extLst>
            </p:cNvPr>
            <p:cNvGrpSpPr/>
            <p:nvPr/>
          </p:nvGrpSpPr>
          <p:grpSpPr>
            <a:xfrm>
              <a:off x="2136000" y="3383962"/>
              <a:ext cx="7920000" cy="900000"/>
              <a:chOff x="2136000" y="3383962"/>
              <a:chExt cx="7920000" cy="900000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E145E69F-E84B-3707-12B6-D13C06689E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51806" y="3437962"/>
                <a:ext cx="792000" cy="792000"/>
                <a:chOff x="1978630" y="340350"/>
                <a:chExt cx="720000" cy="720000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01C0D332-403C-4B9E-1970-EBBAAF073A43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3" name="그림 92">
                  <a:extLst>
                    <a:ext uri="{FF2B5EF4-FFF2-40B4-BE49-F238E27FC236}">
                      <a16:creationId xmlns:a16="http://schemas.microsoft.com/office/drawing/2014/main" id="{290DFE3F-27FB-1914-E6E5-11BF2918C9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A040BE99-D2DF-876C-02B5-A5CEA6E1E0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1312" y="3437962"/>
                <a:ext cx="792000" cy="792000"/>
                <a:chOff x="1978630" y="340350"/>
                <a:chExt cx="720000" cy="72000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01FF0E00-B86C-21B4-84F6-CE613F38EE65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7EBA7571-AAB3-BE1E-AB46-D98350B9F9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E2D7245A-EE7B-A586-8368-1B75757A78F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70818" y="3437962"/>
                <a:ext cx="792000" cy="792000"/>
                <a:chOff x="1978630" y="340350"/>
                <a:chExt cx="720000" cy="720000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418DA8C-373D-DABE-71D8-DC89269C5341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217147C7-FC84-16D1-9F79-697AA5F3C1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B635A85-93BB-E8B2-0A1D-AC86D2954DDF}"/>
                  </a:ext>
                </a:extLst>
              </p:cNvPr>
              <p:cNvSpPr/>
              <p:nvPr/>
            </p:nvSpPr>
            <p:spPr>
              <a:xfrm>
                <a:off x="2136000" y="3383962"/>
                <a:ext cx="7920000" cy="90000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98B16A-68D8-C132-F63D-2054C6D54FF0}"/>
                  </a:ext>
                </a:extLst>
              </p:cNvPr>
              <p:cNvSpPr txBox="1"/>
              <p:nvPr/>
            </p:nvSpPr>
            <p:spPr>
              <a:xfrm>
                <a:off x="2249729" y="3603130"/>
                <a:ext cx="2011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UI Developer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C0372888-5161-B38F-C446-B51F5A6A4884}"/>
                </a:ext>
              </a:extLst>
            </p:cNvPr>
            <p:cNvGrpSpPr/>
            <p:nvPr/>
          </p:nvGrpSpPr>
          <p:grpSpPr>
            <a:xfrm>
              <a:off x="2136000" y="4413811"/>
              <a:ext cx="7920000" cy="900000"/>
              <a:chOff x="2136000" y="4413811"/>
              <a:chExt cx="7920000" cy="9000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6E36ADAD-DEFD-427B-9514-A704AFD33E0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51806" y="4467811"/>
                <a:ext cx="792000" cy="792000"/>
                <a:chOff x="1978630" y="340350"/>
                <a:chExt cx="720000" cy="720000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C93078F5-C838-3027-8310-728429908337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1" name="그림 90">
                  <a:extLst>
                    <a:ext uri="{FF2B5EF4-FFF2-40B4-BE49-F238E27FC236}">
                      <a16:creationId xmlns:a16="http://schemas.microsoft.com/office/drawing/2014/main" id="{5763630C-0294-27EF-1AFC-6E98A91F0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1872867E-CC0C-FB9C-3260-B9739E086A4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1312" y="4467811"/>
                <a:ext cx="792000" cy="792000"/>
                <a:chOff x="1978630" y="340350"/>
                <a:chExt cx="720000" cy="720000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FC3CA484-48BD-77DA-75C1-20825A659838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9" name="그림 78">
                  <a:extLst>
                    <a:ext uri="{FF2B5EF4-FFF2-40B4-BE49-F238E27FC236}">
                      <a16:creationId xmlns:a16="http://schemas.microsoft.com/office/drawing/2014/main" id="{721B7E83-2E91-8E63-7A80-46404C5919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1B3F8581-BC92-4FE8-16AA-FD980B3A50F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70818" y="4467811"/>
                <a:ext cx="792000" cy="792000"/>
                <a:chOff x="1978630" y="340350"/>
                <a:chExt cx="720000" cy="72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B62B3954-2EDD-B7E5-01CC-59C1FF6FBC72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457B0E42-A6B5-FBEE-9CE8-038801F76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0582B71-E2A5-D973-B9EE-0CF0D12F5385}"/>
                  </a:ext>
                </a:extLst>
              </p:cNvPr>
              <p:cNvSpPr/>
              <p:nvPr/>
            </p:nvSpPr>
            <p:spPr>
              <a:xfrm>
                <a:off x="2136000" y="4413811"/>
                <a:ext cx="7920000" cy="90000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47F2902-AE8C-F802-5CC2-2F9616D9B70D}"/>
                  </a:ext>
                </a:extLst>
              </p:cNvPr>
              <p:cNvSpPr txBox="1"/>
              <p:nvPr/>
            </p:nvSpPr>
            <p:spPr>
              <a:xfrm>
                <a:off x="2249729" y="4632979"/>
                <a:ext cx="2875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Backend Developer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7486BD-0695-50AD-DD85-D38A1CF46CA6}"/>
                </a:ext>
              </a:extLst>
            </p:cNvPr>
            <p:cNvGrpSpPr/>
            <p:nvPr/>
          </p:nvGrpSpPr>
          <p:grpSpPr>
            <a:xfrm>
              <a:off x="2136000" y="5443660"/>
              <a:ext cx="7920000" cy="900000"/>
              <a:chOff x="2136000" y="5443660"/>
              <a:chExt cx="7920000" cy="900000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1E5DF8AA-72B5-C069-1AEF-984761221C0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51806" y="5497660"/>
                <a:ext cx="792000" cy="792000"/>
                <a:chOff x="1978630" y="340350"/>
                <a:chExt cx="720000" cy="72000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E9B3C962-56B0-1B6C-BBE1-141C934E2E74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9" name="그림 88">
                  <a:extLst>
                    <a:ext uri="{FF2B5EF4-FFF2-40B4-BE49-F238E27FC236}">
                      <a16:creationId xmlns:a16="http://schemas.microsoft.com/office/drawing/2014/main" id="{B6A680D0-72ED-3C89-559E-F529CF24E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6A17F510-DB03-6968-1746-8CF04C3A25A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1312" y="5497660"/>
                <a:ext cx="792000" cy="792000"/>
                <a:chOff x="1978630" y="340350"/>
                <a:chExt cx="720000" cy="720000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19A056DD-528A-5505-B6E1-DD6908728108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7" name="그림 76">
                  <a:extLst>
                    <a:ext uri="{FF2B5EF4-FFF2-40B4-BE49-F238E27FC236}">
                      <a16:creationId xmlns:a16="http://schemas.microsoft.com/office/drawing/2014/main" id="{36E6ECC8-AF8A-BA67-E902-B5BDE4D507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C8CDB718-4FC3-8C90-A841-23F5B57008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70818" y="5497660"/>
                <a:ext cx="792000" cy="792000"/>
                <a:chOff x="1978630" y="340350"/>
                <a:chExt cx="720000" cy="72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380E74E2-845C-E829-2E10-B0D49E40CCE7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53B4B345-7473-CEB9-A8BE-7A89292E40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B7A305E-2217-FC2B-50CA-7E02CE51A86B}"/>
                  </a:ext>
                </a:extLst>
              </p:cNvPr>
              <p:cNvSpPr/>
              <p:nvPr/>
            </p:nvSpPr>
            <p:spPr>
              <a:xfrm>
                <a:off x="2136000" y="5443660"/>
                <a:ext cx="7920000" cy="90000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2537939-1851-4018-9162-E2016641ABFA}"/>
                  </a:ext>
                </a:extLst>
              </p:cNvPr>
              <p:cNvSpPr txBox="1"/>
              <p:nvPr/>
            </p:nvSpPr>
            <p:spPr>
              <a:xfrm>
                <a:off x="2249729" y="5662828"/>
                <a:ext cx="787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DBA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584517-C668-6938-BE39-C18DA52E6D1D}"/>
                </a:ext>
              </a:extLst>
            </p:cNvPr>
            <p:cNvSpPr txBox="1"/>
            <p:nvPr/>
          </p:nvSpPr>
          <p:spPr>
            <a:xfrm>
              <a:off x="5351878" y="1954290"/>
              <a:ext cx="1391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Reservation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68A63FC-3CB7-524D-95AE-D43735291A7B}"/>
                </a:ext>
              </a:extLst>
            </p:cNvPr>
            <p:cNvSpPr txBox="1"/>
            <p:nvPr/>
          </p:nvSpPr>
          <p:spPr>
            <a:xfrm>
              <a:off x="7094736" y="1954290"/>
              <a:ext cx="10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Delivery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1AD48F-9556-95B8-D520-1141F9AC0178}"/>
                </a:ext>
              </a:extLst>
            </p:cNvPr>
            <p:cNvSpPr txBox="1"/>
            <p:nvPr/>
          </p:nvSpPr>
          <p:spPr>
            <a:xfrm>
              <a:off x="8494839" y="1954290"/>
              <a:ext cx="1343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Warehouse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말풍선: 타원형 54">
              <a:extLst>
                <a:ext uri="{FF2B5EF4-FFF2-40B4-BE49-F238E27FC236}">
                  <a16:creationId xmlns:a16="http://schemas.microsoft.com/office/drawing/2014/main" id="{95660024-9571-9242-18A1-26E0E1EF30B0}"/>
                </a:ext>
              </a:extLst>
            </p:cNvPr>
            <p:cNvSpPr/>
            <p:nvPr/>
          </p:nvSpPr>
          <p:spPr>
            <a:xfrm>
              <a:off x="6923312" y="916826"/>
              <a:ext cx="1368000" cy="792000"/>
            </a:xfrm>
            <a:prstGeom prst="wedgeEllipseCallout">
              <a:avLst>
                <a:gd name="adj1" fmla="val 455"/>
                <a:gd name="adj2" fmla="val 75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택배수거</a:t>
              </a:r>
              <a:r>
                <a:rPr lang="en-US" altLang="ko-KR" sz="1400" dirty="0">
                  <a:solidFill>
                    <a:schemeClr val="tx1"/>
                  </a:solidFill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</a:rPr>
                <a:t>반품</a:t>
              </a:r>
              <a:r>
                <a:rPr lang="en-US" altLang="ko-KR" sz="1400" dirty="0">
                  <a:solidFill>
                    <a:schemeClr val="tx1"/>
                  </a:solidFill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</a:rPr>
                <a:t>배송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수취확인</a:t>
              </a:r>
            </a:p>
          </p:txBody>
        </p:sp>
        <p:sp>
          <p:nvSpPr>
            <p:cNvPr id="56" name="말풍선: 타원형 55">
              <a:extLst>
                <a:ext uri="{FF2B5EF4-FFF2-40B4-BE49-F238E27FC236}">
                  <a16:creationId xmlns:a16="http://schemas.microsoft.com/office/drawing/2014/main" id="{9C30D9FF-2089-671E-1265-BF957FF67DBB}"/>
                </a:ext>
              </a:extLst>
            </p:cNvPr>
            <p:cNvSpPr/>
            <p:nvPr/>
          </p:nvSpPr>
          <p:spPr>
            <a:xfrm>
              <a:off x="5363806" y="916826"/>
              <a:ext cx="1368000" cy="792000"/>
            </a:xfrm>
            <a:prstGeom prst="wedgeEllipseCallout">
              <a:avLst>
                <a:gd name="adj1" fmla="val 455"/>
                <a:gd name="adj2" fmla="val 75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배송예약</a:t>
              </a:r>
              <a:r>
                <a:rPr lang="en-US" altLang="ko-KR" sz="1500" dirty="0">
                  <a:solidFill>
                    <a:schemeClr val="tx1"/>
                  </a:solidFill>
                </a:rPr>
                <a:t>,</a:t>
              </a:r>
              <a:r>
                <a:rPr lang="ko-KR" altLang="en-US" sz="1500" dirty="0">
                  <a:solidFill>
                    <a:schemeClr val="tx1"/>
                  </a:solidFill>
                </a:rPr>
                <a:t>송장발급</a:t>
              </a:r>
              <a:r>
                <a:rPr lang="en-US" altLang="ko-KR" sz="1500" dirty="0">
                  <a:solidFill>
                    <a:schemeClr val="tx1"/>
                  </a:solidFill>
                </a:rPr>
                <a:t>/</a:t>
              </a:r>
              <a:r>
                <a:rPr lang="ko-KR" altLang="en-US" sz="15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57" name="말풍선: 타원형 56">
              <a:extLst>
                <a:ext uri="{FF2B5EF4-FFF2-40B4-BE49-F238E27FC236}">
                  <a16:creationId xmlns:a16="http://schemas.microsoft.com/office/drawing/2014/main" id="{4C22DBA1-2E39-885E-31B8-D54CE2F1837A}"/>
                </a:ext>
              </a:extLst>
            </p:cNvPr>
            <p:cNvSpPr/>
            <p:nvPr/>
          </p:nvSpPr>
          <p:spPr>
            <a:xfrm>
              <a:off x="8482818" y="916826"/>
              <a:ext cx="1368000" cy="792000"/>
            </a:xfrm>
            <a:prstGeom prst="wedgeEllipseCallout">
              <a:avLst>
                <a:gd name="adj1" fmla="val 455"/>
                <a:gd name="adj2" fmla="val 75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상</a:t>
              </a:r>
              <a:r>
                <a:rPr lang="en-US" altLang="ko-KR" sz="1500" dirty="0">
                  <a:solidFill>
                    <a:schemeClr val="tx1"/>
                  </a:solidFill>
                </a:rPr>
                <a:t>/</a:t>
              </a:r>
              <a:r>
                <a:rPr lang="ko-KR" altLang="en-US" sz="1500" dirty="0">
                  <a:solidFill>
                    <a:schemeClr val="tx1"/>
                  </a:solidFill>
                </a:rPr>
                <a:t>하차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AB05617-6EAB-5F1C-6775-5014B632B5BF}"/>
              </a:ext>
            </a:extLst>
          </p:cNvPr>
          <p:cNvSpPr txBox="1"/>
          <p:nvPr/>
        </p:nvSpPr>
        <p:spPr>
          <a:xfrm>
            <a:off x="726133" y="303265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ED7D31"/>
                </a:solidFill>
              </a:rPr>
              <a:t>03</a:t>
            </a:r>
            <a:endParaRPr lang="ko-KR" altLang="en-US" sz="5400" b="1" dirty="0">
              <a:solidFill>
                <a:srgbClr val="ED7D31"/>
              </a:solidFill>
            </a:endParaRP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E9760C02-13C8-7509-03A1-DE87BA613702}"/>
              </a:ext>
            </a:extLst>
          </p:cNvPr>
          <p:cNvSpPr/>
          <p:nvPr/>
        </p:nvSpPr>
        <p:spPr>
          <a:xfrm rot="1195881">
            <a:off x="1365374" y="809919"/>
            <a:ext cx="305742" cy="3354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이등변 삼각형 103">
            <a:extLst>
              <a:ext uri="{FF2B5EF4-FFF2-40B4-BE49-F238E27FC236}">
                <a16:creationId xmlns:a16="http://schemas.microsoft.com/office/drawing/2014/main" id="{F1627524-887E-4CBD-29F3-882998C7958C}"/>
              </a:ext>
            </a:extLst>
          </p:cNvPr>
          <p:cNvSpPr/>
          <p:nvPr/>
        </p:nvSpPr>
        <p:spPr>
          <a:xfrm rot="12626200">
            <a:off x="1550568" y="577639"/>
            <a:ext cx="138443" cy="2653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1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702B-EE43-2B48-C050-0554CAD44B28}"/>
              </a:ext>
            </a:extLst>
          </p:cNvPr>
          <p:cNvGrpSpPr/>
          <p:nvPr/>
        </p:nvGrpSpPr>
        <p:grpSpPr>
          <a:xfrm>
            <a:off x="655183" y="944896"/>
            <a:ext cx="10881634" cy="5791659"/>
            <a:chOff x="556289" y="944896"/>
            <a:chExt cx="10881634" cy="579165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B3B9D91-171F-932D-AAE1-FED225BA1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289" y="1400174"/>
              <a:ext cx="6147641" cy="50006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C9A973-C20C-671F-F33D-974952640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3930" y="944896"/>
              <a:ext cx="4733993" cy="579165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A064ED0-7852-1426-5CB3-77EC36EABDE0}"/>
              </a:ext>
            </a:extLst>
          </p:cNvPr>
          <p:cNvGrpSpPr/>
          <p:nvPr/>
        </p:nvGrpSpPr>
        <p:grpSpPr>
          <a:xfrm>
            <a:off x="726133" y="303265"/>
            <a:ext cx="5638072" cy="1005806"/>
            <a:chOff x="504168" y="79330"/>
            <a:chExt cx="5638072" cy="10058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84EAC1-4FB9-036D-03B4-166D03129F7C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03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E1720E-F879-3F4A-E8F6-04CC53E3EE0C}"/>
                </a:ext>
              </a:extLst>
            </p:cNvPr>
            <p:cNvGrpSpPr/>
            <p:nvPr/>
          </p:nvGrpSpPr>
          <p:grpSpPr>
            <a:xfrm>
              <a:off x="1083932" y="315695"/>
              <a:ext cx="5058308" cy="769441"/>
              <a:chOff x="1083932" y="315695"/>
              <a:chExt cx="5058308" cy="76944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6E5064C-8983-CC42-F58F-081AF0D46887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05766"/>
                <a:chOff x="1074601" y="325026"/>
                <a:chExt cx="540000" cy="605766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7D3D24B2-D698-4B5D-B0AE-D324BDD5E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이등변 삼각형 12">
                  <a:extLst>
                    <a:ext uri="{FF2B5EF4-FFF2-40B4-BE49-F238E27FC236}">
                      <a16:creationId xmlns:a16="http://schemas.microsoft.com/office/drawing/2014/main" id="{A92E27FC-5618-88F5-2B81-CDDE54745B33}"/>
                    </a:ext>
                  </a:extLst>
                </p:cNvPr>
                <p:cNvSpPr/>
                <p:nvPr/>
              </p:nvSpPr>
              <p:spPr>
                <a:xfrm rot="1195881">
                  <a:off x="1134078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383F26-2E7F-30E8-4D28-988E4D20F9C3}"/>
                  </a:ext>
                </a:extLst>
              </p:cNvPr>
              <p:cNvSpPr txBox="1"/>
              <p:nvPr/>
            </p:nvSpPr>
            <p:spPr>
              <a:xfrm>
                <a:off x="1244424" y="315695"/>
                <a:ext cx="48978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분석설계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Event Storming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E2325699-21AD-D276-D586-FABBCEC3F494}"/>
                  </a:ext>
                </a:extLst>
              </p:cNvPr>
              <p:cNvSpPr/>
              <p:nvPr/>
            </p:nvSpPr>
            <p:spPr>
              <a:xfrm rot="12626200">
                <a:off x="1328603" y="353704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510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46505F6-F81C-4199-5506-47FC41A16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81" y="1183970"/>
            <a:ext cx="10744639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F6508C-E9D5-83CE-93F1-C06B1A9B5AD5}"/>
              </a:ext>
            </a:extLst>
          </p:cNvPr>
          <p:cNvGrpSpPr/>
          <p:nvPr/>
        </p:nvGrpSpPr>
        <p:grpSpPr>
          <a:xfrm>
            <a:off x="726133" y="303265"/>
            <a:ext cx="5638072" cy="1005806"/>
            <a:chOff x="504168" y="79330"/>
            <a:chExt cx="5638072" cy="100580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531F0E-9607-D0B3-8276-061ED56009EF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03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FC9C040-8C94-E6CB-EE52-6AC95B5BFDC4}"/>
                </a:ext>
              </a:extLst>
            </p:cNvPr>
            <p:cNvGrpSpPr/>
            <p:nvPr/>
          </p:nvGrpSpPr>
          <p:grpSpPr>
            <a:xfrm>
              <a:off x="1083932" y="315695"/>
              <a:ext cx="5058308" cy="769441"/>
              <a:chOff x="1083932" y="315695"/>
              <a:chExt cx="5058308" cy="769441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8E7DE93-18F3-B5C3-0280-F9C4FAC266F4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05766"/>
                <a:chOff x="1074601" y="325026"/>
                <a:chExt cx="540000" cy="605766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C216A4AA-315E-822C-823C-673A12123A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이등변 삼각형 18">
                  <a:extLst>
                    <a:ext uri="{FF2B5EF4-FFF2-40B4-BE49-F238E27FC236}">
                      <a16:creationId xmlns:a16="http://schemas.microsoft.com/office/drawing/2014/main" id="{56BD8101-DB0C-B254-9B88-22690FFD61E5}"/>
                    </a:ext>
                  </a:extLst>
                </p:cNvPr>
                <p:cNvSpPr/>
                <p:nvPr/>
              </p:nvSpPr>
              <p:spPr>
                <a:xfrm rot="1195881">
                  <a:off x="1134078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602691-A8C2-AEE6-E6F0-25EAAD10C46C}"/>
                  </a:ext>
                </a:extLst>
              </p:cNvPr>
              <p:cNvSpPr txBox="1"/>
              <p:nvPr/>
            </p:nvSpPr>
            <p:spPr>
              <a:xfrm>
                <a:off x="1244424" y="315695"/>
                <a:ext cx="48978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분석설계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Event Storming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2EC4FCF8-004F-8804-421C-AE918626F581}"/>
                  </a:ext>
                </a:extLst>
              </p:cNvPr>
              <p:cNvSpPr/>
              <p:nvPr/>
            </p:nvSpPr>
            <p:spPr>
              <a:xfrm rot="12626200">
                <a:off x="1328603" y="353704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42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BF428AE-BD75-71D1-8F44-73B20D87CB3A}"/>
              </a:ext>
            </a:extLst>
          </p:cNvPr>
          <p:cNvGrpSpPr/>
          <p:nvPr/>
        </p:nvGrpSpPr>
        <p:grpSpPr>
          <a:xfrm>
            <a:off x="334964" y="1314449"/>
            <a:ext cx="11522073" cy="5443538"/>
            <a:chOff x="334963" y="1314449"/>
            <a:chExt cx="11522073" cy="54435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A67EAF3-0315-3ED7-D0E8-8E4EC6958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963" y="1314450"/>
              <a:ext cx="5822023" cy="390286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24353C9-9D3C-0678-99A4-98852D9E1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963" y="5310187"/>
              <a:ext cx="5762625" cy="14478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66EFA7-E9E2-F79F-6BCC-4BF5E948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6985" y="1314449"/>
              <a:ext cx="5700051" cy="390286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560655-3504-7199-E199-80B3F7C3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6985" y="5348287"/>
              <a:ext cx="5676934" cy="1045369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A7133E-D31B-F018-E4F9-C0A1EF5F9CE1}"/>
              </a:ext>
            </a:extLst>
          </p:cNvPr>
          <p:cNvGrpSpPr/>
          <p:nvPr/>
        </p:nvGrpSpPr>
        <p:grpSpPr>
          <a:xfrm>
            <a:off x="726133" y="303265"/>
            <a:ext cx="5638072" cy="1005806"/>
            <a:chOff x="504168" y="79330"/>
            <a:chExt cx="5638072" cy="10058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3E2F2B-C93A-2A98-C794-C66BC7B8CEE7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03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5A2588C-B360-DB1F-4ACE-B561A68DAF7D}"/>
                </a:ext>
              </a:extLst>
            </p:cNvPr>
            <p:cNvGrpSpPr/>
            <p:nvPr/>
          </p:nvGrpSpPr>
          <p:grpSpPr>
            <a:xfrm>
              <a:off x="1083932" y="315695"/>
              <a:ext cx="5058308" cy="769441"/>
              <a:chOff x="1083932" y="315695"/>
              <a:chExt cx="5058308" cy="769441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A724500-C0BA-F346-0E3B-12DECA1EE961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05766"/>
                <a:chOff x="1074601" y="325026"/>
                <a:chExt cx="540000" cy="605766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DB0B6634-3370-779F-CB2B-E6EE5C2C5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이등변 삼각형 14">
                  <a:extLst>
                    <a:ext uri="{FF2B5EF4-FFF2-40B4-BE49-F238E27FC236}">
                      <a16:creationId xmlns:a16="http://schemas.microsoft.com/office/drawing/2014/main" id="{24E227F0-1D28-035D-B401-19C0BACCFC1C}"/>
                    </a:ext>
                  </a:extLst>
                </p:cNvPr>
                <p:cNvSpPr/>
                <p:nvPr/>
              </p:nvSpPr>
              <p:spPr>
                <a:xfrm rot="1195881">
                  <a:off x="1134078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872A7A-7146-9F6E-2F47-7D16E5E04201}"/>
                  </a:ext>
                </a:extLst>
              </p:cNvPr>
              <p:cNvSpPr txBox="1"/>
              <p:nvPr/>
            </p:nvSpPr>
            <p:spPr>
              <a:xfrm>
                <a:off x="1244424" y="315695"/>
                <a:ext cx="48978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분석설계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Event Storming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780E633-37EA-4B75-0E9C-067E138D30E3}"/>
                  </a:ext>
                </a:extLst>
              </p:cNvPr>
              <p:cNvSpPr/>
              <p:nvPr/>
            </p:nvSpPr>
            <p:spPr>
              <a:xfrm rot="12626200">
                <a:off x="1328603" y="353704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30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127EB4-DD49-7504-7816-29FEEBC85E83}"/>
              </a:ext>
            </a:extLst>
          </p:cNvPr>
          <p:cNvGrpSpPr/>
          <p:nvPr/>
        </p:nvGrpSpPr>
        <p:grpSpPr>
          <a:xfrm>
            <a:off x="1056002" y="1558212"/>
            <a:ext cx="10080000" cy="4680074"/>
            <a:chOff x="1056002" y="1268963"/>
            <a:chExt cx="10080000" cy="46800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BB6694A-769A-9035-C878-98197A4D1B16}"/>
                </a:ext>
              </a:extLst>
            </p:cNvPr>
            <p:cNvSpPr/>
            <p:nvPr/>
          </p:nvSpPr>
          <p:spPr>
            <a:xfrm>
              <a:off x="5582672" y="3771515"/>
              <a:ext cx="900000" cy="43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Rest</a:t>
              </a:r>
            </a:p>
            <a:p>
              <a:pPr algn="ctr"/>
              <a:r>
                <a:rPr lang="en-US" altLang="ko-KR" sz="1400" dirty="0"/>
                <a:t>invoker</a:t>
              </a:r>
              <a:endParaRPr lang="ko-KR" altLang="en-US" sz="1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4BCCE52-8B78-4A02-18D4-03FC5B116428}"/>
                </a:ext>
              </a:extLst>
            </p:cNvPr>
            <p:cNvSpPr/>
            <p:nvPr/>
          </p:nvSpPr>
          <p:spPr>
            <a:xfrm>
              <a:off x="6059247" y="4270777"/>
              <a:ext cx="900000" cy="432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Rest</a:t>
              </a:r>
            </a:p>
            <a:p>
              <a:pPr algn="ctr"/>
              <a:r>
                <a:rPr lang="en-US" altLang="ko-KR" sz="1400" dirty="0"/>
                <a:t>adapter</a:t>
              </a:r>
              <a:endParaRPr lang="ko-KR" altLang="en-US" sz="14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7D5917-2C04-C3A1-A231-4E4736EF8940}"/>
                </a:ext>
              </a:extLst>
            </p:cNvPr>
            <p:cNvSpPr/>
            <p:nvPr/>
          </p:nvSpPr>
          <p:spPr>
            <a:xfrm>
              <a:off x="3785247" y="4270777"/>
              <a:ext cx="900000" cy="432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Rest</a:t>
              </a:r>
            </a:p>
            <a:p>
              <a:pPr algn="ctr"/>
              <a:r>
                <a:rPr lang="en-US" altLang="ko-KR" sz="1400" dirty="0"/>
                <a:t>adapter</a:t>
              </a:r>
              <a:endParaRPr lang="ko-KR" altLang="en-US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30502DA-1A9A-558A-CBB8-8E338F6359E2}"/>
                </a:ext>
              </a:extLst>
            </p:cNvPr>
            <p:cNvSpPr/>
            <p:nvPr/>
          </p:nvSpPr>
          <p:spPr>
            <a:xfrm>
              <a:off x="2780649" y="2230181"/>
              <a:ext cx="900000" cy="432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spc="-100" dirty="0"/>
                <a:t>publisher</a:t>
              </a:r>
              <a:endParaRPr lang="ko-KR" altLang="en-US" sz="1400" spc="-1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19C2CD-141D-3479-1F76-C92041FF0A5F}"/>
                </a:ext>
              </a:extLst>
            </p:cNvPr>
            <p:cNvSpPr/>
            <p:nvPr/>
          </p:nvSpPr>
          <p:spPr>
            <a:xfrm>
              <a:off x="7328649" y="2230181"/>
              <a:ext cx="900000" cy="432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spc="-100" dirty="0"/>
                <a:t>publisher</a:t>
              </a:r>
              <a:endParaRPr lang="ko-KR" altLang="en-US" sz="1400" spc="-1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CF1BC97-AE76-0172-197F-E36C52BB30BA}"/>
                </a:ext>
              </a:extLst>
            </p:cNvPr>
            <p:cNvSpPr/>
            <p:nvPr/>
          </p:nvSpPr>
          <p:spPr>
            <a:xfrm>
              <a:off x="5054649" y="2230181"/>
              <a:ext cx="900000" cy="432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spc="-100" dirty="0"/>
                <a:t>publisher</a:t>
              </a:r>
              <a:endParaRPr lang="ko-KR" altLang="en-US" sz="1400" spc="-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B28E2F-8CA3-9168-B209-56293199B8DE}"/>
                </a:ext>
              </a:extLst>
            </p:cNvPr>
            <p:cNvSpPr/>
            <p:nvPr/>
          </p:nvSpPr>
          <p:spPr>
            <a:xfrm>
              <a:off x="9602649" y="2230181"/>
              <a:ext cx="900000" cy="432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spc="-100" dirty="0"/>
                <a:t>publisher</a:t>
              </a:r>
              <a:endParaRPr lang="ko-KR" altLang="en-US" sz="1400" spc="-1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ECA0D6D-A225-1F12-BCBA-1A1FFCA323B2}"/>
                </a:ext>
              </a:extLst>
            </p:cNvPr>
            <p:cNvSpPr/>
            <p:nvPr/>
          </p:nvSpPr>
          <p:spPr>
            <a:xfrm>
              <a:off x="1182000" y="2758921"/>
              <a:ext cx="900000" cy="43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dirty="0"/>
                <a:t>listener</a:t>
              </a:r>
              <a:endParaRPr lang="ko-KR" altLang="en-US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8A27A25-5AF2-7F7F-B23C-3E09A9FE7446}"/>
                </a:ext>
              </a:extLst>
            </p:cNvPr>
            <p:cNvSpPr/>
            <p:nvPr/>
          </p:nvSpPr>
          <p:spPr>
            <a:xfrm>
              <a:off x="5730000" y="2758921"/>
              <a:ext cx="900000" cy="43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dirty="0"/>
                <a:t>listener</a:t>
              </a:r>
              <a:endParaRPr lang="ko-KR" altLang="en-US" sz="14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76A279-AB85-2CAA-CB28-3AECC4757A70}"/>
                </a:ext>
              </a:extLst>
            </p:cNvPr>
            <p:cNvSpPr/>
            <p:nvPr/>
          </p:nvSpPr>
          <p:spPr>
            <a:xfrm>
              <a:off x="3456000" y="2758921"/>
              <a:ext cx="900000" cy="43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dirty="0"/>
                <a:t>listener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86B5A71-D070-667F-D79E-D672D71BAEC9}"/>
                </a:ext>
              </a:extLst>
            </p:cNvPr>
            <p:cNvSpPr/>
            <p:nvPr/>
          </p:nvSpPr>
          <p:spPr>
            <a:xfrm>
              <a:off x="8004000" y="2758921"/>
              <a:ext cx="900000" cy="43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dirty="0"/>
                <a:t>listener</a:t>
              </a:r>
              <a:endParaRPr lang="ko-KR" altLang="en-US" sz="1400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8B018F9-DAD7-5ABC-7DF0-3B7454D42362}"/>
                </a:ext>
              </a:extLst>
            </p:cNvPr>
            <p:cNvGrpSpPr/>
            <p:nvPr/>
          </p:nvGrpSpPr>
          <p:grpSpPr>
            <a:xfrm>
              <a:off x="1056002" y="1268963"/>
              <a:ext cx="10080000" cy="541175"/>
              <a:chOff x="1287430" y="1268963"/>
              <a:chExt cx="7920000" cy="541175"/>
            </a:xfrm>
          </p:grpSpPr>
          <p:sp>
            <p:nvSpPr>
              <p:cNvPr id="59" name="원통형 58">
                <a:extLst>
                  <a:ext uri="{FF2B5EF4-FFF2-40B4-BE49-F238E27FC236}">
                    <a16:creationId xmlns:a16="http://schemas.microsoft.com/office/drawing/2014/main" id="{8B01C6CF-0540-CF0B-2E21-537182D3424F}"/>
                  </a:ext>
                </a:extLst>
              </p:cNvPr>
              <p:cNvSpPr/>
              <p:nvPr/>
            </p:nvSpPr>
            <p:spPr>
              <a:xfrm rot="5400000">
                <a:off x="4976842" y="-2420449"/>
                <a:ext cx="541175" cy="7920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35F63FD-1702-2D5E-577E-7BB50DB47491}"/>
                  </a:ext>
                </a:extLst>
              </p:cNvPr>
              <p:cNvSpPr/>
              <p:nvPr/>
            </p:nvSpPr>
            <p:spPr>
              <a:xfrm>
                <a:off x="3733102" y="1363434"/>
                <a:ext cx="2936038" cy="3825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분산 이벤트 스트림</a:t>
                </a:r>
                <a:r>
                  <a:rPr lang="en-US" altLang="ko-KR" dirty="0"/>
                  <a:t>(Kafka)</a:t>
                </a:r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DFBD876-80CA-33AD-BF39-0069B52EFBD2}"/>
                </a:ext>
              </a:extLst>
            </p:cNvPr>
            <p:cNvGrpSpPr/>
            <p:nvPr/>
          </p:nvGrpSpPr>
          <p:grpSpPr>
            <a:xfrm>
              <a:off x="1740000" y="2619587"/>
              <a:ext cx="1908000" cy="1800000"/>
              <a:chOff x="2597804" y="2529000"/>
              <a:chExt cx="1908000" cy="1800000"/>
            </a:xfrm>
          </p:grpSpPr>
          <p:sp>
            <p:nvSpPr>
              <p:cNvPr id="57" name="육각형 56">
                <a:extLst>
                  <a:ext uri="{FF2B5EF4-FFF2-40B4-BE49-F238E27FC236}">
                    <a16:creationId xmlns:a16="http://schemas.microsoft.com/office/drawing/2014/main" id="{5480AD30-B9D6-C9CB-4B29-51961F6198E1}"/>
                  </a:ext>
                </a:extLst>
              </p:cNvPr>
              <p:cNvSpPr/>
              <p:nvPr/>
            </p:nvSpPr>
            <p:spPr>
              <a:xfrm>
                <a:off x="2597804" y="2529000"/>
                <a:ext cx="1908000" cy="1800000"/>
              </a:xfrm>
              <a:prstGeom prst="hexagon">
                <a:avLst/>
              </a:prstGeom>
              <a:solidFill>
                <a:srgbClr val="3472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A160E8E3-3F00-4340-B7D6-B859FFABF4A2}"/>
                  </a:ext>
                </a:extLst>
              </p:cNvPr>
              <p:cNvSpPr/>
              <p:nvPr/>
            </p:nvSpPr>
            <p:spPr>
              <a:xfrm>
                <a:off x="2967135" y="2889000"/>
                <a:ext cx="1188000" cy="1080000"/>
              </a:xfrm>
              <a:prstGeom prst="hexagon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My</a:t>
                </a:r>
              </a:p>
              <a:p>
                <a:pPr algn="ctr"/>
                <a:r>
                  <a:rPr lang="en-US" altLang="ko-KR" dirty="0"/>
                  <a:t>Parcel</a:t>
                </a:r>
                <a:endParaRPr lang="ko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AE8E834-F1A3-8378-0EF8-794DF6A90E1A}"/>
                </a:ext>
              </a:extLst>
            </p:cNvPr>
            <p:cNvGrpSpPr/>
            <p:nvPr/>
          </p:nvGrpSpPr>
          <p:grpSpPr>
            <a:xfrm>
              <a:off x="4008000" y="2619587"/>
              <a:ext cx="1908000" cy="1800000"/>
              <a:chOff x="2597804" y="2529000"/>
              <a:chExt cx="1908000" cy="1800000"/>
            </a:xfrm>
          </p:grpSpPr>
          <p:sp>
            <p:nvSpPr>
              <p:cNvPr id="55" name="육각형 54">
                <a:extLst>
                  <a:ext uri="{FF2B5EF4-FFF2-40B4-BE49-F238E27FC236}">
                    <a16:creationId xmlns:a16="http://schemas.microsoft.com/office/drawing/2014/main" id="{ED4193C2-5FE5-FE30-6E9F-4567B25FAC17}"/>
                  </a:ext>
                </a:extLst>
              </p:cNvPr>
              <p:cNvSpPr/>
              <p:nvPr/>
            </p:nvSpPr>
            <p:spPr>
              <a:xfrm>
                <a:off x="2597804" y="2529000"/>
                <a:ext cx="1908000" cy="1800000"/>
              </a:xfrm>
              <a:prstGeom prst="hexagon">
                <a:avLst/>
              </a:prstGeom>
              <a:solidFill>
                <a:srgbClr val="3472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>
                <a:extLst>
                  <a:ext uri="{FF2B5EF4-FFF2-40B4-BE49-F238E27FC236}">
                    <a16:creationId xmlns:a16="http://schemas.microsoft.com/office/drawing/2014/main" id="{C0095059-0E71-3044-0020-D4833D7C6356}"/>
                  </a:ext>
                </a:extLst>
              </p:cNvPr>
              <p:cNvSpPr/>
              <p:nvPr/>
            </p:nvSpPr>
            <p:spPr>
              <a:xfrm>
                <a:off x="2957804" y="2889000"/>
                <a:ext cx="1188000" cy="1080000"/>
              </a:xfrm>
              <a:prstGeom prst="hexagon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552FE5E-FEA3-9A9B-2CE8-C923FE5B915C}"/>
                </a:ext>
              </a:extLst>
            </p:cNvPr>
            <p:cNvGrpSpPr/>
            <p:nvPr/>
          </p:nvGrpSpPr>
          <p:grpSpPr>
            <a:xfrm>
              <a:off x="6276000" y="2619587"/>
              <a:ext cx="1908000" cy="1800000"/>
              <a:chOff x="2597804" y="2529000"/>
              <a:chExt cx="1908000" cy="1800000"/>
            </a:xfrm>
          </p:grpSpPr>
          <p:sp>
            <p:nvSpPr>
              <p:cNvPr id="53" name="육각형 52">
                <a:extLst>
                  <a:ext uri="{FF2B5EF4-FFF2-40B4-BE49-F238E27FC236}">
                    <a16:creationId xmlns:a16="http://schemas.microsoft.com/office/drawing/2014/main" id="{06623AB9-083B-ACDA-C376-82BC2A11D1A1}"/>
                  </a:ext>
                </a:extLst>
              </p:cNvPr>
              <p:cNvSpPr/>
              <p:nvPr/>
            </p:nvSpPr>
            <p:spPr>
              <a:xfrm>
                <a:off x="2597804" y="2529000"/>
                <a:ext cx="1908000" cy="1800000"/>
              </a:xfrm>
              <a:prstGeom prst="hexagon">
                <a:avLst/>
              </a:prstGeom>
              <a:solidFill>
                <a:srgbClr val="3472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6C8A3B7D-437A-0F65-0C0F-5C709F9D01D5}"/>
                  </a:ext>
                </a:extLst>
              </p:cNvPr>
              <p:cNvSpPr/>
              <p:nvPr/>
            </p:nvSpPr>
            <p:spPr>
              <a:xfrm>
                <a:off x="2957804" y="2889000"/>
                <a:ext cx="1188000" cy="1080000"/>
              </a:xfrm>
              <a:prstGeom prst="hexagon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76E9B5D-E47F-82E1-610C-1D04611406D2}"/>
                </a:ext>
              </a:extLst>
            </p:cNvPr>
            <p:cNvGrpSpPr/>
            <p:nvPr/>
          </p:nvGrpSpPr>
          <p:grpSpPr>
            <a:xfrm>
              <a:off x="8544000" y="2619587"/>
              <a:ext cx="1908000" cy="1800000"/>
              <a:chOff x="2597804" y="2529000"/>
              <a:chExt cx="1908000" cy="1800000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684BFC46-BF0C-1359-8902-11747BA01329}"/>
                  </a:ext>
                </a:extLst>
              </p:cNvPr>
              <p:cNvSpPr/>
              <p:nvPr/>
            </p:nvSpPr>
            <p:spPr>
              <a:xfrm>
                <a:off x="2597804" y="2529000"/>
                <a:ext cx="1908000" cy="1800000"/>
              </a:xfrm>
              <a:prstGeom prst="hexagon">
                <a:avLst/>
              </a:prstGeom>
              <a:solidFill>
                <a:srgbClr val="3472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>
                <a:extLst>
                  <a:ext uri="{FF2B5EF4-FFF2-40B4-BE49-F238E27FC236}">
                    <a16:creationId xmlns:a16="http://schemas.microsoft.com/office/drawing/2014/main" id="{63AE94ED-CEB2-2019-0629-989869C6F37E}"/>
                  </a:ext>
                </a:extLst>
              </p:cNvPr>
              <p:cNvSpPr/>
              <p:nvPr/>
            </p:nvSpPr>
            <p:spPr>
              <a:xfrm>
                <a:off x="2957804" y="2889000"/>
                <a:ext cx="1188000" cy="1080000"/>
              </a:xfrm>
              <a:prstGeom prst="hexagon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EF68F6-6B71-5C2F-D3C0-2F3A74B07917}"/>
                </a:ext>
              </a:extLst>
            </p:cNvPr>
            <p:cNvSpPr txBox="1"/>
            <p:nvPr/>
          </p:nvSpPr>
          <p:spPr>
            <a:xfrm>
              <a:off x="4266072" y="3334921"/>
              <a:ext cx="1391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</a:rPr>
                <a:t>Reservation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738441-B440-3C41-F137-8588030B5E0E}"/>
                </a:ext>
              </a:extLst>
            </p:cNvPr>
            <p:cNvSpPr txBox="1"/>
            <p:nvPr/>
          </p:nvSpPr>
          <p:spPr>
            <a:xfrm>
              <a:off x="6717424" y="3334921"/>
              <a:ext cx="10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</a:rPr>
                <a:t>Delivery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EFD05-AF68-3823-7580-D2545A558A2E}"/>
                </a:ext>
              </a:extLst>
            </p:cNvPr>
            <p:cNvSpPr txBox="1"/>
            <p:nvPr/>
          </p:nvSpPr>
          <p:spPr>
            <a:xfrm>
              <a:off x="8826021" y="3334921"/>
              <a:ext cx="1343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</a:rPr>
                <a:t>Warehouse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E414C3E0-E2AA-0FCD-22A0-0916B795CAD2}"/>
                </a:ext>
              </a:extLst>
            </p:cNvPr>
            <p:cNvSpPr/>
            <p:nvPr/>
          </p:nvSpPr>
          <p:spPr>
            <a:xfrm>
              <a:off x="2154000" y="5229037"/>
              <a:ext cx="1080000" cy="720000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H2</a:t>
              </a:r>
              <a:endParaRPr lang="ko-KR" altLang="en-US" dirty="0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B4DBB6CB-EB61-3B9F-D469-87670A9FA4C2}"/>
                </a:ext>
              </a:extLst>
            </p:cNvPr>
            <p:cNvSpPr/>
            <p:nvPr/>
          </p:nvSpPr>
          <p:spPr>
            <a:xfrm>
              <a:off x="4422000" y="5229037"/>
              <a:ext cx="1080000" cy="720000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H2</a:t>
              </a:r>
              <a:endParaRPr lang="ko-KR" altLang="en-US" dirty="0"/>
            </a:p>
          </p:txBody>
        </p:sp>
        <p:sp>
          <p:nvSpPr>
            <p:cNvPr id="26" name="원통형 25">
              <a:extLst>
                <a:ext uri="{FF2B5EF4-FFF2-40B4-BE49-F238E27FC236}">
                  <a16:creationId xmlns:a16="http://schemas.microsoft.com/office/drawing/2014/main" id="{8AFEFC2D-F901-99FE-7652-4ADE5D412AE7}"/>
                </a:ext>
              </a:extLst>
            </p:cNvPr>
            <p:cNvSpPr/>
            <p:nvPr/>
          </p:nvSpPr>
          <p:spPr>
            <a:xfrm>
              <a:off x="6690000" y="5229037"/>
              <a:ext cx="1080000" cy="720000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Mysql</a:t>
              </a:r>
              <a:endParaRPr lang="ko-KR" altLang="en-US" dirty="0"/>
            </a:p>
          </p:txBody>
        </p:sp>
        <p:sp>
          <p:nvSpPr>
            <p:cNvPr id="27" name="원통형 26">
              <a:extLst>
                <a:ext uri="{FF2B5EF4-FFF2-40B4-BE49-F238E27FC236}">
                  <a16:creationId xmlns:a16="http://schemas.microsoft.com/office/drawing/2014/main" id="{72A232C6-25B9-9AB6-55B7-B1CD98D87282}"/>
                </a:ext>
              </a:extLst>
            </p:cNvPr>
            <p:cNvSpPr/>
            <p:nvPr/>
          </p:nvSpPr>
          <p:spPr>
            <a:xfrm>
              <a:off x="8958000" y="5229037"/>
              <a:ext cx="1080000" cy="720000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Mysql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69320F9-97E2-CB69-86AC-3025683D2B4B}"/>
                </a:ext>
              </a:extLst>
            </p:cNvPr>
            <p:cNvSpPr/>
            <p:nvPr/>
          </p:nvSpPr>
          <p:spPr>
            <a:xfrm>
              <a:off x="2424000" y="4236862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JPA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AE499B1-3EE8-AF99-2BE5-1FD6B76D5973}"/>
                </a:ext>
              </a:extLst>
            </p:cNvPr>
            <p:cNvSpPr/>
            <p:nvPr/>
          </p:nvSpPr>
          <p:spPr>
            <a:xfrm>
              <a:off x="4692000" y="4236862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JPA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C827A4F-3012-0DD9-0605-32647C8DA6B0}"/>
                </a:ext>
              </a:extLst>
            </p:cNvPr>
            <p:cNvSpPr/>
            <p:nvPr/>
          </p:nvSpPr>
          <p:spPr>
            <a:xfrm>
              <a:off x="6960000" y="4236862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JPA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3ED919B-42F8-B8D9-CED8-C428DDC98A19}"/>
                </a:ext>
              </a:extLst>
            </p:cNvPr>
            <p:cNvSpPr/>
            <p:nvPr/>
          </p:nvSpPr>
          <p:spPr>
            <a:xfrm>
              <a:off x="9228000" y="4236862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JPA</a:t>
              </a:r>
              <a:endParaRPr lang="ko-KR" altLang="en-US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004CB3C-D2AE-FA5F-0ABC-F991A0A4EEC0}"/>
                </a:ext>
              </a:extLst>
            </p:cNvPr>
            <p:cNvCxnSpPr>
              <a:cxnSpLocks/>
            </p:cNvCxnSpPr>
            <p:nvPr/>
          </p:nvCxnSpPr>
          <p:spPr>
            <a:xfrm>
              <a:off x="2694000" y="4596862"/>
              <a:ext cx="0" cy="63217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E9CF8D4-17E8-CFB0-5722-8BE8A9872093}"/>
                </a:ext>
              </a:extLst>
            </p:cNvPr>
            <p:cNvCxnSpPr>
              <a:cxnSpLocks/>
            </p:cNvCxnSpPr>
            <p:nvPr/>
          </p:nvCxnSpPr>
          <p:spPr>
            <a:xfrm>
              <a:off x="4962000" y="4596862"/>
              <a:ext cx="0" cy="63217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E0A479B-7878-A954-B0C4-595C549D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230000" y="4596862"/>
              <a:ext cx="0" cy="63217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66504FA-7AE4-4C65-742E-6CBFDF3FD275}"/>
                </a:ext>
              </a:extLst>
            </p:cNvPr>
            <p:cNvCxnSpPr>
              <a:cxnSpLocks/>
            </p:cNvCxnSpPr>
            <p:nvPr/>
          </p:nvCxnSpPr>
          <p:spPr>
            <a:xfrm>
              <a:off x="9498000" y="4596862"/>
              <a:ext cx="0" cy="63217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CF814EA-95C4-0BB2-8891-09A629E1DBD3}"/>
                </a:ext>
              </a:extLst>
            </p:cNvPr>
            <p:cNvCxnSpPr>
              <a:cxnSpLocks/>
            </p:cNvCxnSpPr>
            <p:nvPr/>
          </p:nvCxnSpPr>
          <p:spPr>
            <a:xfrm>
              <a:off x="3230649" y="1803282"/>
              <a:ext cx="0" cy="43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B7816FC-B73C-DD8B-02DA-6E21A0CB07C7}"/>
                </a:ext>
              </a:extLst>
            </p:cNvPr>
            <p:cNvCxnSpPr>
              <a:cxnSpLocks/>
            </p:cNvCxnSpPr>
            <p:nvPr/>
          </p:nvCxnSpPr>
          <p:spPr>
            <a:xfrm>
              <a:off x="5504649" y="1803282"/>
              <a:ext cx="0" cy="43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6F3C4EF2-78BC-9541-C458-F40166A95556}"/>
                </a:ext>
              </a:extLst>
            </p:cNvPr>
            <p:cNvCxnSpPr>
              <a:cxnSpLocks/>
            </p:cNvCxnSpPr>
            <p:nvPr/>
          </p:nvCxnSpPr>
          <p:spPr>
            <a:xfrm>
              <a:off x="7778649" y="1803282"/>
              <a:ext cx="0" cy="43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CDE65E7-09B9-315E-6F60-68DB08CF71A1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649" y="1803282"/>
              <a:ext cx="0" cy="43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8D9ED5B-BC9A-481E-0623-C481F16D0AA4}"/>
                </a:ext>
              </a:extLst>
            </p:cNvPr>
            <p:cNvCxnSpPr>
              <a:cxnSpLocks/>
            </p:cNvCxnSpPr>
            <p:nvPr/>
          </p:nvCxnSpPr>
          <p:spPr>
            <a:xfrm>
              <a:off x="1632000" y="1813251"/>
              <a:ext cx="0" cy="94878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7958E76-5332-AA0D-E5E6-EA8BBDC2D2CE}"/>
                </a:ext>
              </a:extLst>
            </p:cNvPr>
            <p:cNvCxnSpPr>
              <a:cxnSpLocks/>
            </p:cNvCxnSpPr>
            <p:nvPr/>
          </p:nvCxnSpPr>
          <p:spPr>
            <a:xfrm>
              <a:off x="3906000" y="1813251"/>
              <a:ext cx="0" cy="94878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C9F8727-8DC9-F4CE-02A2-723FFFBEAD43}"/>
                </a:ext>
              </a:extLst>
            </p:cNvPr>
            <p:cNvCxnSpPr>
              <a:cxnSpLocks/>
            </p:cNvCxnSpPr>
            <p:nvPr/>
          </p:nvCxnSpPr>
          <p:spPr>
            <a:xfrm>
              <a:off x="6180000" y="1813251"/>
              <a:ext cx="0" cy="94878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DA3CC1A-71AA-4926-C274-C540CA99FACE}"/>
                </a:ext>
              </a:extLst>
            </p:cNvPr>
            <p:cNvCxnSpPr>
              <a:cxnSpLocks/>
            </p:cNvCxnSpPr>
            <p:nvPr/>
          </p:nvCxnSpPr>
          <p:spPr>
            <a:xfrm>
              <a:off x="8454000" y="1813251"/>
              <a:ext cx="0" cy="94878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AE16563-AD9E-6CB9-5EE8-8381E61B803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25189" y="4156438"/>
              <a:ext cx="284509" cy="360000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80F4913-EA24-3340-F499-F43D036DBDF2}"/>
              </a:ext>
            </a:extLst>
          </p:cNvPr>
          <p:cNvGrpSpPr/>
          <p:nvPr/>
        </p:nvGrpSpPr>
        <p:grpSpPr>
          <a:xfrm>
            <a:off x="726133" y="303265"/>
            <a:ext cx="6845325" cy="1005806"/>
            <a:chOff x="504168" y="79330"/>
            <a:chExt cx="6845325" cy="100580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6F6673B-6ADB-2765-16E4-433E2CB2569F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03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4E70B19-05ED-BF6F-562C-3F955A713835}"/>
                </a:ext>
              </a:extLst>
            </p:cNvPr>
            <p:cNvGrpSpPr/>
            <p:nvPr/>
          </p:nvGrpSpPr>
          <p:grpSpPr>
            <a:xfrm>
              <a:off x="1083932" y="315695"/>
              <a:ext cx="6265561" cy="769441"/>
              <a:chOff x="1083932" y="315695"/>
              <a:chExt cx="6265561" cy="769441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78FA72F-44E8-D7CF-7863-87C36691F96B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05766"/>
                <a:chOff x="1074601" y="325026"/>
                <a:chExt cx="540000" cy="605766"/>
              </a:xfrm>
            </p:grpSpPr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F4D126EF-6914-F587-019C-D7E4E621E3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이등변 삼각형 75">
                  <a:extLst>
                    <a:ext uri="{FF2B5EF4-FFF2-40B4-BE49-F238E27FC236}">
                      <a16:creationId xmlns:a16="http://schemas.microsoft.com/office/drawing/2014/main" id="{3E8CD79B-7AA6-A188-DE47-E92078F61587}"/>
                    </a:ext>
                  </a:extLst>
                </p:cNvPr>
                <p:cNvSpPr/>
                <p:nvPr/>
              </p:nvSpPr>
              <p:spPr>
                <a:xfrm rot="1195881">
                  <a:off x="1134078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EFB763C-B322-7C0A-2976-3FDD1F1568C8}"/>
                  </a:ext>
                </a:extLst>
              </p:cNvPr>
              <p:cNvSpPr txBox="1"/>
              <p:nvPr/>
            </p:nvSpPr>
            <p:spPr>
              <a:xfrm>
                <a:off x="1244424" y="315695"/>
                <a:ext cx="61050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분석설계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Hexagonal Architecture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4" name="이등변 삼각형 73">
                <a:extLst>
                  <a:ext uri="{FF2B5EF4-FFF2-40B4-BE49-F238E27FC236}">
                    <a16:creationId xmlns:a16="http://schemas.microsoft.com/office/drawing/2014/main" id="{65F46D15-0462-77F8-E1A5-E9CF5B4C1DA1}"/>
                  </a:ext>
                </a:extLst>
              </p:cNvPr>
              <p:cNvSpPr/>
              <p:nvPr/>
            </p:nvSpPr>
            <p:spPr>
              <a:xfrm rot="12626200">
                <a:off x="1328603" y="353704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25846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948</Words>
  <Application>Microsoft Office PowerPoint</Application>
  <PresentationFormat>와이드스크린</PresentationFormat>
  <Paragraphs>295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-apple-system</vt:lpstr>
      <vt:lpstr>나눔고딕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박인수/개발역량혁신그룹(Technical Hub)</dc:creator>
  <cp:lastModifiedBy>4857</cp:lastModifiedBy>
  <cp:revision>96</cp:revision>
  <dcterms:created xsi:type="dcterms:W3CDTF">2022-11-04T13:15:28Z</dcterms:created>
  <dcterms:modified xsi:type="dcterms:W3CDTF">2022-11-08T05:07:37Z</dcterms:modified>
</cp:coreProperties>
</file>