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6" r:id="rId2"/>
    <p:sldId id="307" r:id="rId3"/>
    <p:sldId id="317" r:id="rId4"/>
    <p:sldId id="311" r:id="rId5"/>
    <p:sldId id="318" r:id="rId6"/>
    <p:sldId id="320" r:id="rId7"/>
    <p:sldId id="304" r:id="rId8"/>
    <p:sldId id="321" r:id="rId9"/>
    <p:sldId id="313" r:id="rId10"/>
    <p:sldId id="308" r:id="rId11"/>
    <p:sldId id="309" r:id="rId12"/>
    <p:sldId id="314" r:id="rId13"/>
    <p:sldId id="31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678992" cy="1005806"/>
            <a:chOff x="504168" y="79330"/>
            <a:chExt cx="567899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5024580" cy="769441"/>
              <a:chOff x="1158580" y="315695"/>
              <a:chExt cx="502458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8640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 (1/3)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F6B23-A4AE-75E9-F7BC-03F40EC2B4F9}"/>
              </a:ext>
            </a:extLst>
          </p:cNvPr>
          <p:cNvSpPr txBox="1"/>
          <p:nvPr/>
        </p:nvSpPr>
        <p:spPr>
          <a:xfrm>
            <a:off x="726133" y="1403789"/>
            <a:ext cx="7977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이벤트 </a:t>
            </a:r>
            <a:r>
              <a:rPr lang="ko-KR" altLang="en-US" sz="1300" dirty="0" err="1"/>
              <a:t>스토밍</a:t>
            </a:r>
            <a:r>
              <a:rPr lang="ko-KR" altLang="en-US" sz="1300" dirty="0"/>
              <a:t> 과정에서 </a:t>
            </a:r>
            <a:r>
              <a:rPr lang="en-US" altLang="ko-KR" sz="1300" dirty="0"/>
              <a:t>Reservation</a:t>
            </a:r>
            <a:r>
              <a:rPr lang="ko-KR" altLang="en-US" sz="1300" dirty="0"/>
              <a:t>에서 배송 가능여부를 </a:t>
            </a:r>
            <a:r>
              <a:rPr lang="en-US" altLang="ko-KR" sz="1300" dirty="0"/>
              <a:t>Check </a:t>
            </a:r>
            <a:r>
              <a:rPr lang="ko-KR" altLang="en-US" sz="1300" dirty="0"/>
              <a:t>하는 </a:t>
            </a:r>
            <a:r>
              <a:rPr lang="en-US" altLang="ko-KR" sz="1300" dirty="0"/>
              <a:t>API</a:t>
            </a:r>
            <a:r>
              <a:rPr lang="ko-KR" altLang="en-US" sz="1300" dirty="0"/>
              <a:t>에 </a:t>
            </a:r>
            <a:r>
              <a:rPr lang="en-US" altLang="ko-KR" sz="1300" dirty="0"/>
              <a:t>Circuit Breaker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적용함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0B6BAC-A294-99B4-938E-4E0EB59A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6" y="1990950"/>
            <a:ext cx="10174269" cy="41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71E22E-A03F-1A85-56D8-870274F8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" y="1859994"/>
            <a:ext cx="10387014" cy="47701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8ABEE64-8D23-FD55-1886-87B8675654D6}"/>
              </a:ext>
            </a:extLst>
          </p:cNvPr>
          <p:cNvGrpSpPr/>
          <p:nvPr/>
        </p:nvGrpSpPr>
        <p:grpSpPr>
          <a:xfrm>
            <a:off x="664810" y="1285146"/>
            <a:ext cx="6076046" cy="369332"/>
            <a:chOff x="664810" y="1238491"/>
            <a:chExt cx="607604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89D451-A403-81A6-71EB-825881E63F10}"/>
                </a:ext>
              </a:extLst>
            </p:cNvPr>
            <p:cNvSpPr txBox="1"/>
            <p:nvPr/>
          </p:nvSpPr>
          <p:spPr>
            <a:xfrm>
              <a:off x="726133" y="1238491"/>
              <a:ext cx="601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</a:t>
              </a:r>
              <a:r>
                <a:rPr lang="en-US" altLang="ko-KR" dirty="0"/>
                <a:t> </a:t>
              </a:r>
              <a:r>
                <a:rPr lang="ko-KR" altLang="en-US" dirty="0"/>
                <a:t>완료 후 내역을 확인한다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87B880-36BA-E574-E017-2FF14BE19381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06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72EE2D-6B49-3FB2-D9E6-BEE47E23C06D}"/>
              </a:ext>
            </a:extLst>
          </p:cNvPr>
          <p:cNvGrpSpPr/>
          <p:nvPr/>
        </p:nvGrpSpPr>
        <p:grpSpPr>
          <a:xfrm>
            <a:off x="664810" y="1285146"/>
            <a:ext cx="11001947" cy="369332"/>
            <a:chOff x="664810" y="1238491"/>
            <a:chExt cx="1100194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64551-2EF4-96F9-F9C7-9A49988E72DC}"/>
                </a:ext>
              </a:extLst>
            </p:cNvPr>
            <p:cNvSpPr txBox="1"/>
            <p:nvPr/>
          </p:nvSpPr>
          <p:spPr>
            <a:xfrm>
              <a:off x="726133" y="1238491"/>
              <a:ext cx="1094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Docker Image </a:t>
              </a:r>
              <a:r>
                <a:rPr lang="ko-KR" altLang="en-US" dirty="0"/>
                <a:t>생성 및 </a:t>
              </a:r>
              <a:r>
                <a:rPr lang="en-US" altLang="ko-KR" dirty="0"/>
                <a:t>Push</a:t>
              </a:r>
              <a:r>
                <a:rPr lang="ko-KR" altLang="en-US" dirty="0"/>
                <a:t>까지 </a:t>
              </a:r>
              <a:r>
                <a:rPr lang="en-US" altLang="ko-KR" dirty="0"/>
                <a:t>Jenkins</a:t>
              </a:r>
              <a:r>
                <a:rPr lang="ko-KR" altLang="en-US" dirty="0"/>
                <a:t> </a:t>
              </a:r>
              <a:r>
                <a:rPr lang="en-US" altLang="ko-KR" dirty="0"/>
                <a:t>Pipeline</a:t>
              </a:r>
              <a:r>
                <a:rPr lang="ko-KR" altLang="en-US" dirty="0"/>
                <a:t>을 적용하며</a:t>
              </a:r>
              <a:r>
                <a:rPr lang="en-US" altLang="ko-KR" dirty="0"/>
                <a:t>, K8S </a:t>
              </a:r>
              <a:r>
                <a:rPr lang="ko-KR" altLang="en-US" dirty="0"/>
                <a:t>배포는 </a:t>
              </a:r>
              <a:r>
                <a:rPr lang="en-US" altLang="ko-KR" dirty="0" err="1"/>
                <a:t>ArgoCD</a:t>
              </a:r>
              <a:r>
                <a:rPr lang="en-US" altLang="ko-KR" dirty="0"/>
                <a:t> </a:t>
              </a:r>
              <a:r>
                <a:rPr lang="ko-KR" altLang="en-US" dirty="0"/>
                <a:t>파이프라인을 적용함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7BEEF9-9D86-A0AC-813F-9C9BFBE3FA93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5A7266-398D-9C15-C747-574C2FC6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209"/>
            <a:ext cx="12192000" cy="2050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6FB4D-63B8-307C-59B2-19D26AC6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43" y="3763291"/>
            <a:ext cx="6529114" cy="27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784772" cy="1005806"/>
            <a:chOff x="504168" y="79330"/>
            <a:chExt cx="878477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8130360" cy="769441"/>
              <a:chOff x="1158580" y="315695"/>
              <a:chExt cx="813036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8007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9. Zero-downtime deploy (Readiness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DF64D-3804-41EC-87F1-63E72F812761}"/>
              </a:ext>
            </a:extLst>
          </p:cNvPr>
          <p:cNvSpPr txBox="1"/>
          <p:nvPr/>
        </p:nvSpPr>
        <p:spPr>
          <a:xfrm>
            <a:off x="726133" y="1403789"/>
            <a:ext cx="1598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구성 및 동작화면</a:t>
            </a:r>
          </a:p>
        </p:txBody>
      </p:sp>
    </p:spTree>
    <p:extLst>
      <p:ext uri="{BB962C8B-B14F-4D97-AF65-F5344CB8AC3E}">
        <p14:creationId xmlns:p14="http://schemas.microsoft.com/office/powerpoint/2010/main" val="269468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015954" cy="1005806"/>
            <a:chOff x="504168" y="79330"/>
            <a:chExt cx="701595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361542" cy="769441"/>
              <a:chOff x="1158580" y="315695"/>
              <a:chExt cx="636154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238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12. Self-healing (liveness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7E8820-EA76-63B2-4869-72CB0EAF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4" y="1939451"/>
            <a:ext cx="4762913" cy="45333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FABBA9-3844-5A04-5371-6CFC3429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56" y="1927392"/>
            <a:ext cx="5044877" cy="45876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5D8DA75-E4F3-ECA5-4219-A82EC7B7D431}"/>
              </a:ext>
            </a:extLst>
          </p:cNvPr>
          <p:cNvGrpSpPr/>
          <p:nvPr/>
        </p:nvGrpSpPr>
        <p:grpSpPr>
          <a:xfrm>
            <a:off x="664810" y="1285146"/>
            <a:ext cx="4006827" cy="369332"/>
            <a:chOff x="664810" y="1238491"/>
            <a:chExt cx="400682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19E3-39CA-6B3B-B651-9CE0C12FBA34}"/>
                </a:ext>
              </a:extLst>
            </p:cNvPr>
            <p:cNvSpPr txBox="1"/>
            <p:nvPr/>
          </p:nvSpPr>
          <p:spPr>
            <a:xfrm>
              <a:off x="726133" y="1238491"/>
              <a:ext cx="39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Liveness Probe</a:t>
              </a:r>
              <a:r>
                <a:rPr lang="ko-KR" altLang="en-US" dirty="0"/>
                <a:t>를 구성하고 확인한다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A4BDE1-6512-1AB3-FCA5-969626A798C0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6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569988" cy="1005806"/>
            <a:chOff x="504168" y="79330"/>
            <a:chExt cx="556998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15576" cy="769441"/>
              <a:chOff x="1158580" y="315695"/>
              <a:chExt cx="491557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755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Breaker(2/3)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6860044" cy="369332"/>
            <a:chOff x="664810" y="1238491"/>
            <a:chExt cx="686004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6798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Service response Timeout</a:t>
              </a:r>
              <a:r>
                <a:rPr lang="ko-KR" altLang="en-US" dirty="0"/>
                <a:t>에 의한 </a:t>
              </a:r>
              <a:r>
                <a:rPr lang="en-US" altLang="ko-KR" dirty="0"/>
                <a:t>Circuit Breaker </a:t>
              </a:r>
              <a:r>
                <a:rPr lang="ko-KR" altLang="en-US" dirty="0"/>
                <a:t>동작여부 확인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0F8BAF6-2414-D8A9-8AD7-177BDA0D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" y="1859994"/>
            <a:ext cx="4038526" cy="180157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A236944-F567-2E5E-7B5B-B7270753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63" y="1859994"/>
            <a:ext cx="2738955" cy="2422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EE04F4-9761-5B2F-57DD-E361D83A1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9" y="3734062"/>
            <a:ext cx="4038526" cy="560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4CAABF-B934-CD01-7175-E26F62F526A7}"/>
              </a:ext>
            </a:extLst>
          </p:cNvPr>
          <p:cNvSpPr txBox="1"/>
          <p:nvPr/>
        </p:nvSpPr>
        <p:spPr>
          <a:xfrm>
            <a:off x="2155372" y="2831550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Reservation</a:t>
            </a:r>
            <a:r>
              <a:rPr lang="ko-KR" altLang="en-US" sz="1300" b="1" dirty="0"/>
              <a:t> 서비스 생성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5E83810-33C1-1E3B-1968-8337ED9E4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40" y="3659822"/>
            <a:ext cx="3482642" cy="22176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F37D17-E16B-2292-6DED-D3A855801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44" y="4459991"/>
            <a:ext cx="6835732" cy="617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DEB8B3-5BF0-3691-4BE2-8270CE1118E5}"/>
              </a:ext>
            </a:extLst>
          </p:cNvPr>
          <p:cNvSpPr txBox="1"/>
          <p:nvPr/>
        </p:nvSpPr>
        <p:spPr>
          <a:xfrm>
            <a:off x="6605428" y="4597726"/>
            <a:ext cx="3856653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Timeout</a:t>
            </a:r>
            <a:r>
              <a:rPr lang="ko-KR" altLang="en-US" sz="1300" b="1" dirty="0"/>
              <a:t>  적용한 </a:t>
            </a:r>
            <a:r>
              <a:rPr lang="en-US" altLang="ko-KR" sz="1300" b="1" dirty="0"/>
              <a:t>Virtual Service </a:t>
            </a:r>
            <a:r>
              <a:rPr lang="ko-KR" altLang="en-US" sz="1300" b="1" dirty="0"/>
              <a:t>생성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03F3E1-31B6-665A-4BCA-084D508E1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8" y="4457248"/>
            <a:ext cx="3723261" cy="1568734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7D520BC-973B-CF20-64A4-E0670EEA9A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68" y="5241615"/>
            <a:ext cx="2465602" cy="1539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4B21CC-1285-D86A-6D6E-0C0209F03B3D}"/>
              </a:ext>
            </a:extLst>
          </p:cNvPr>
          <p:cNvSpPr txBox="1"/>
          <p:nvPr/>
        </p:nvSpPr>
        <p:spPr>
          <a:xfrm>
            <a:off x="1938846" y="5544156"/>
            <a:ext cx="3247732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Circuit Breaker </a:t>
            </a:r>
            <a:r>
              <a:rPr lang="ko-KR" altLang="en-US" sz="1300" b="1" dirty="0"/>
              <a:t>발동 확인</a:t>
            </a:r>
          </a:p>
        </p:txBody>
      </p:sp>
    </p:spTree>
    <p:extLst>
      <p:ext uri="{BB962C8B-B14F-4D97-AF65-F5344CB8AC3E}">
        <p14:creationId xmlns:p14="http://schemas.microsoft.com/office/powerpoint/2010/main" val="181135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3DCDC96C-3A47-45E1-3C54-467B6DD0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9" y="4247058"/>
            <a:ext cx="5720602" cy="209669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569988" cy="1005806"/>
            <a:chOff x="504168" y="79330"/>
            <a:chExt cx="556998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15576" cy="769441"/>
              <a:chOff x="1158580" y="315695"/>
              <a:chExt cx="491557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755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Breaker(3/3)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5713576" cy="369332"/>
            <a:chOff x="664810" y="1238491"/>
            <a:chExt cx="571357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565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잘못된 서비스 호출에 의한 </a:t>
              </a:r>
              <a:r>
                <a:rPr lang="en-US" altLang="ko-KR" dirty="0"/>
                <a:t>Circuit Breaker </a:t>
              </a:r>
              <a:r>
                <a:rPr lang="ko-KR" altLang="en-US" dirty="0"/>
                <a:t>작동 확인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76C2686-3338-47EC-E8FE-05D0A419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6" y="1825146"/>
            <a:ext cx="3498988" cy="16993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3A3F23-E8E5-1A7E-C46B-9FB1BA8CB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15" y="2499557"/>
            <a:ext cx="5290983" cy="271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1689E9-27A0-E850-27E0-A054FA485E3C}"/>
              </a:ext>
            </a:extLst>
          </p:cNvPr>
          <p:cNvSpPr txBox="1"/>
          <p:nvPr/>
        </p:nvSpPr>
        <p:spPr>
          <a:xfrm>
            <a:off x="2696547" y="2016158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Virtual Service Rule</a:t>
            </a:r>
            <a:r>
              <a:rPr lang="ko-KR" altLang="en-US" sz="1300" b="1" dirty="0"/>
              <a:t> 추가 </a:t>
            </a:r>
            <a:r>
              <a:rPr lang="en-US" altLang="ko-KR" sz="1300" b="1" dirty="0"/>
              <a:t>(+Retry)</a:t>
            </a:r>
            <a:endParaRPr lang="ko-KR" altLang="en-US" sz="13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9866F0-D718-5D43-1396-9319A7CFF731}"/>
              </a:ext>
            </a:extLst>
          </p:cNvPr>
          <p:cNvSpPr/>
          <p:nvPr/>
        </p:nvSpPr>
        <p:spPr>
          <a:xfrm>
            <a:off x="830420" y="3247055"/>
            <a:ext cx="3489654" cy="2716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8D00EED1-7BA2-A10B-7CE8-3A11B6E3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0" y="4640149"/>
            <a:ext cx="2789858" cy="2070435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067E5285-F339-9D74-BF3D-89CA70594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28" y="4940599"/>
            <a:ext cx="3701670" cy="17676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3B3150-B5EA-3F4F-A292-1DF73B8A3833}"/>
              </a:ext>
            </a:extLst>
          </p:cNvPr>
          <p:cNvSpPr txBox="1"/>
          <p:nvPr/>
        </p:nvSpPr>
        <p:spPr>
          <a:xfrm>
            <a:off x="4232345" y="5721622"/>
            <a:ext cx="2373086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실패 케이스 생성</a:t>
            </a: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B1134306-C146-AB79-AD29-BDBC0D2C8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8" y="1808885"/>
            <a:ext cx="5720602" cy="23548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7FC593F-2EF9-3D0B-5527-660883D7D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6" y="3649957"/>
            <a:ext cx="6564012" cy="4950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AA9734D-1FF2-BB16-E616-1262451A7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7" y="4145053"/>
            <a:ext cx="6564012" cy="4950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CD9CEB-E4A5-B600-ED06-AA1FB20BB80B}"/>
              </a:ext>
            </a:extLst>
          </p:cNvPr>
          <p:cNvSpPr txBox="1"/>
          <p:nvPr/>
        </p:nvSpPr>
        <p:spPr>
          <a:xfrm>
            <a:off x="1916832" y="3926677"/>
            <a:ext cx="3856653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실패추적 위한 </a:t>
            </a:r>
            <a:r>
              <a:rPr lang="en-US" altLang="ko-KR" sz="1300" b="1" dirty="0"/>
              <a:t>Ingress  </a:t>
            </a:r>
            <a:r>
              <a:rPr lang="ko-KR" altLang="en-US" sz="1300" b="1" dirty="0"/>
              <a:t>추가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A54A1D-D0B0-68AA-7E6B-4874B2BFA660}"/>
              </a:ext>
            </a:extLst>
          </p:cNvPr>
          <p:cNvSpPr txBox="1"/>
          <p:nvPr/>
        </p:nvSpPr>
        <p:spPr>
          <a:xfrm>
            <a:off x="7514261" y="2779476"/>
            <a:ext cx="3856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Jaeger</a:t>
            </a:r>
            <a:r>
              <a:rPr lang="ko-KR" altLang="en-US" sz="1300" b="1" dirty="0"/>
              <a:t>를 통한 에러 및 </a:t>
            </a:r>
            <a:r>
              <a:rPr lang="en-US" altLang="ko-KR" sz="1300" b="1" dirty="0"/>
              <a:t>Retry </a:t>
            </a:r>
            <a:r>
              <a:rPr lang="ko-KR" altLang="en-US" sz="1300" b="1" dirty="0"/>
              <a:t>내역 확인 </a:t>
            </a:r>
          </a:p>
        </p:txBody>
      </p:sp>
    </p:spTree>
    <p:extLst>
      <p:ext uri="{BB962C8B-B14F-4D97-AF65-F5344CB8AC3E}">
        <p14:creationId xmlns:p14="http://schemas.microsoft.com/office/powerpoint/2010/main" val="21151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C7B0362-8F77-24C8-B87D-B12684B2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45" y="2159850"/>
            <a:ext cx="8157636" cy="3807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53028-8FF2-AF67-BF15-D352263FA2EB}"/>
              </a:ext>
            </a:extLst>
          </p:cNvPr>
          <p:cNvSpPr txBox="1"/>
          <p:nvPr/>
        </p:nvSpPr>
        <p:spPr>
          <a:xfrm>
            <a:off x="726133" y="1403789"/>
            <a:ext cx="41833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en-US" altLang="ko-KR" sz="1300" dirty="0" err="1"/>
              <a:t>Argocd</a:t>
            </a:r>
            <a:r>
              <a:rPr lang="ko-KR" altLang="en-US" sz="1300" dirty="0"/>
              <a:t>와 </a:t>
            </a:r>
            <a:r>
              <a:rPr lang="en-US" altLang="ko-KR" sz="1300" dirty="0"/>
              <a:t>Jenkins</a:t>
            </a:r>
            <a:r>
              <a:rPr lang="ko-KR" altLang="en-US" sz="1300" dirty="0"/>
              <a:t>를 활용하여 </a:t>
            </a:r>
            <a:r>
              <a:rPr lang="en-US" altLang="ko-KR" sz="1300" dirty="0"/>
              <a:t>CICD </a:t>
            </a:r>
            <a:r>
              <a:rPr lang="ko-KR" altLang="en-US" sz="1300" dirty="0"/>
              <a:t>환경을 구축함 </a:t>
            </a:r>
          </a:p>
        </p:txBody>
      </p:sp>
    </p:spTree>
    <p:extLst>
      <p:ext uri="{BB962C8B-B14F-4D97-AF65-F5344CB8AC3E}">
        <p14:creationId xmlns:p14="http://schemas.microsoft.com/office/powerpoint/2010/main" val="383817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489FEC-B5B6-6B19-0EF3-7127B34C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3" y="1315995"/>
            <a:ext cx="10615127" cy="2747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36BFD-46D7-991D-0063-CFAFBED9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35" y="2689651"/>
            <a:ext cx="8813783" cy="37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9236848" cy="369332"/>
            <a:chOff x="664810" y="1238491"/>
            <a:chExt cx="923684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9175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Istio ingress gateway</a:t>
              </a:r>
              <a:r>
                <a:rPr lang="ko-KR" altLang="en-US" dirty="0"/>
                <a:t>를 적용한 메시지의 </a:t>
              </a:r>
              <a:r>
                <a:rPr lang="en-US" altLang="ko-KR" dirty="0"/>
                <a:t>(</a:t>
              </a:r>
              <a:r>
                <a:rPr lang="ko-KR" altLang="en-US" dirty="0"/>
                <a:t>일반적인</a:t>
              </a:r>
              <a:r>
                <a:rPr lang="en-US" altLang="ko-KR" dirty="0"/>
                <a:t>) </a:t>
              </a:r>
              <a:r>
                <a:rPr lang="ko-KR" altLang="en-US" dirty="0"/>
                <a:t>논리적 흐름은 아래의 그림과 같음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7F112F-04A6-100B-F5F7-F219988B4748}"/>
              </a:ext>
            </a:extLst>
          </p:cNvPr>
          <p:cNvSpPr>
            <a:spLocks noChangeAspect="1"/>
          </p:cNvSpPr>
          <p:nvPr/>
        </p:nvSpPr>
        <p:spPr>
          <a:xfrm>
            <a:off x="1559699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Istio</a:t>
            </a:r>
            <a:r>
              <a:rPr lang="ko-KR" altLang="en-US" sz="1600" dirty="0"/>
              <a:t> </a:t>
            </a:r>
            <a:r>
              <a:rPr lang="en-US" altLang="ko-KR" sz="1600" dirty="0"/>
              <a:t>Ingress</a:t>
            </a:r>
            <a:r>
              <a:rPr lang="ko-KR" altLang="en-US" sz="1600" dirty="0"/>
              <a:t> </a:t>
            </a:r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0D1140-CB35-C569-111F-BC21C7024603}"/>
              </a:ext>
            </a:extLst>
          </p:cNvPr>
          <p:cNvSpPr>
            <a:spLocks noChangeAspect="1"/>
          </p:cNvSpPr>
          <p:nvPr/>
        </p:nvSpPr>
        <p:spPr>
          <a:xfrm>
            <a:off x="3598440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 Gateway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9E070-D522-B90D-36C3-F02AC9E71578}"/>
              </a:ext>
            </a:extLst>
          </p:cNvPr>
          <p:cNvSpPr>
            <a:spLocks noChangeAspect="1"/>
          </p:cNvSpPr>
          <p:nvPr/>
        </p:nvSpPr>
        <p:spPr>
          <a:xfrm>
            <a:off x="5427912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Virtual Service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DDC52-A437-7964-11B8-3467CF382352}"/>
              </a:ext>
            </a:extLst>
          </p:cNvPr>
          <p:cNvSpPr>
            <a:spLocks noChangeAspect="1"/>
          </p:cNvSpPr>
          <p:nvPr/>
        </p:nvSpPr>
        <p:spPr>
          <a:xfrm>
            <a:off x="7257385" y="2953158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Service</a:t>
            </a:r>
            <a:br>
              <a:rPr lang="en-US" altLang="ko-KR" sz="1600" dirty="0"/>
            </a:br>
            <a:r>
              <a:rPr lang="en-US" altLang="ko-KR" sz="1600" dirty="0"/>
              <a:t>(V1)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D5075-FD24-8080-1728-59ECE71C1700}"/>
              </a:ext>
            </a:extLst>
          </p:cNvPr>
          <p:cNvSpPr>
            <a:spLocks noChangeAspect="1"/>
          </p:cNvSpPr>
          <p:nvPr/>
        </p:nvSpPr>
        <p:spPr>
          <a:xfrm>
            <a:off x="9214984" y="2951524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POD</a:t>
            </a:r>
            <a:br>
              <a:rPr lang="en-US" altLang="ko-KR" sz="1600" dirty="0"/>
            </a:br>
            <a:r>
              <a:rPr lang="en-US" altLang="ko-KR" sz="1600" dirty="0"/>
              <a:t>(V1)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53295F-FE15-FEBC-1712-98A056F9DADD}"/>
              </a:ext>
            </a:extLst>
          </p:cNvPr>
          <p:cNvSpPr>
            <a:spLocks noChangeAspect="1"/>
          </p:cNvSpPr>
          <p:nvPr/>
        </p:nvSpPr>
        <p:spPr>
          <a:xfrm>
            <a:off x="7257385" y="3867282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Service</a:t>
            </a:r>
            <a:br>
              <a:rPr lang="en-US" altLang="ko-KR" sz="1600" dirty="0"/>
            </a:br>
            <a:r>
              <a:rPr lang="en-US" altLang="ko-KR" sz="1600" dirty="0"/>
              <a:t>(V2)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A55A3C-6D2D-2BDF-F9C7-03C0FC39DD1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99802" y="3876337"/>
            <a:ext cx="79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627EDC-73F6-002E-135A-2DA259E4CA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38543" y="3876337"/>
            <a:ext cx="589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46BD7F-390B-FAD0-1D16-16198D2124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68015" y="3349158"/>
            <a:ext cx="589370" cy="5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7A4B03-3E9D-038A-ECC2-9FD5F8134C2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668015" y="3876337"/>
            <a:ext cx="589370" cy="3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A70841-0FC0-9A24-DCC2-2DBF6869998C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8497488" y="4263282"/>
            <a:ext cx="71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FCCD7-A4B2-0BBB-E412-5A9565CE6B9F}"/>
              </a:ext>
            </a:extLst>
          </p:cNvPr>
          <p:cNvSpPr>
            <a:spLocks noChangeAspect="1"/>
          </p:cNvSpPr>
          <p:nvPr/>
        </p:nvSpPr>
        <p:spPr>
          <a:xfrm>
            <a:off x="9214984" y="3867282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POD</a:t>
            </a:r>
            <a:br>
              <a:rPr lang="en-US" altLang="ko-KR" sz="1600" dirty="0"/>
            </a:br>
            <a:r>
              <a:rPr lang="en-US" altLang="ko-KR" sz="1600" dirty="0"/>
              <a:t>(V2)</a:t>
            </a:r>
            <a:endParaRPr lang="ko-KR" altLang="en-US" sz="16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FD7690-BC7B-ACB6-164B-73778D19490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497488" y="3347524"/>
            <a:ext cx="717496" cy="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9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3445198" cy="369332"/>
            <a:chOff x="664810" y="1238491"/>
            <a:chExt cx="344519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3383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Istio ingress gateway</a:t>
              </a:r>
              <a:r>
                <a:rPr lang="ko-KR" altLang="en-US" dirty="0"/>
                <a:t>를 적용함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B0CF3EA-8140-393E-FADB-DAC17EB9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" y="1750334"/>
            <a:ext cx="7189002" cy="985518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924B16DE-24BE-C137-EA4E-9ABB7E21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" y="2831708"/>
            <a:ext cx="7189002" cy="3738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609CE4-9856-B543-3DEA-86C973BBBB0A}"/>
              </a:ext>
            </a:extLst>
          </p:cNvPr>
          <p:cNvSpPr txBox="1"/>
          <p:nvPr/>
        </p:nvSpPr>
        <p:spPr>
          <a:xfrm>
            <a:off x="2743200" y="2054587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Istio </a:t>
            </a:r>
            <a:r>
              <a:rPr lang="ko-KR" altLang="en-US" sz="1300" b="1" dirty="0"/>
              <a:t>및 </a:t>
            </a:r>
            <a:r>
              <a:rPr lang="en-US" altLang="ko-KR" sz="1300" b="1" dirty="0"/>
              <a:t>Rule </a:t>
            </a:r>
            <a:r>
              <a:rPr lang="ko-KR" altLang="en-US" sz="1300" b="1" dirty="0"/>
              <a:t>적용 위한 </a:t>
            </a:r>
            <a:r>
              <a:rPr lang="en-US" altLang="ko-KR" sz="1300" b="1" dirty="0"/>
              <a:t>Gateway </a:t>
            </a:r>
            <a:r>
              <a:rPr lang="ko-KR" altLang="en-US" sz="1300" b="1" dirty="0"/>
              <a:t>설치결과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BB3EC-B4DE-AFBF-1286-037437FA53D6}"/>
              </a:ext>
            </a:extLst>
          </p:cNvPr>
          <p:cNvSpPr txBox="1"/>
          <p:nvPr/>
        </p:nvSpPr>
        <p:spPr>
          <a:xfrm>
            <a:off x="2743200" y="4554833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Istio </a:t>
            </a:r>
            <a:r>
              <a:rPr lang="ko-KR" altLang="en-US" sz="1300" b="1" dirty="0"/>
              <a:t>설치결과로 나타나는 </a:t>
            </a:r>
            <a:r>
              <a:rPr lang="en-US" altLang="ko-KR" sz="1300" b="1" dirty="0"/>
              <a:t>Resource </a:t>
            </a:r>
            <a:r>
              <a:rPr lang="ko-KR" altLang="en-US" sz="1300" b="1" dirty="0"/>
              <a:t>들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54FACB7-3AD4-D4BF-6F93-9E661C0E9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9" y="1750334"/>
            <a:ext cx="3767351" cy="16786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57253-6BE3-752F-2059-342F68DDA2F2}"/>
              </a:ext>
            </a:extLst>
          </p:cNvPr>
          <p:cNvSpPr txBox="1"/>
          <p:nvPr/>
        </p:nvSpPr>
        <p:spPr>
          <a:xfrm>
            <a:off x="7908737" y="2054587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Gateway</a:t>
            </a:r>
            <a:r>
              <a:rPr lang="ko-KR" altLang="en-US" sz="1300" b="1" dirty="0"/>
              <a:t>를 적용하여 </a:t>
            </a:r>
            <a:r>
              <a:rPr lang="en-US" altLang="ko-KR" sz="1300" b="1" dirty="0"/>
              <a:t>Canary </a:t>
            </a:r>
            <a:r>
              <a:rPr lang="ko-KR" altLang="en-US" sz="1300" b="1" dirty="0"/>
              <a:t>배포 테스트 진행함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9FED65ED-FC7A-3CBB-F113-C0DE0D762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90" y="3508311"/>
            <a:ext cx="3767350" cy="30220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7805470-8705-0226-07AB-5572F8FE1B6B}"/>
              </a:ext>
            </a:extLst>
          </p:cNvPr>
          <p:cNvSpPr txBox="1"/>
          <p:nvPr/>
        </p:nvSpPr>
        <p:spPr>
          <a:xfrm>
            <a:off x="7953389" y="4597146"/>
            <a:ext cx="3767351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Virtual Service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Canary </a:t>
            </a:r>
            <a:r>
              <a:rPr lang="ko-KR" altLang="en-US" sz="1300" b="1" dirty="0"/>
              <a:t>배포위한 설정</a:t>
            </a:r>
          </a:p>
        </p:txBody>
      </p:sp>
    </p:spTree>
    <p:extLst>
      <p:ext uri="{BB962C8B-B14F-4D97-AF65-F5344CB8AC3E}">
        <p14:creationId xmlns:p14="http://schemas.microsoft.com/office/powerpoint/2010/main" val="219156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7709250" cy="369332"/>
            <a:chOff x="664810" y="1238491"/>
            <a:chExt cx="7709250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764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Gateway</a:t>
              </a:r>
              <a:r>
                <a:rPr lang="ko-KR" altLang="en-US" dirty="0"/>
                <a:t>와 </a:t>
              </a:r>
              <a:r>
                <a:rPr lang="en-US" altLang="ko-KR" dirty="0"/>
                <a:t>Virtual Service </a:t>
              </a:r>
              <a:r>
                <a:rPr lang="ko-KR" altLang="en-US" dirty="0"/>
                <a:t>적용하여 </a:t>
              </a:r>
              <a:r>
                <a:rPr lang="en-US" altLang="ko-KR" dirty="0"/>
                <a:t>Canary </a:t>
              </a:r>
              <a:r>
                <a:rPr lang="ko-KR" altLang="en-US" dirty="0"/>
                <a:t>배포 테스트 진행 결과 화면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4DE900-905D-E8CE-A294-2ECA5639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2" y="1914622"/>
            <a:ext cx="8596105" cy="19051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6DF509-CDDD-49DE-735B-0DB5324B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1" y="3112820"/>
            <a:ext cx="8596105" cy="1295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0F5C81-0EC0-C0B1-B1D0-CBBF2F27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3849"/>
            <a:ext cx="4386949" cy="20454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1FF04D-D015-0D0B-F98A-849D49D2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13" y="4408332"/>
            <a:ext cx="4430556" cy="2045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11C2B-7E80-4FED-3EFF-B11C6C5C19A9}"/>
              </a:ext>
            </a:extLst>
          </p:cNvPr>
          <p:cNvSpPr txBox="1"/>
          <p:nvPr/>
        </p:nvSpPr>
        <p:spPr>
          <a:xfrm>
            <a:off x="2281331" y="2836554"/>
            <a:ext cx="7875037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웹 브라우저를 통해서 </a:t>
            </a:r>
            <a:r>
              <a:rPr lang="en-US" altLang="ko-KR" sz="1300" b="1" dirty="0"/>
              <a:t>Load</a:t>
            </a:r>
            <a:r>
              <a:rPr lang="ko-KR" altLang="en-US" sz="1300" b="1" dirty="0"/>
              <a:t>를 주었으며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그 결과 값으로 어느 쪽에서 요청을 처리 했는지 알 수 있었음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DD5E0-2101-0D8A-5D4A-3C0A82E79C86}"/>
              </a:ext>
            </a:extLst>
          </p:cNvPr>
          <p:cNvSpPr txBox="1"/>
          <p:nvPr/>
        </p:nvSpPr>
        <p:spPr>
          <a:xfrm>
            <a:off x="2281331" y="5017985"/>
            <a:ext cx="7875037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Kiali </a:t>
            </a:r>
            <a:r>
              <a:rPr lang="ko-KR" altLang="en-US" sz="1300" b="1" dirty="0"/>
              <a:t>화면을 통해서 어느 쪽으로 몇 </a:t>
            </a:r>
            <a:r>
              <a:rPr lang="en-US" altLang="ko-KR" sz="1300" b="1" dirty="0"/>
              <a:t>%</a:t>
            </a:r>
            <a:r>
              <a:rPr lang="ko-KR" altLang="en-US" sz="1300" b="1" dirty="0"/>
              <a:t>의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요청이 전달되었는지를 확인할 수 있었음 </a:t>
            </a:r>
          </a:p>
        </p:txBody>
      </p:sp>
    </p:spTree>
    <p:extLst>
      <p:ext uri="{BB962C8B-B14F-4D97-AF65-F5344CB8AC3E}">
        <p14:creationId xmlns:p14="http://schemas.microsoft.com/office/powerpoint/2010/main" val="133501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6D9B4-786D-12AA-C453-A5F8F9EC3A43}"/>
              </a:ext>
            </a:extLst>
          </p:cNvPr>
          <p:cNvGrpSpPr/>
          <p:nvPr/>
        </p:nvGrpSpPr>
        <p:grpSpPr>
          <a:xfrm>
            <a:off x="664810" y="1285146"/>
            <a:ext cx="4133207" cy="369332"/>
            <a:chOff x="664810" y="1238491"/>
            <a:chExt cx="4133207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2DE82D-AE71-20DF-960D-A9E3FF6E04A8}"/>
                </a:ext>
              </a:extLst>
            </p:cNvPr>
            <p:cNvSpPr txBox="1"/>
            <p:nvPr/>
          </p:nvSpPr>
          <p:spPr>
            <a:xfrm>
              <a:off x="726133" y="1238491"/>
              <a:ext cx="407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설치하였음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9AA368-A203-0B81-22E7-A011749C9DF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4EE5A0A-BC49-40B2-6057-C5DAF21CE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670"/>
            <a:ext cx="12192000" cy="51594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B8A951-D786-9EC6-1274-8D78FA88202B}"/>
              </a:ext>
            </a:extLst>
          </p:cNvPr>
          <p:cNvSpPr/>
          <p:nvPr/>
        </p:nvSpPr>
        <p:spPr>
          <a:xfrm>
            <a:off x="8948057" y="3498980"/>
            <a:ext cx="3116425" cy="25659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24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328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박인수/개발역량혁신그룹(Technical Hub)</cp:lastModifiedBy>
  <cp:revision>111</cp:revision>
  <dcterms:created xsi:type="dcterms:W3CDTF">2022-11-04T13:15:28Z</dcterms:created>
  <dcterms:modified xsi:type="dcterms:W3CDTF">2022-11-08T05:49:39Z</dcterms:modified>
</cp:coreProperties>
</file>