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95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62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3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7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4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66E0-8147-40C8-945B-32B7AD0049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5D233B-0698-401A-BEF2-EA2E424C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0B898-D3DE-40C1-9616-A80397280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인하방범대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00FC-9873-4962-94FF-FE17AAB2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201845003 </a:t>
            </a:r>
            <a:r>
              <a:rPr lang="ko-KR" altLang="en-US" dirty="0"/>
              <a:t>김민정</a:t>
            </a:r>
            <a:endParaRPr lang="en-US" altLang="ko-KR" dirty="0"/>
          </a:p>
          <a:p>
            <a:r>
              <a:rPr lang="en-US" altLang="ko-KR"/>
              <a:t>201745033 </a:t>
            </a:r>
            <a:r>
              <a:rPr lang="ko-KR" altLang="en-US" dirty="0"/>
              <a:t>최준영</a:t>
            </a:r>
          </a:p>
        </p:txBody>
      </p:sp>
    </p:spTree>
    <p:extLst>
      <p:ext uri="{BB962C8B-B14F-4D97-AF65-F5344CB8AC3E}">
        <p14:creationId xmlns:p14="http://schemas.microsoft.com/office/powerpoint/2010/main" val="275933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E7F0-E4FB-40B6-A537-4E44DEF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EFA4F-401C-4FD2-9566-401A743B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32" y="1930400"/>
            <a:ext cx="8596668" cy="3880773"/>
          </a:xfrm>
        </p:spPr>
        <p:txBody>
          <a:bodyPr/>
          <a:lstStyle/>
          <a:p>
            <a:r>
              <a:rPr lang="ko-KR" altLang="en-US" dirty="0"/>
              <a:t>개선된 얼굴 인식 및 모자이크처리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36E2B3-3F1E-43C6-A6FB-E56B3284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2" y="3068320"/>
            <a:ext cx="7893192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E7F0-E4FB-40B6-A537-4E44DEF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EFA4F-401C-4FD2-9566-401A743B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32" y="1930400"/>
            <a:ext cx="8596668" cy="3880773"/>
          </a:xfrm>
        </p:spPr>
        <p:txBody>
          <a:bodyPr/>
          <a:lstStyle/>
          <a:p>
            <a:r>
              <a:rPr lang="en-US" altLang="ko-KR" dirty="0" err="1"/>
              <a:t>Haarcascade</a:t>
            </a:r>
            <a:r>
              <a:rPr lang="en-US" altLang="ko-KR" dirty="0"/>
              <a:t> </a:t>
            </a:r>
            <a:r>
              <a:rPr lang="ko-KR" altLang="en-US" dirty="0"/>
              <a:t>알고리즘의 </a:t>
            </a:r>
            <a:r>
              <a:rPr lang="en-US" altLang="ko-KR" dirty="0"/>
              <a:t>Fullbody_detect.xml</a:t>
            </a:r>
            <a:r>
              <a:rPr lang="ko-KR" altLang="en-US" dirty="0"/>
              <a:t>을 이용한 신체 인식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 descr="실내이(가) 표시된 사진&#10;&#10;자동 생성된 설명">
            <a:extLst>
              <a:ext uri="{FF2B5EF4-FFF2-40B4-BE49-F238E27FC236}">
                <a16:creationId xmlns:a16="http://schemas.microsoft.com/office/drawing/2014/main" id="{5932E1B5-FB43-4B75-B7E6-C3BA1135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4" y="2693209"/>
            <a:ext cx="4829226" cy="4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E7F0-E4FB-40B6-A537-4E44DEF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EFA4F-401C-4FD2-9566-401A743B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32" y="1930400"/>
            <a:ext cx="8596668" cy="3880773"/>
          </a:xfrm>
        </p:spPr>
        <p:txBody>
          <a:bodyPr/>
          <a:lstStyle/>
          <a:p>
            <a:r>
              <a:rPr lang="ko-KR" altLang="en-US" dirty="0"/>
              <a:t>인터페이스에서의 얼굴인식과 신체인식을 필요로 하는 영상 불러오기 기능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55562-F76A-4917-929D-6DE93A44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2537671"/>
            <a:ext cx="4143122" cy="337544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3ADBDF-F455-46AA-A9A9-EC2C027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60" y="4927361"/>
            <a:ext cx="2412257" cy="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17E0C-EF9A-487B-BA41-FFAC1D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01_fullbody_dataset.py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82BE5-15E9-4953-8DEC-34D36DA9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https://github.com/Kim-minjung99/INHASECURITY/blob/main/01_fullbody_dataset.py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97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5467B-48E1-423C-A1E2-406F514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02_fullbody_training.py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DB4E0-BDB6-481E-868D-A544CC61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https://github.com/Kim-minjung99/INHASECURITY/blob/main/02_fullbody_training.py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6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50480-1FFF-46AD-9300-AAD41CE3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03_fullbody_recognition.py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A8CD7-1CBB-453D-B693-033759E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https://github.com/Kim-minjung99/INHASECURITY/blob/main/03_fullbody_recognition.py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4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F8FA-17E9-4E9B-BC11-A8B21CFE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36160-1042-49DF-8611-0C2F96E0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Body </a:t>
            </a:r>
            <a:r>
              <a:rPr lang="ko-KR" altLang="en-US" dirty="0"/>
              <a:t>인식이후 생성된 </a:t>
            </a:r>
            <a:r>
              <a:rPr lang="en-US" altLang="ko-KR" dirty="0"/>
              <a:t>body detection</a:t>
            </a:r>
            <a:r>
              <a:rPr lang="ko-KR" altLang="en-US" dirty="0"/>
              <a:t>의 </a:t>
            </a:r>
            <a:r>
              <a:rPr lang="en-US" altLang="ko-KR" dirty="0"/>
              <a:t>cv2.rectangle</a:t>
            </a:r>
            <a:r>
              <a:rPr lang="ko-KR" altLang="en-US" dirty="0"/>
              <a:t>의 경계 안을 </a:t>
            </a:r>
            <a:r>
              <a:rPr lang="ko-KR" altLang="en-US" dirty="0" err="1"/>
              <a:t>마스킹</a:t>
            </a:r>
            <a:r>
              <a:rPr lang="ko-KR" altLang="en-US" dirty="0"/>
              <a:t> 처리하는 작업 진행</a:t>
            </a:r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 err="1"/>
              <a:t>cv.videoCapture</a:t>
            </a:r>
            <a:r>
              <a:rPr lang="en-US" altLang="ko-KR" dirty="0"/>
              <a:t>(0)</a:t>
            </a:r>
            <a:r>
              <a:rPr lang="ko-KR" altLang="en-US" dirty="0"/>
              <a:t>으로 현재 카메라를 실행시켜 객체를 인식하지만 이후 </a:t>
            </a:r>
            <a:r>
              <a:rPr lang="en-US" altLang="ko-KR" dirty="0" err="1"/>
              <a:t>cv.videoCapture</a:t>
            </a:r>
            <a:r>
              <a:rPr lang="en-US" altLang="ko-KR" dirty="0"/>
              <a:t>(‘</a:t>
            </a:r>
            <a:r>
              <a:rPr lang="ko-KR" altLang="en-US"/>
              <a:t>절대경로</a:t>
            </a:r>
            <a:r>
              <a:rPr lang="en-US" altLang="ko-KR"/>
              <a:t>’)</a:t>
            </a:r>
            <a:r>
              <a:rPr lang="ko-KR" altLang="en-US"/>
              <a:t>의 형식으로</a:t>
            </a:r>
            <a:r>
              <a:rPr lang="en-US" altLang="ko-KR"/>
              <a:t> </a:t>
            </a:r>
            <a:r>
              <a:rPr lang="ko-KR" altLang="en-US" dirty="0"/>
              <a:t>촬영된 영상으로의 인식 변경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04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170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인하방범대</vt:lpstr>
      <vt:lpstr>8주차 진행과정</vt:lpstr>
      <vt:lpstr>8주차 진행과정</vt:lpstr>
      <vt:lpstr>8주차 진행과정</vt:lpstr>
      <vt:lpstr>코드 01_fullbody_dataset.py</vt:lpstr>
      <vt:lpstr>코드 02_fullbody_training.py</vt:lpstr>
      <vt:lpstr>코드 03_fullbody_recognition.py</vt:lpstr>
      <vt:lpstr>9주차 진행과정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인하방범대</dc:title>
  <dc:creator>김 민정</dc:creator>
  <cp:lastModifiedBy>김 민정</cp:lastModifiedBy>
  <cp:revision>8</cp:revision>
  <dcterms:created xsi:type="dcterms:W3CDTF">2021-04-27T07:26:17Z</dcterms:created>
  <dcterms:modified xsi:type="dcterms:W3CDTF">2021-04-27T09:34:06Z</dcterms:modified>
</cp:coreProperties>
</file>