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0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9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7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8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4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7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6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1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1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664B-D43E-48C7-9912-F19DEBDE293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24E7C4-8FE7-4458-85C7-89B2DC241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99ABC-CE98-4328-BEF0-2F7D40C20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인하방범대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058ECB-86EC-4DEE-A78E-0DAB65506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201845003 </a:t>
            </a:r>
            <a:r>
              <a:rPr lang="ko-KR" altLang="en-US" dirty="0"/>
              <a:t>김민정</a:t>
            </a:r>
          </a:p>
        </p:txBody>
      </p:sp>
    </p:spTree>
    <p:extLst>
      <p:ext uri="{BB962C8B-B14F-4D97-AF65-F5344CB8AC3E}">
        <p14:creationId xmlns:p14="http://schemas.microsoft.com/office/powerpoint/2010/main" val="393563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F2325-FF43-4526-BD10-134C153D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8F40A-A5D8-4D95-AFAF-F9994A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에서 </a:t>
            </a:r>
            <a:r>
              <a:rPr lang="ko-KR" altLang="en-US" dirty="0" err="1"/>
              <a:t>라즈베리파이</a:t>
            </a:r>
            <a:r>
              <a:rPr lang="ko-KR" altLang="en-US" dirty="0"/>
              <a:t> 로부터 영상을 전달 받아 영상을 선택하고 저장시키는 사용자 이용 환경을 구축할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얼굴과 </a:t>
            </a:r>
            <a:r>
              <a:rPr lang="en-US" altLang="ko-KR" dirty="0"/>
              <a:t>body </a:t>
            </a:r>
            <a:r>
              <a:rPr lang="ko-KR" altLang="en-US" dirty="0"/>
              <a:t>인식을 동시에 할 수 있도록 정확도를 높일 수 있는 방법을 집중적으로 알아볼 것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Samba</a:t>
            </a:r>
            <a:r>
              <a:rPr lang="ko-KR" altLang="en-US" dirty="0"/>
              <a:t>를 통해 전달받은 영상의 확장자 처리에 대해 해결하고자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4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DE0BD-D176-4E1F-BACF-D91F388C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전체적인 시스템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3BFD2B-8072-451B-BF06-D69F59669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1" y="1572507"/>
            <a:ext cx="3424079" cy="4675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4B965-1FEB-4007-B712-A36E7DE0A8F8}"/>
              </a:ext>
            </a:extLst>
          </p:cNvPr>
          <p:cNvSpPr txBox="1"/>
          <p:nvPr/>
        </p:nvSpPr>
        <p:spPr>
          <a:xfrm>
            <a:off x="2560320" y="30596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Samba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0F44AC-4635-4C2D-8D62-3BBD8B19B1A6}"/>
              </a:ext>
            </a:extLst>
          </p:cNvPr>
          <p:cNvSpPr/>
          <p:nvPr/>
        </p:nvSpPr>
        <p:spPr>
          <a:xfrm>
            <a:off x="3241040" y="1808480"/>
            <a:ext cx="139192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원본영상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D5502-45FE-4B1F-A448-0661EDE71681}"/>
              </a:ext>
            </a:extLst>
          </p:cNvPr>
          <p:cNvSpPr/>
          <p:nvPr/>
        </p:nvSpPr>
        <p:spPr>
          <a:xfrm>
            <a:off x="4865601" y="1808480"/>
            <a:ext cx="139192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모자이크 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4AFFF-9BC1-4675-A642-F1CB97625E30}"/>
              </a:ext>
            </a:extLst>
          </p:cNvPr>
          <p:cNvSpPr txBox="1"/>
          <p:nvPr/>
        </p:nvSpPr>
        <p:spPr>
          <a:xfrm>
            <a:off x="4541520" y="4254366"/>
            <a:ext cx="676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Windows GUI = </a:t>
            </a:r>
            <a:r>
              <a:rPr lang="ko-KR" altLang="en-US" dirty="0"/>
              <a:t>사용자에게 서비스를 제공하는 환경을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B0778B5-4BCC-4C20-8A1B-8237CA55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76" y="3885798"/>
            <a:ext cx="2580409" cy="190580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FD46D-9845-4620-83FD-94526FC68871}"/>
              </a:ext>
            </a:extLst>
          </p:cNvPr>
          <p:cNvSpPr txBox="1"/>
          <p:nvPr/>
        </p:nvSpPr>
        <p:spPr>
          <a:xfrm>
            <a:off x="1026001" y="1203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66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4A786-E864-4B43-A1BB-6E85528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의 역할 </a:t>
            </a:r>
            <a:r>
              <a:rPr lang="en-US" altLang="ko-KR" dirty="0"/>
              <a:t>– </a:t>
            </a:r>
            <a:r>
              <a:rPr lang="ko-KR" altLang="en-US" dirty="0"/>
              <a:t>라즈베리 파이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8BCDC-6D47-4CBA-BD66-15073EB2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원본영상에 해당하는 영상을 촬영하기 위해 라즈베리 파이 카메라로</a:t>
            </a:r>
            <a:br>
              <a:rPr lang="en-US" altLang="ko-KR" dirty="0"/>
            </a:br>
            <a:r>
              <a:rPr lang="en-US" altLang="ko-KR" dirty="0"/>
              <a:t>60</a:t>
            </a:r>
            <a:r>
              <a:rPr lang="ko-KR" altLang="en-US" dirty="0"/>
              <a:t>초 동안 영상 </a:t>
            </a:r>
            <a:r>
              <a:rPr lang="en-US" altLang="ko-KR" dirty="0"/>
              <a:t>1</a:t>
            </a:r>
            <a:r>
              <a:rPr lang="ko-KR" altLang="en-US" dirty="0"/>
              <a:t>개씩을 촬영하며 지정된 경로로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3DBFB2-A60C-4621-BE47-CC2686C4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5" y="2881949"/>
            <a:ext cx="7460826" cy="35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5C89-8948-460A-ABDA-6A82F5B1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에서의 영상처리</a:t>
            </a:r>
            <a:r>
              <a:rPr lang="en-US" altLang="ko-KR" dirty="0"/>
              <a:t>(</a:t>
            </a:r>
            <a:r>
              <a:rPr lang="ko-KR" altLang="en-US" dirty="0"/>
              <a:t>얼굴인식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bandicam 2021-05-18 01-56-18-130">
            <a:hlinkClick r:id="" action="ppaction://media"/>
            <a:extLst>
              <a:ext uri="{FF2B5EF4-FFF2-40B4-BE49-F238E27FC236}">
                <a16:creationId xmlns:a16="http://schemas.microsoft.com/office/drawing/2014/main" id="{05A8F471-27BA-4E75-9B30-93F450635F3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5588" y="2160588"/>
            <a:ext cx="6900862" cy="38814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2E4FBE-7DB5-4CB6-8AE4-7D349AC81FD8}"/>
              </a:ext>
            </a:extLst>
          </p:cNvPr>
          <p:cNvSpPr txBox="1"/>
          <p:nvPr/>
        </p:nvSpPr>
        <p:spPr>
          <a:xfrm>
            <a:off x="981777" y="1434164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저장된 영상을 가져와 얼굴 </a:t>
            </a:r>
            <a:r>
              <a:rPr lang="ko-KR" altLang="en-US"/>
              <a:t>인식과 </a:t>
            </a:r>
            <a:r>
              <a:rPr lang="en-US" altLang="ko-KR" dirty="0"/>
              <a:t>body</a:t>
            </a:r>
            <a:r>
              <a:rPr lang="ko-KR" altLang="en-US" dirty="0"/>
              <a:t>인식을 합니다</a:t>
            </a:r>
          </a:p>
        </p:txBody>
      </p:sp>
    </p:spTree>
    <p:extLst>
      <p:ext uri="{BB962C8B-B14F-4D97-AF65-F5344CB8AC3E}">
        <p14:creationId xmlns:p14="http://schemas.microsoft.com/office/powerpoint/2010/main" val="23823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4FEA-A64A-4BEB-AA97-3697091B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86" y="746477"/>
            <a:ext cx="10709352" cy="1320800"/>
          </a:xfrm>
        </p:spPr>
        <p:txBody>
          <a:bodyPr/>
          <a:lstStyle/>
          <a:p>
            <a:r>
              <a:rPr lang="ko-KR" altLang="en-US" dirty="0"/>
              <a:t>라즈베리 파이에서의 영상처리</a:t>
            </a:r>
            <a:r>
              <a:rPr lang="en-US" altLang="ko-KR" dirty="0"/>
              <a:t>(body</a:t>
            </a:r>
            <a:r>
              <a:rPr lang="ko-KR" altLang="en-US" dirty="0"/>
              <a:t>모자이크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KakaoTalk_20210518_020831187">
            <a:hlinkClick r:id="" action="ppaction://media"/>
            <a:extLst>
              <a:ext uri="{FF2B5EF4-FFF2-40B4-BE49-F238E27FC236}">
                <a16:creationId xmlns:a16="http://schemas.microsoft.com/office/drawing/2014/main" id="{1CF42736-30CE-4B68-95C1-096F8657BCE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43042" y="2337120"/>
            <a:ext cx="2087562" cy="38814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E9BD0-C855-4868-B488-BCE60453C0B5}"/>
              </a:ext>
            </a:extLst>
          </p:cNvPr>
          <p:cNvSpPr txBox="1"/>
          <p:nvPr/>
        </p:nvSpPr>
        <p:spPr>
          <a:xfrm>
            <a:off x="387386" y="1428101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저장된 영상을 가져와 얼굴 인식과 </a:t>
            </a:r>
            <a:r>
              <a:rPr lang="en-US" altLang="ko-KR" dirty="0"/>
              <a:t>body</a:t>
            </a:r>
            <a:r>
              <a:rPr lang="ko-KR" altLang="en-US" dirty="0"/>
              <a:t>인식을 합니다</a:t>
            </a:r>
          </a:p>
        </p:txBody>
      </p:sp>
    </p:spTree>
    <p:extLst>
      <p:ext uri="{BB962C8B-B14F-4D97-AF65-F5344CB8AC3E}">
        <p14:creationId xmlns:p14="http://schemas.microsoft.com/office/powerpoint/2010/main" val="26103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DF074-400D-403F-8B48-10EADA00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문제점</a:t>
            </a:r>
            <a:r>
              <a:rPr lang="en-US" altLang="ko-KR" dirty="0"/>
              <a:t>] </a:t>
            </a:r>
            <a:r>
              <a:rPr lang="ko-KR" altLang="en-US" dirty="0"/>
              <a:t>얼굴인식과 </a:t>
            </a:r>
            <a:r>
              <a:rPr lang="en-US" altLang="ko-KR" dirty="0"/>
              <a:t>body</a:t>
            </a:r>
            <a:r>
              <a:rPr lang="ko-KR" altLang="en-US" dirty="0"/>
              <a:t>모자이크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9D487-89A2-4B7E-9E20-867C2913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모자이크 기능과 얼굴인식 의 각 기능이 구현된 상태이지만 실제 영상으로 접목</a:t>
            </a:r>
            <a:br>
              <a:rPr lang="en-US" altLang="ko-KR" dirty="0"/>
            </a:br>
            <a:r>
              <a:rPr lang="ko-KR" altLang="en-US" dirty="0"/>
              <a:t>시킬 경우 얼굴인식의 정확도가 떨어져 찾고자 하는 얼굴을 정확히 찾지 못하는 문제가 발생하였습니다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속 인식하는 </a:t>
            </a:r>
            <a:r>
              <a:rPr lang="en-US" altLang="ko-KR" dirty="0"/>
              <a:t>body</a:t>
            </a:r>
            <a:r>
              <a:rPr lang="ko-KR" altLang="en-US" dirty="0"/>
              <a:t>상태에 따라서 전체적인 </a:t>
            </a:r>
            <a:r>
              <a:rPr lang="en-US" altLang="ko-KR" dirty="0"/>
              <a:t>body</a:t>
            </a:r>
            <a:r>
              <a:rPr lang="ko-KR" altLang="en-US" dirty="0"/>
              <a:t>를 인식하지 못하는 경우 </a:t>
            </a:r>
            <a:r>
              <a:rPr lang="ko-KR" altLang="en-US" dirty="0" err="1"/>
              <a:t>마스킹하는</a:t>
            </a:r>
            <a:r>
              <a:rPr lang="ko-KR" altLang="en-US" dirty="0"/>
              <a:t> 구역이 설정되지 않아 </a:t>
            </a:r>
            <a:r>
              <a:rPr lang="ko-KR" altLang="en-US" dirty="0" err="1"/>
              <a:t>마스킹이</a:t>
            </a:r>
            <a:r>
              <a:rPr lang="ko-KR" altLang="en-US" dirty="0"/>
              <a:t> 진행되지 않는 경우가 발생하였습니다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33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84ED-1AC7-485D-BDB0-B422FA38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: Windows(</a:t>
            </a:r>
            <a:r>
              <a:rPr lang="ko-KR" altLang="en-US" dirty="0"/>
              <a:t>사용자 이용 환경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ko-KR" altLang="en-US" dirty="0"/>
              <a:t>라즈베리 파이의 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FFEEC5-0517-4D68-8552-C8EDFCCA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6" y="2723254"/>
            <a:ext cx="8596312" cy="38473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D772A-3C10-48E4-9224-57919478F301}"/>
              </a:ext>
            </a:extLst>
          </p:cNvPr>
          <p:cNvSpPr txBox="1"/>
          <p:nvPr/>
        </p:nvSpPr>
        <p:spPr>
          <a:xfrm>
            <a:off x="259883" y="1713297"/>
            <a:ext cx="1102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윈도우와 </a:t>
            </a:r>
            <a:r>
              <a:rPr lang="ko-KR" altLang="en-US" dirty="0" err="1"/>
              <a:t>라즈베리는</a:t>
            </a:r>
            <a:r>
              <a:rPr lang="ko-KR" altLang="en-US" dirty="0"/>
              <a:t> 라즈베리 주소상 </a:t>
            </a:r>
            <a:r>
              <a:rPr lang="en-US" altLang="ko-KR" dirty="0"/>
              <a:t>/home/pi/share </a:t>
            </a:r>
            <a:r>
              <a:rPr lang="ko-KR" altLang="en-US" dirty="0"/>
              <a:t>아래에서 파일 공유가 가능하며 영상을 </a:t>
            </a:r>
            <a:r>
              <a:rPr lang="en-US" altLang="ko-KR" dirty="0"/>
              <a:t>60</a:t>
            </a:r>
            <a:r>
              <a:rPr lang="ko-KR" altLang="en-US" dirty="0"/>
              <a:t>초 동안 </a:t>
            </a:r>
            <a:endParaRPr lang="en-US" altLang="ko-KR" dirty="0"/>
          </a:p>
          <a:p>
            <a:r>
              <a:rPr lang="ko-KR" altLang="en-US" dirty="0"/>
              <a:t>촬영 후에 저장</a:t>
            </a:r>
            <a:r>
              <a:rPr lang="en-US" altLang="ko-KR" dirty="0"/>
              <a:t>(</a:t>
            </a:r>
            <a:r>
              <a:rPr lang="en-US" altLang="ko-KR" dirty="0" err="1"/>
              <a:t>cctv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시키는 경로나 영상처리후의 동영상</a:t>
            </a:r>
            <a:r>
              <a:rPr lang="en-US" altLang="ko-KR" dirty="0"/>
              <a:t>(</a:t>
            </a:r>
            <a:r>
              <a:rPr lang="ko-KR" altLang="en-US" dirty="0"/>
              <a:t>모자이크 영상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share</a:t>
            </a:r>
            <a:r>
              <a:rPr lang="ko-KR" altLang="en-US" dirty="0"/>
              <a:t>경로 밑에 두면 윈도우의 </a:t>
            </a:r>
            <a:r>
              <a:rPr lang="en-US" altLang="ko-KR" dirty="0"/>
              <a:t>GUI</a:t>
            </a:r>
            <a:r>
              <a:rPr lang="ko-KR" altLang="en-US" dirty="0"/>
              <a:t>환경과</a:t>
            </a:r>
            <a:r>
              <a:rPr lang="en-US" altLang="ko-KR" dirty="0"/>
              <a:t> </a:t>
            </a:r>
            <a:r>
              <a:rPr lang="ko-KR" altLang="en-US" dirty="0"/>
              <a:t>편리하게 통신할 것으로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4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B1169-7FF9-4B10-8362-D19643BB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: Windows(</a:t>
            </a:r>
            <a:r>
              <a:rPr lang="ko-KR" altLang="en-US" dirty="0"/>
              <a:t>사용자 이용 환경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ko-KR" altLang="en-US" dirty="0"/>
              <a:t>라즈베리 파이의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74192-E12B-4D83-9846-393DE70A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삼바</a:t>
            </a:r>
            <a:r>
              <a:rPr lang="en-US" altLang="ko-KR" dirty="0"/>
              <a:t>(Samba)</a:t>
            </a:r>
            <a:r>
              <a:rPr lang="ko-KR" altLang="en-US" dirty="0"/>
              <a:t>란 간단히 리눅스와 윈도우 간에 파일 및 프린터를 공유할 수 있게 해주는 프로그램입니다</a:t>
            </a:r>
            <a:r>
              <a:rPr lang="en-US" altLang="ko-KR" dirty="0"/>
              <a:t>.</a:t>
            </a:r>
          </a:p>
          <a:p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삼바를 이용하면 라즈베리 파이의 파일을 윈도우 환경에서 수정하거나 자유롭게 생성할 수 있습니다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45830-A82A-4729-AD2E-912BB0AB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1" y="609600"/>
            <a:ext cx="9612072" cy="13208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문제점</a:t>
            </a:r>
            <a:r>
              <a:rPr lang="en-US" altLang="ko-KR" dirty="0"/>
              <a:t>] samba</a:t>
            </a:r>
            <a:r>
              <a:rPr lang="ko-KR" altLang="en-US" dirty="0"/>
              <a:t>를 통해 영상을 전달받을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181BF-D496-4B4A-89AF-FB32E4CC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samba</a:t>
            </a:r>
            <a:r>
              <a:rPr lang="ko-KR" altLang="en-US" dirty="0"/>
              <a:t>를 통해 처음 확인한 경로로 </a:t>
            </a:r>
            <a:r>
              <a:rPr lang="en-US" altLang="ko-KR" dirty="0"/>
              <a:t>windows</a:t>
            </a:r>
            <a:r>
              <a:rPr lang="ko-KR" altLang="en-US" dirty="0"/>
              <a:t>의 파일 탐색기로 라즈베리 파이의 영상을 확인해보았더니 서로 호환되지 않는 영상확장자로 나타났기 때문에 이 부분에 대해 변환방법을 모색할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13952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325</Words>
  <Application>Microsoft Office PowerPoint</Application>
  <PresentationFormat>와이드스크린</PresentationFormat>
  <Paragraphs>30</Paragraphs>
  <Slides>10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Arial</vt:lpstr>
      <vt:lpstr>Trebuchet MS</vt:lpstr>
      <vt:lpstr>Wingdings 3</vt:lpstr>
      <vt:lpstr>패싯</vt:lpstr>
      <vt:lpstr>인하방범대</vt:lpstr>
      <vt:lpstr>전체적인 시스템 구조</vt:lpstr>
      <vt:lpstr>CCTV의 역할 – 라즈베리 파이</vt:lpstr>
      <vt:lpstr>라즈베리파이 에서의 영상처리(얼굴인식)</vt:lpstr>
      <vt:lpstr>라즈베리 파이에서의 영상처리(body모자이크 처리)</vt:lpstr>
      <vt:lpstr>[문제점] 얼굴인식과 body모자이크</vt:lpstr>
      <vt:lpstr>Samba : Windows(사용자 이용 환경)와     라즈베리 파이의 연동</vt:lpstr>
      <vt:lpstr>Samba : Windows(사용자 이용 환경)와     라즈베리 파이의 연동</vt:lpstr>
      <vt:lpstr>[문제점] samba를 통해 영상을 전달받을 경우</vt:lpstr>
      <vt:lpstr>다음주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인하방범대</dc:title>
  <dc:creator>김 민정</dc:creator>
  <cp:lastModifiedBy>김 민정</cp:lastModifiedBy>
  <cp:revision>7</cp:revision>
  <dcterms:created xsi:type="dcterms:W3CDTF">2021-05-17T17:11:17Z</dcterms:created>
  <dcterms:modified xsi:type="dcterms:W3CDTF">2021-05-18T08:40:07Z</dcterms:modified>
</cp:coreProperties>
</file>