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yrei.tistory.com/11" TargetMode="External"/><Relationship Id="rId2" Type="http://schemas.openxmlformats.org/officeDocument/2006/relationships/hyperlink" Target="https://reyrei.tistory.com/16?category=8244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yrei.tistory.com/12?category=794577" TargetMode="External"/><Relationship Id="rId5" Type="http://schemas.openxmlformats.org/officeDocument/2006/relationships/hyperlink" Target="https://github.com/markjay4k/Mask-RCNN-series/blob/master/requirements.txt" TargetMode="External"/><Relationship Id="rId4" Type="http://schemas.openxmlformats.org/officeDocument/2006/relationships/hyperlink" Target="https://github.com/matterport/Mask_RCNN/relea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80E2C-0FBE-40A2-A0F1-F38FF43D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인하방범대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8D600-D9CF-42FE-8E84-032F82A04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201845003 </a:t>
            </a:r>
            <a:r>
              <a:rPr lang="ko-KR" altLang="en-US" dirty="0"/>
              <a:t>김민정 </a:t>
            </a:r>
            <a:endParaRPr lang="en-US" altLang="ko-KR" dirty="0"/>
          </a:p>
          <a:p>
            <a:r>
              <a:rPr lang="en-US" altLang="ko-KR" dirty="0"/>
              <a:t>201745033 </a:t>
            </a:r>
            <a:r>
              <a:rPr lang="ko-KR" altLang="en-US" dirty="0"/>
              <a:t>최준영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319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913D-45E9-4CD2-9D0F-D47F2D77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 주차의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66B9-5CB2-4B50-9181-A54AE66E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구동 환경 중에 따로 호환되는 </a:t>
            </a:r>
            <a:r>
              <a:rPr lang="en-US" altLang="ko-KR" dirty="0"/>
              <a:t>GPU</a:t>
            </a:r>
            <a:r>
              <a:rPr lang="ko-KR" altLang="en-US" dirty="0"/>
              <a:t>가 있다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GPU</a:t>
            </a:r>
            <a:r>
              <a:rPr lang="ko-KR" altLang="en-US" dirty="0"/>
              <a:t>가 없다면 구동이 어려운 상황이다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환경에서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환경을 맞춰주는 것이 복잡했다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이번 주차의 결과물들을 토대로 라즈베리 파이에서 환경을 다시 맞춰줄 생각이다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8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93F1-40E0-4454-9DCE-226A2B53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DF7C5-7C6D-432A-AE7E-97B9983F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774988" cy="4037749"/>
          </a:xfrm>
        </p:spPr>
        <p:txBody>
          <a:bodyPr>
            <a:normAutofit/>
          </a:bodyPr>
          <a:lstStyle/>
          <a:p>
            <a:r>
              <a:rPr lang="ko-KR" altLang="en-US" dirty="0"/>
              <a:t>영상과 사진을 더 나아가 실제 리얼타임으로 객체인식을 시킬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라즈베리 파이에서 보낸 실시간 영상을 재생해 줄 수 있는 웹 서버를 구현 하는 것 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카메라에서 사람을 실시간 인식하는 것까지 진행하고</a:t>
            </a:r>
            <a:br>
              <a:rPr lang="en-US" altLang="ko-KR" dirty="0"/>
            </a:br>
            <a:r>
              <a:rPr lang="ko-KR" altLang="en-US" dirty="0"/>
              <a:t>가능하면 </a:t>
            </a:r>
            <a:r>
              <a:rPr lang="ko-KR" altLang="en-US" dirty="0" err="1"/>
              <a:t>마스킹</a:t>
            </a:r>
            <a:r>
              <a:rPr lang="ko-KR" altLang="en-US" dirty="0"/>
              <a:t> 자동화 코드까지 제작할 생각이다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 </a:t>
            </a:r>
            <a:r>
              <a:rPr lang="ko-KR" altLang="en-US" dirty="0" err="1"/>
              <a:t>마스킹</a:t>
            </a:r>
            <a:r>
              <a:rPr lang="ko-KR" altLang="en-US" dirty="0"/>
              <a:t> 자동화 코드 제작</a:t>
            </a:r>
            <a:br>
              <a:rPr lang="en-US" altLang="ko-KR" dirty="0"/>
            </a:br>
            <a:r>
              <a:rPr lang="en-US" altLang="ko-KR" dirty="0" err="1"/>
              <a:t>labellmg</a:t>
            </a:r>
            <a:r>
              <a:rPr lang="en-US" altLang="ko-KR" dirty="0"/>
              <a:t> </a:t>
            </a:r>
            <a:r>
              <a:rPr lang="ko-KR" altLang="en-US" dirty="0"/>
              <a:t>라는 이미지 </a:t>
            </a:r>
            <a:r>
              <a:rPr lang="ko-KR" altLang="en-US" dirty="0" err="1"/>
              <a:t>라벨링</a:t>
            </a:r>
            <a:r>
              <a:rPr lang="ko-KR" altLang="en-US" dirty="0"/>
              <a:t> 툴을 사용해서 이미지를 학습시킬 계획이다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사용될 이미지는 전처리가 필요한데 이 부분에서는 조금 더 방법을 강구할 계획이다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44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B378-98CA-4BA0-85CB-CC54AD0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6F9D7-A64A-4839-B195-8178B77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https://reyrei.tistory.com/16?category=824469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https://reyrei.tistory.com/11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https://github.com/matterport/Mask_RCNN/releases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https://github.com/markjay4k/Mask-RCNN-series/blob/master/requirements.txt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https://reyrei.tistory.com/12?category=794577</a:t>
            </a:r>
            <a:endParaRPr lang="en-US" altLang="ko-KR" dirty="0"/>
          </a:p>
          <a:p>
            <a:r>
              <a:rPr lang="en-US" altLang="ko-KR" dirty="0"/>
              <a:t>https://developer.nvidia.com/?destination=node/19616&amp;autologout_timeout=1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7EF-06D8-4192-BD93-7F0C0254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48" y="766018"/>
            <a:ext cx="3287561" cy="104923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07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9B7D-CC36-4E88-BB0A-60FF4227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 주차 결과물</a:t>
            </a:r>
          </a:p>
        </p:txBody>
      </p:sp>
      <p:pic>
        <p:nvPicPr>
          <p:cNvPr id="5" name="내용 개체 틀 4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04752A28-A598-45EB-97D2-D7DA8EF8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9" y="2457766"/>
            <a:ext cx="2952902" cy="2546481"/>
          </a:xfrm>
        </p:spPr>
      </p:pic>
      <p:pic>
        <p:nvPicPr>
          <p:cNvPr id="7" name="그림 6" descr="텍스트, 실내, 보는, 포유류이(가) 표시된 사진&#10;&#10;자동 생성된 설명">
            <a:extLst>
              <a:ext uri="{FF2B5EF4-FFF2-40B4-BE49-F238E27FC236}">
                <a16:creationId xmlns:a16="http://schemas.microsoft.com/office/drawing/2014/main" id="{FE6E6E52-1636-4F23-B84E-F04F8C0E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43" y="1853754"/>
            <a:ext cx="1790792" cy="4045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C6E7F6-E350-4606-A97D-74A569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65" y="2845135"/>
            <a:ext cx="1968601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8722-9CFC-4A22-9D80-6EEE0160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 주차 결과물</a:t>
            </a:r>
          </a:p>
        </p:txBody>
      </p:sp>
      <p:pic>
        <p:nvPicPr>
          <p:cNvPr id="4" name="KakaoTalk_20210330_042045069">
            <a:hlinkClick r:id="" action="ppaction://media"/>
            <a:extLst>
              <a:ext uri="{FF2B5EF4-FFF2-40B4-BE49-F238E27FC236}">
                <a16:creationId xmlns:a16="http://schemas.microsoft.com/office/drawing/2014/main" id="{89A5F52C-BBAE-4322-9D9D-46A5A3B08B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696" y="2026399"/>
            <a:ext cx="6137275" cy="3449638"/>
          </a:xfrm>
        </p:spPr>
      </p:pic>
    </p:spTree>
    <p:extLst>
      <p:ext uri="{BB962C8B-B14F-4D97-AF65-F5344CB8AC3E}">
        <p14:creationId xmlns:p14="http://schemas.microsoft.com/office/powerpoint/2010/main" val="39264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4E5B1-0FE3-4FBC-B6FB-7C44719D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2AE8BD-0EE9-42C4-8DD1-E1480A126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637205"/>
              </p:ext>
            </p:extLst>
          </p:nvPr>
        </p:nvGraphicFramePr>
        <p:xfrm>
          <a:off x="503722" y="2213811"/>
          <a:ext cx="11184555" cy="295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28185">
                  <a:extLst>
                    <a:ext uri="{9D8B030D-6E8A-4147-A177-3AD203B41FA5}">
                      <a16:colId xmlns:a16="http://schemas.microsoft.com/office/drawing/2014/main" val="3919780242"/>
                    </a:ext>
                  </a:extLst>
                </a:gridCol>
                <a:gridCol w="3728185">
                  <a:extLst>
                    <a:ext uri="{9D8B030D-6E8A-4147-A177-3AD203B41FA5}">
                      <a16:colId xmlns:a16="http://schemas.microsoft.com/office/drawing/2014/main" val="4233574016"/>
                    </a:ext>
                  </a:extLst>
                </a:gridCol>
                <a:gridCol w="3728185">
                  <a:extLst>
                    <a:ext uri="{9D8B030D-6E8A-4147-A177-3AD203B41FA5}">
                      <a16:colId xmlns:a16="http://schemas.microsoft.com/office/drawing/2014/main" val="3372234635"/>
                    </a:ext>
                  </a:extLst>
                </a:gridCol>
              </a:tblGrid>
              <a:tr h="738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 / 26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 회의 및 기능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제작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마스킹</a:t>
                      </a:r>
                      <a:r>
                        <a:rPr lang="ko-KR" altLang="en-US" dirty="0"/>
                        <a:t> 코드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지문인식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16915"/>
                  </a:ext>
                </a:extLst>
              </a:tr>
              <a:tr h="738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 / 27</a:t>
                      </a:r>
                      <a:endParaRPr lang="ko-KR" alt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Yolo</a:t>
                      </a:r>
                      <a:r>
                        <a:rPr lang="ko-KR" altLang="en-US" b="1" dirty="0"/>
                        <a:t>를 실행시키기 위한 환경 마련</a:t>
                      </a:r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err="1"/>
                        <a:t>Tensorflow</a:t>
                      </a:r>
                      <a:r>
                        <a:rPr lang="en-US" altLang="ko-KR" b="0" dirty="0"/>
                        <a:t> (</a:t>
                      </a:r>
                      <a:r>
                        <a:rPr lang="en-US" altLang="ko-KR" b="0" dirty="0" err="1"/>
                        <a:t>darkflow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err="1"/>
                        <a:t>Cuda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Cudnn</a:t>
                      </a:r>
                      <a:endParaRPr lang="en-US" altLang="ko-KR" b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/>
                        <a:t>Anaconda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err="1"/>
                        <a:t>Jupyter</a:t>
                      </a:r>
                      <a:endParaRPr lang="en-US" altLang="ko-KR" b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</a:t>
                      </a:r>
                      <a:r>
                        <a:rPr lang="ko-KR" altLang="en-US" dirty="0"/>
                        <a:t> 실행 환경 마련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26"/>
                  </a:ext>
                </a:extLst>
              </a:tr>
              <a:tr h="738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 / 28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 인식완료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80848"/>
                  </a:ext>
                </a:extLst>
              </a:tr>
              <a:tr h="738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 / 29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동영상 인식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7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FACE-0816-41D7-B028-B8FD3B4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77259"/>
            <a:ext cx="9520158" cy="1049235"/>
          </a:xfrm>
        </p:spPr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AD966-1617-403B-97FB-7F66CAC1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722923"/>
            <a:ext cx="10159999" cy="4330558"/>
          </a:xfrm>
        </p:spPr>
        <p:txBody>
          <a:bodyPr>
            <a:normAutofit fontScale="92500"/>
          </a:bodyPr>
          <a:lstStyle/>
          <a:p>
            <a:r>
              <a:rPr lang="ko-KR" altLang="en-US" b="0" i="0" dirty="0">
                <a:effectLst/>
                <a:latin typeface="Spoqa Han Sans"/>
              </a:rPr>
              <a:t>구글</a:t>
            </a:r>
            <a:r>
              <a:rPr lang="en-US" altLang="ko-KR" b="0" i="0" dirty="0">
                <a:effectLst/>
                <a:latin typeface="Spoqa Han Sans"/>
              </a:rPr>
              <a:t>(Google)</a:t>
            </a:r>
            <a:r>
              <a:rPr lang="ko-KR" altLang="en-US" b="0" i="0" dirty="0">
                <a:effectLst/>
                <a:latin typeface="Spoqa Han Sans"/>
              </a:rPr>
              <a:t>에서 만든</a:t>
            </a:r>
            <a:r>
              <a:rPr lang="en-US" altLang="ko-KR" b="0" i="0" dirty="0">
                <a:effectLst/>
                <a:latin typeface="Spoqa Han Sans"/>
              </a:rPr>
              <a:t>, </a:t>
            </a:r>
            <a:r>
              <a:rPr lang="ko-KR" altLang="en-US" b="0" i="0" dirty="0">
                <a:effectLst/>
                <a:latin typeface="Spoqa Han Sans"/>
              </a:rPr>
              <a:t>딥러닝 프로그램을 쉽게 구현할 수 있도록 다양한 기능을 제공해주는 </a:t>
            </a:r>
            <a:br>
              <a:rPr lang="en-US" altLang="ko-KR" dirty="0">
                <a:latin typeface="Spoqa Han Sans"/>
              </a:rPr>
            </a:br>
            <a:r>
              <a:rPr lang="ko-KR" altLang="en-US" b="0" i="0" dirty="0">
                <a:effectLst/>
                <a:latin typeface="Spoqa Han Sans"/>
              </a:rPr>
              <a:t>라이브러리다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r>
              <a:rPr lang="en-US" altLang="ko-KR" dirty="0"/>
              <a:t>Python, Java </a:t>
            </a:r>
            <a:r>
              <a:rPr lang="ko-KR" altLang="en-US" dirty="0"/>
              <a:t>등과 같은 다양한 언어를 지원한다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Python</a:t>
            </a:r>
            <a:r>
              <a:rPr lang="ko-KR" altLang="en-US" dirty="0"/>
              <a:t> 언어를 최우선으로 하기에 보통 </a:t>
            </a:r>
            <a:r>
              <a:rPr lang="en-US" altLang="ko-KR" dirty="0"/>
              <a:t>Python</a:t>
            </a:r>
            <a:r>
              <a:rPr lang="ko-KR" altLang="en-US" dirty="0"/>
              <a:t>으로 이용하는 것이 편리하다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Tensorboard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브라우저에서 실행가능한 시각화 도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구이다</a:t>
            </a:r>
            <a:br>
              <a:rPr lang="en-US" altLang="ko-KR" dirty="0">
                <a:solidFill>
                  <a:srgbClr val="333333"/>
                </a:solidFill>
                <a:latin typeface="Open Sans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딥러닝 학습 과정을 추적하는데 유용하게 사용된다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이후 </a:t>
            </a:r>
            <a:r>
              <a:rPr lang="en-US" altLang="ko-KR" dirty="0">
                <a:solidFill>
                  <a:srgbClr val="333333"/>
                </a:solidFill>
                <a:latin typeface="Open Sans"/>
              </a:rPr>
              <a:t>CCTV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에서 사람의 얼굴을 인식하는데 딥러닝 학습 과정이 필요한데</a:t>
            </a:r>
            <a:br>
              <a:rPr lang="en-US" altLang="ko-KR" dirty="0">
                <a:solidFill>
                  <a:srgbClr val="333333"/>
                </a:solidFill>
                <a:latin typeface="Open Sans"/>
              </a:rPr>
            </a:br>
            <a:r>
              <a:rPr lang="ko-KR" altLang="en-US" dirty="0">
                <a:solidFill>
                  <a:srgbClr val="333333"/>
                </a:solidFill>
                <a:latin typeface="Open Sans"/>
              </a:rPr>
              <a:t>이 도구가 쓰일 것으로 보임</a:t>
            </a:r>
            <a:br>
              <a:rPr lang="en-US" altLang="ko-KR" dirty="0">
                <a:solidFill>
                  <a:srgbClr val="333333"/>
                </a:solidFill>
                <a:latin typeface="Open Sans"/>
              </a:rPr>
            </a:br>
            <a:br>
              <a:rPr lang="en-US" altLang="ko-KR" dirty="0">
                <a:solidFill>
                  <a:srgbClr val="333333"/>
                </a:solidFill>
                <a:latin typeface="Open Sans"/>
              </a:rPr>
            </a:b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DARKFLOW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합친 것이다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77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7FA9-ADD7-4E5F-AF93-D1C9E02E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Cuda</a:t>
            </a:r>
            <a:r>
              <a:rPr lang="en-US" altLang="ko-KR" dirty="0"/>
              <a:t> / 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0076-29EE-4426-BEF5-4BA53717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br>
              <a:rPr lang="en-US" altLang="ko-KR" dirty="0"/>
            </a:br>
            <a:r>
              <a:rPr lang="en-US" altLang="ko-KR" sz="1500" dirty="0"/>
              <a:t>GPU</a:t>
            </a:r>
            <a:r>
              <a:rPr lang="ko-KR" altLang="en-US" sz="1500" dirty="0"/>
              <a:t>를 사용하는데 필요한 기능을 제공하는 소프트웨어이다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보통 </a:t>
            </a:r>
            <a:r>
              <a:rPr lang="en-US" altLang="ko-KR" sz="1500" dirty="0"/>
              <a:t>CUDA</a:t>
            </a:r>
            <a:r>
              <a:rPr lang="ko-KR" altLang="en-US" sz="1500" dirty="0"/>
              <a:t>는 </a:t>
            </a:r>
            <a:r>
              <a:rPr lang="en-US" altLang="ko-KR" sz="1500" dirty="0"/>
              <a:t>CPU</a:t>
            </a:r>
            <a:r>
              <a:rPr lang="ko-KR" altLang="en-US" sz="1500" dirty="0"/>
              <a:t>와 </a:t>
            </a:r>
            <a:r>
              <a:rPr lang="en-US" altLang="ko-KR" sz="1500" dirty="0"/>
              <a:t>GPU</a:t>
            </a:r>
            <a:r>
              <a:rPr lang="ko-KR" altLang="en-US" sz="1500" dirty="0"/>
              <a:t>를 혼합하여 사용하기 때문에 </a:t>
            </a:r>
            <a:r>
              <a:rPr lang="en-US" altLang="ko-KR" sz="1500" dirty="0"/>
              <a:t>CPU</a:t>
            </a:r>
            <a:r>
              <a:rPr lang="ko-KR" altLang="en-US" sz="1500" dirty="0"/>
              <a:t>만을 돌려 자칫 </a:t>
            </a:r>
            <a:br>
              <a:rPr lang="en-US" altLang="ko-KR" sz="1500" dirty="0"/>
            </a:br>
            <a:r>
              <a:rPr lang="ko-KR" altLang="en-US" sz="1500" dirty="0"/>
              <a:t>처리속도가 굉장히 느려질 수 있는 것을 해결해준다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b="0" i="0" dirty="0">
                <a:effectLst/>
                <a:latin typeface="Spoqa Han Sans"/>
              </a:rPr>
              <a:t>많은 양의 연산을 동시에 처리하는 것이 목표이다</a:t>
            </a:r>
            <a:r>
              <a:rPr lang="en-US" altLang="ko-KR" sz="1500" b="0" i="0" dirty="0">
                <a:effectLst/>
                <a:latin typeface="Spoqa Han Sans"/>
              </a:rPr>
              <a:t>. </a:t>
            </a:r>
            <a:r>
              <a:rPr lang="ko-KR" altLang="en-US" sz="1500" b="0" i="0" dirty="0">
                <a:effectLst/>
                <a:latin typeface="Spoqa Han Sans"/>
              </a:rPr>
              <a:t>그러므로 딥러닝</a:t>
            </a:r>
            <a:r>
              <a:rPr lang="en-US" altLang="ko-KR" sz="1500" b="0" i="0" dirty="0">
                <a:effectLst/>
                <a:latin typeface="Spoqa Han Sans"/>
              </a:rPr>
              <a:t>, </a:t>
            </a:r>
            <a:r>
              <a:rPr lang="ko-KR" altLang="en-US" sz="1500" b="0" i="0" dirty="0">
                <a:effectLst/>
                <a:latin typeface="Spoqa Han Sans"/>
              </a:rPr>
              <a:t>채굴과 같은 수학적 계산에 많이 쓰인다</a:t>
            </a:r>
            <a:r>
              <a:rPr lang="en-US" altLang="ko-KR" sz="1500" b="0" i="0" dirty="0">
                <a:effectLst/>
                <a:latin typeface="Spoqa Han Sans"/>
              </a:rPr>
              <a:t>.</a:t>
            </a:r>
          </a:p>
          <a:p>
            <a:r>
              <a:rPr lang="en-US" altLang="ko-KR" dirty="0"/>
              <a:t>CUDNN</a:t>
            </a:r>
            <a:br>
              <a:rPr lang="en-US" altLang="ko-KR" sz="1500" dirty="0"/>
            </a:br>
            <a:r>
              <a:rPr lang="en-US" altLang="ko-KR" sz="1500" dirty="0"/>
              <a:t>CUDA</a:t>
            </a:r>
            <a:r>
              <a:rPr lang="ko-KR" altLang="en-US" sz="1500" dirty="0"/>
              <a:t>기반 </a:t>
            </a:r>
            <a:r>
              <a:rPr lang="en-US" altLang="ko-KR" sz="1500" dirty="0"/>
              <a:t> DEEP NEURAL NETWORK </a:t>
            </a:r>
            <a:r>
              <a:rPr lang="ko-KR" altLang="en-US" sz="1500" dirty="0"/>
              <a:t>라이브러리이다</a:t>
            </a:r>
            <a:br>
              <a:rPr lang="en-US" altLang="ko-KR" sz="1500" dirty="0"/>
            </a:br>
            <a:r>
              <a:rPr lang="en-US" altLang="ko-KR" sz="1500" dirty="0"/>
              <a:t>CUDA</a:t>
            </a:r>
            <a:r>
              <a:rPr lang="ko-KR" altLang="en-US" sz="1500" dirty="0"/>
              <a:t>가 </a:t>
            </a:r>
            <a:r>
              <a:rPr lang="en-US" altLang="ko-KR" sz="1500" dirty="0"/>
              <a:t>GPU</a:t>
            </a:r>
            <a:r>
              <a:rPr lang="ko-KR" altLang="en-US" sz="1500" dirty="0"/>
              <a:t>이용 고속연산 처리 수단이므로 </a:t>
            </a:r>
            <a:r>
              <a:rPr lang="en-US" altLang="ko-KR" sz="1500" dirty="0"/>
              <a:t>CUDNN</a:t>
            </a:r>
            <a:r>
              <a:rPr lang="ko-KR" altLang="en-US" sz="1500" dirty="0"/>
              <a:t>도 </a:t>
            </a:r>
            <a:r>
              <a:rPr lang="en-US" altLang="ko-KR" sz="1500" dirty="0"/>
              <a:t>GPU</a:t>
            </a:r>
            <a:r>
              <a:rPr lang="ko-KR" altLang="en-US" sz="1500" dirty="0"/>
              <a:t>를 이용한 고속화 처리가 가능하다</a:t>
            </a:r>
            <a:r>
              <a:rPr lang="en-US" altLang="ko-KR" sz="1500" dirty="0"/>
              <a:t>.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0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493D-53B3-47EB-A5F4-5C88766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777" y="146973"/>
            <a:ext cx="9520158" cy="1049235"/>
          </a:xfrm>
        </p:spPr>
        <p:txBody>
          <a:bodyPr/>
          <a:lstStyle/>
          <a:p>
            <a:r>
              <a:rPr lang="ko-KR" altLang="en-US" dirty="0"/>
              <a:t>전체 코드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A23704C-67AB-4458-B0B3-E8C01510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84" y="1316930"/>
            <a:ext cx="6931952" cy="34496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EF49236-4007-4B08-9A90-0D7114B5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47" y="2178380"/>
            <a:ext cx="6366553" cy="39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74D5D-025F-4482-ABA0-637C1CAA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19496-6558-4CF4-A965-8EFF3DAB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996857"/>
            <a:ext cx="8078327" cy="43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DB5EC-BFB7-4456-97EB-CE629EF74E2B}"/>
              </a:ext>
            </a:extLst>
          </p:cNvPr>
          <p:cNvSpPr txBox="1"/>
          <p:nvPr/>
        </p:nvSpPr>
        <p:spPr>
          <a:xfrm>
            <a:off x="1534696" y="2435068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불러오기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1A648-F211-40D4-AAA2-1A6E498E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2802418"/>
            <a:ext cx="6154009" cy="47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247E7-D666-40ED-BFD3-32D964B62D40}"/>
              </a:ext>
            </a:extLst>
          </p:cNvPr>
          <p:cNvSpPr txBox="1"/>
          <p:nvPr/>
        </p:nvSpPr>
        <p:spPr>
          <a:xfrm>
            <a:off x="1534696" y="3300609"/>
            <a:ext cx="329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불러오고 사이즈 지정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6F101A-A148-4731-8480-4D22D4D12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96" y="3691816"/>
            <a:ext cx="4448796" cy="390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3587F-B00C-492D-AF78-740495767867}"/>
              </a:ext>
            </a:extLst>
          </p:cNvPr>
          <p:cNvSpPr txBox="1"/>
          <p:nvPr/>
        </p:nvSpPr>
        <p:spPr>
          <a:xfrm>
            <a:off x="1534696" y="4126146"/>
            <a:ext cx="329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탐지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12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07A6A-6B0F-4C1F-ADE5-4A77A5C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445D2-5169-47FF-9428-7EE6381F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853754"/>
            <a:ext cx="2857899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25F696-E5A8-4F4D-90F9-26C0CE07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95" y="1853754"/>
            <a:ext cx="3124636" cy="2286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8F30C-9915-46D5-942E-78AED341786E}"/>
              </a:ext>
            </a:extLst>
          </p:cNvPr>
          <p:cNvSpPr txBox="1"/>
          <p:nvPr/>
        </p:nvSpPr>
        <p:spPr>
          <a:xfrm>
            <a:off x="7517231" y="1899915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찾은 객체에 대해 박스를 씌움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B88195-214E-4BC2-AB80-1EB27D4E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96" y="4304697"/>
            <a:ext cx="3315163" cy="19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F702D-9A8F-45DB-B310-F6FE6C338BB3}"/>
              </a:ext>
            </a:extLst>
          </p:cNvPr>
          <p:cNvSpPr txBox="1"/>
          <p:nvPr/>
        </p:nvSpPr>
        <p:spPr>
          <a:xfrm>
            <a:off x="4901061" y="4304697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박스 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5464B-595E-4305-BB35-F5ABB167E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696" y="4736093"/>
            <a:ext cx="3781953" cy="1352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67B6-F5C2-4700-B4DD-DB7547E5E1CC}"/>
              </a:ext>
            </a:extLst>
          </p:cNvPr>
          <p:cNvSpPr txBox="1"/>
          <p:nvPr/>
        </p:nvSpPr>
        <p:spPr>
          <a:xfrm>
            <a:off x="5513180" y="5274188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57140771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212</TotalTime>
  <Words>475</Words>
  <Application>Microsoft Office PowerPoint</Application>
  <PresentationFormat>와이드스크린</PresentationFormat>
  <Paragraphs>54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Open Sans</vt:lpstr>
      <vt:lpstr>Spoqa Han Sans</vt:lpstr>
      <vt:lpstr>맑은 고딕</vt:lpstr>
      <vt:lpstr>Arial</vt:lpstr>
      <vt:lpstr>Palatino Linotype</vt:lpstr>
      <vt:lpstr>갤러리</vt:lpstr>
      <vt:lpstr>인하방범대</vt:lpstr>
      <vt:lpstr>전 주차 결과물</vt:lpstr>
      <vt:lpstr>전 주차 결과물</vt:lpstr>
      <vt:lpstr>진행 현황</vt:lpstr>
      <vt:lpstr>Tensorflow 란?</vt:lpstr>
      <vt:lpstr>Cuda / Cudnn 이란?</vt:lpstr>
      <vt:lpstr>전체 코드(이미지)</vt:lpstr>
      <vt:lpstr>코드 설명(이미지) 1</vt:lpstr>
      <vt:lpstr>코드 설명(이미지) 2</vt:lpstr>
      <vt:lpstr>전 주차의 문제점</vt:lpstr>
      <vt:lpstr>다음 주 일정</vt:lpstr>
      <vt:lpstr>참조문헌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인하방범대</dc:title>
  <dc:creator>김 민정</dc:creator>
  <cp:lastModifiedBy>김 민정</cp:lastModifiedBy>
  <cp:revision>17</cp:revision>
  <dcterms:created xsi:type="dcterms:W3CDTF">2021-03-30T03:55:38Z</dcterms:created>
  <dcterms:modified xsi:type="dcterms:W3CDTF">2021-03-30T09:31:19Z</dcterms:modified>
</cp:coreProperties>
</file>