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7A8F3-DDBA-4F80-8BAC-A1BF025B2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BED0F-7B27-40C9-A438-10D2A3C8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D70B1-E5D7-433F-8319-396A424A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1B754-2330-4B91-A0E5-10B6442A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6E3DB-26D0-46BE-BAC0-67F62E4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7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F0D2-52B6-4B9C-952D-C4D0E381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3D1EF-8033-4716-803E-D6145D07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57A5C-F6CB-49CE-B831-3D68899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927BE-B42C-41F9-8E31-83280190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DD2E7-DBAF-4EFD-BE71-0D767AD4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A5126-9703-409C-A05B-BAE2BAA05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BB12D-00A0-4D2A-B59E-556240D5C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8FDFF-D746-4A94-B949-0409B866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E8D67-C14F-455E-9860-16873122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D5357-4671-470D-826B-3D89C28D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7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AA51E-4B64-4D88-9BA9-21CCB058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F5C27-414C-4831-8A97-8189E763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D7AE0-7A69-4473-8E1B-8163C6C4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506A0-B627-4C58-9D4D-AFAEC325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C6C2D-6B38-4D7A-AAE1-ADDDEF23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1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9BD72-F187-4E19-B633-DC0B6C77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88999-3BBE-4033-9133-CC6B40999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15149-E1D0-4A8D-A828-798A81F3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B7B5-F12F-4FE0-A39C-37D3019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884B3-8CB2-4D66-9BDF-531C4BF2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60FE8-A3C5-4068-8D13-9C250227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45557-841B-418D-ABA4-A136348A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2AFFD-FAF3-4E66-9792-B5D9EB2C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2051B-FDBC-408F-A0A6-4648AA6C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42DA7-C43C-46E1-BD52-D7183589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F1A0B-1F1B-43C6-A9C0-8BDDD5D5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FE7E9-F359-4E79-B3F8-B9AE83B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52092C-7B93-44E4-ACB5-21348BF6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C78EB0-4AF9-4F4D-BCC7-7171F67F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277F25-09E7-47AA-A961-33F9409B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4090D-B52F-4D66-B1C6-49C979278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AC26D1-9C75-4284-BD0F-BF125DF4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0BC97E-F3E5-4204-B7F4-5325DED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253E1-6110-4B47-9503-FF64E64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8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BDD-667B-4FCF-A30D-D04F00C5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DB0AC2-D3D4-47A5-A9A0-7EB4AB04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CBBB72-CA1F-479C-8765-A211AB2F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3335D-F199-41EE-9715-D7FCC689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6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1F7664-29DC-454D-BA22-0337A771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EA7D09-1927-4654-B465-C4728EF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AE987-5A32-4423-919B-8DBB92E9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B4C5A-43AE-4528-A11E-4E25AB79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1B956-6F3B-487D-951D-46F6C3DD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683C3-8A8F-4AFF-8279-85B72C3AF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A981B-73B0-4A5A-8FAE-832E49FB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96E63-7095-4C49-A38B-55A45D98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CD067-D944-4175-B3D1-A4302812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35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0C7FC-83C3-44AA-9552-5C5848EB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00B493-9F6D-4A65-9560-8376AC865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B1C80-E4E8-45F5-9A07-59093168E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71302B-400D-4BA7-AA59-3AFD9BE7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2FB2-BA84-4205-8764-0D809D46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5CD81-9B5D-4CE3-94AE-BF611FE0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82EA2-B5F8-4B22-9BD5-B245C32F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F5C77-6139-422E-93FF-EAB95963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7348C-E4EB-4D6B-8F1A-12C666BE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9398-BA1B-47E9-A0D5-330C2F3BA564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B1CEF-919C-48F1-8692-13F0A75B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7595B-8E49-491C-BF4F-77BA6B9DA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C869-DF71-4D9E-94D6-E18EBFD8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구동화면 및 기능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268448" y="1014393"/>
            <a:ext cx="108972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268448" y="332656"/>
            <a:ext cx="1089729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04300-D4F0-4E88-983E-2E11085D4586}"/>
              </a:ext>
            </a:extLst>
          </p:cNvPr>
          <p:cNvSpPr txBox="1"/>
          <p:nvPr/>
        </p:nvSpPr>
        <p:spPr>
          <a:xfrm>
            <a:off x="479376" y="1813173"/>
            <a:ext cx="4134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    버튼을 통해 메모 추가</a:t>
            </a:r>
            <a:r>
              <a:rPr lang="en-US" altLang="ko-KR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메모 작성 시</a:t>
            </a:r>
            <a:r>
              <a:rPr lang="en-US" altLang="ko-KR" sz="1400" b="1" dirty="0"/>
              <a:t>,       </a:t>
            </a:r>
            <a:r>
              <a:rPr lang="ko-KR" altLang="en-US" sz="1400" b="1" dirty="0"/>
              <a:t>버튼을 통해 삭제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DB</a:t>
            </a:r>
            <a:r>
              <a:rPr lang="ko-KR" altLang="en-US" sz="1400" b="1" dirty="0"/>
              <a:t> 구축</a:t>
            </a:r>
            <a:endParaRPr lang="en-US" altLang="ko-KR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268448" y="1172909"/>
            <a:ext cx="4345498" cy="5223493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C89F-8B0B-47D6-82D8-5E5F17066364}"/>
              </a:ext>
            </a:extLst>
          </p:cNvPr>
          <p:cNvSpPr txBox="1"/>
          <p:nvPr/>
        </p:nvSpPr>
        <p:spPr>
          <a:xfrm>
            <a:off x="342406" y="1234464"/>
            <a:ext cx="193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 실행화면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4EC726-C84C-45E9-8C2C-52E44332C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6" y="3059400"/>
            <a:ext cx="1881582" cy="32788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3B961CD-83A8-4BEB-BE59-B0AE2EAE1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16" y="1813173"/>
            <a:ext cx="290338" cy="2903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669116-9DC8-49E6-A353-BAE8CD433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7" y="3059400"/>
            <a:ext cx="1943630" cy="3216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CBF54F-461F-4E43-812A-F18DFF044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921" y="2250631"/>
            <a:ext cx="266700" cy="2857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05E705-C2E3-4B6F-8C9A-5F0143682261}"/>
              </a:ext>
            </a:extLst>
          </p:cNvPr>
          <p:cNvSpPr/>
          <p:nvPr/>
        </p:nvSpPr>
        <p:spPr>
          <a:xfrm>
            <a:off x="5915637" y="1143334"/>
            <a:ext cx="4345498" cy="5223493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85D89-DC40-46AD-B574-4922994E347E}"/>
              </a:ext>
            </a:extLst>
          </p:cNvPr>
          <p:cNvSpPr txBox="1"/>
          <p:nvPr/>
        </p:nvSpPr>
        <p:spPr>
          <a:xfrm>
            <a:off x="6138491" y="1825418"/>
            <a:ext cx="4134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    버튼을 통해 추가적인 기능 사용 가능</a:t>
            </a:r>
            <a:r>
              <a:rPr lang="en-US" altLang="ko-KR" sz="1400" b="1" dirty="0"/>
              <a:t> </a:t>
            </a:r>
            <a:r>
              <a:rPr lang="en-US" altLang="ko-KR" sz="14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메뉴에 있는 삭제 버튼 클릭 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체크 삭제</a:t>
            </a:r>
            <a:endParaRPr lang="en-US" altLang="ko-KR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6B52F6-C533-4A9B-92DC-E7EF2E4286C0}"/>
              </a:ext>
            </a:extLst>
          </p:cNvPr>
          <p:cNvSpPr txBox="1"/>
          <p:nvPr/>
        </p:nvSpPr>
        <p:spPr>
          <a:xfrm>
            <a:off x="6001522" y="1246709"/>
            <a:ext cx="130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 메뉴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A04827-5F43-4307-8F4E-B61D35B2E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92" y="3027448"/>
            <a:ext cx="1979968" cy="32486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A380E0-55A9-4574-B4C0-5E4D9E0B1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921" y="1870301"/>
            <a:ext cx="256773" cy="2229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525112A-2ACC-4DE2-AC51-086A43E279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36" y="3027448"/>
            <a:ext cx="1847977" cy="3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구동화면 및 기능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268448" y="1014393"/>
            <a:ext cx="108972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268448" y="332656"/>
            <a:ext cx="1089729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204300-D4F0-4E88-983E-2E11085D4586}"/>
              </a:ext>
            </a:extLst>
          </p:cNvPr>
          <p:cNvSpPr txBox="1"/>
          <p:nvPr/>
        </p:nvSpPr>
        <p:spPr>
          <a:xfrm>
            <a:off x="479376" y="1813173"/>
            <a:ext cx="44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Manual </a:t>
            </a:r>
            <a:r>
              <a:rPr lang="ko-KR" altLang="en-US" sz="1400" b="1" dirty="0"/>
              <a:t>기능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 </a:t>
            </a:r>
            <a:r>
              <a:rPr lang="en-US" altLang="ko-KR" sz="1400" b="1" dirty="0"/>
              <a:t>Setting </a:t>
            </a:r>
            <a:r>
              <a:rPr lang="ko-KR" altLang="en-US" sz="1400" b="1" dirty="0"/>
              <a:t>버튼을 통해 </a:t>
            </a:r>
            <a:r>
              <a:rPr lang="en-US" altLang="ko-KR" sz="1400" b="1" dirty="0"/>
              <a:t>Port, IP </a:t>
            </a:r>
            <a:r>
              <a:rPr lang="ko-KR" altLang="en-US" sz="1400" b="1" dirty="0"/>
              <a:t>확인 후</a:t>
            </a:r>
            <a:r>
              <a:rPr lang="en-US" altLang="ko-KR" sz="1400" b="1" dirty="0"/>
              <a:t>, TCP</a:t>
            </a:r>
            <a:r>
              <a:rPr lang="ko-KR" altLang="en-US" sz="1400" b="1" dirty="0"/>
              <a:t>연결</a:t>
            </a:r>
            <a:endParaRPr lang="en-US" altLang="ko-KR" sz="1400" b="1" dirty="0"/>
          </a:p>
          <a:p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41295-148E-4280-93ED-40F2B7A49CEF}"/>
              </a:ext>
            </a:extLst>
          </p:cNvPr>
          <p:cNvSpPr/>
          <p:nvPr/>
        </p:nvSpPr>
        <p:spPr>
          <a:xfrm>
            <a:off x="268448" y="1172909"/>
            <a:ext cx="4681058" cy="5223493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C89F-8B0B-47D6-82D8-5E5F17066364}"/>
              </a:ext>
            </a:extLst>
          </p:cNvPr>
          <p:cNvSpPr txBox="1"/>
          <p:nvPr/>
        </p:nvSpPr>
        <p:spPr>
          <a:xfrm>
            <a:off x="342406" y="1234464"/>
            <a:ext cx="193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/>
              <a:t> 메뉴</a:t>
            </a:r>
            <a:endParaRPr lang="ko-KR" altLang="en-US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D36C71-50FA-4206-8A37-5357740E8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989295"/>
            <a:ext cx="1908483" cy="3341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27A1AA-D554-437A-9062-1EA41110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88" y="2989295"/>
            <a:ext cx="1908483" cy="3348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768E2F-548B-43AA-B9F7-C16132E7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01" y="2989294"/>
            <a:ext cx="1889776" cy="33411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D2F748-EA11-4DCF-BE2E-84906A7FEA1C}"/>
              </a:ext>
            </a:extLst>
          </p:cNvPr>
          <p:cNvSpPr/>
          <p:nvPr/>
        </p:nvSpPr>
        <p:spPr>
          <a:xfrm>
            <a:off x="5915637" y="1143334"/>
            <a:ext cx="4345498" cy="5223493"/>
          </a:xfrm>
          <a:prstGeom prst="rect">
            <a:avLst/>
          </a:prstGeom>
          <a:noFill/>
          <a:ln w="3175">
            <a:solidFill>
              <a:srgbClr val="DCE6F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D62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FF99A-5035-438E-A84A-58B03168158E}"/>
              </a:ext>
            </a:extLst>
          </p:cNvPr>
          <p:cNvSpPr txBox="1"/>
          <p:nvPr/>
        </p:nvSpPr>
        <p:spPr>
          <a:xfrm>
            <a:off x="6138491" y="1825418"/>
            <a:ext cx="4134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Connect </a:t>
            </a:r>
            <a:r>
              <a:rPr lang="ko-KR" altLang="en-US" sz="1400" b="1" dirty="0"/>
              <a:t>기능을 통해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메모장 수신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5</a:t>
            </a:r>
            <a:r>
              <a:rPr lang="ko-KR" altLang="en-US" sz="1400" b="1" dirty="0"/>
              <a:t>초 이내로 수신을 못할 시 수신 차단</a:t>
            </a:r>
            <a:endParaRPr lang="en-US" altLang="ko-KR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D3306-9273-4429-B819-CF26818071EE}"/>
              </a:ext>
            </a:extLst>
          </p:cNvPr>
          <p:cNvSpPr txBox="1"/>
          <p:nvPr/>
        </p:nvSpPr>
        <p:spPr>
          <a:xfrm>
            <a:off x="6001522" y="1246709"/>
            <a:ext cx="1305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/>
              <a:t> 메뉴</a:t>
            </a:r>
          </a:p>
        </p:txBody>
      </p:sp>
    </p:spTree>
    <p:extLst>
      <p:ext uri="{BB962C8B-B14F-4D97-AF65-F5344CB8AC3E}">
        <p14:creationId xmlns:p14="http://schemas.microsoft.com/office/powerpoint/2010/main" val="201156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바른돋움 1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taeh7</dc:creator>
  <cp:lastModifiedBy>taeh7</cp:lastModifiedBy>
  <cp:revision>4</cp:revision>
  <dcterms:created xsi:type="dcterms:W3CDTF">2020-02-05T08:25:53Z</dcterms:created>
  <dcterms:modified xsi:type="dcterms:W3CDTF">2020-02-05T08:57:18Z</dcterms:modified>
</cp:coreProperties>
</file>